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4" r:id="rId3"/>
    <p:sldId id="257" r:id="rId4"/>
    <p:sldId id="270" r:id="rId5"/>
    <p:sldId id="271" r:id="rId6"/>
    <p:sldId id="272" r:id="rId7"/>
    <p:sldId id="273" r:id="rId8"/>
    <p:sldId id="274" r:id="rId9"/>
    <p:sldId id="285" r:id="rId10"/>
    <p:sldId id="275" r:id="rId11"/>
    <p:sldId id="276" r:id="rId12"/>
    <p:sldId id="277" r:id="rId13"/>
    <p:sldId id="265" r:id="rId14"/>
    <p:sldId id="263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58" r:id="rId23"/>
    <p:sldId id="262" r:id="rId24"/>
    <p:sldId id="286" r:id="rId25"/>
    <p:sldId id="287" r:id="rId26"/>
    <p:sldId id="288" r:id="rId27"/>
    <p:sldId id="290" r:id="rId28"/>
    <p:sldId id="291" r:id="rId29"/>
    <p:sldId id="292" r:id="rId30"/>
    <p:sldId id="293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294" r:id="rId40"/>
    <p:sldId id="295" r:id="rId41"/>
    <p:sldId id="296" r:id="rId42"/>
    <p:sldId id="267" r:id="rId43"/>
    <p:sldId id="266" r:id="rId44"/>
    <p:sldId id="259" r:id="rId45"/>
    <p:sldId id="260" r:id="rId46"/>
    <p:sldId id="289" r:id="rId47"/>
    <p:sldId id="261" r:id="rId48"/>
    <p:sldId id="269" r:id="rId49"/>
    <p:sldId id="26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3:34:06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22616 888 238 0,'-15'-17'450'0,"-1"1"-85"0,2 0-158 15,-2 3 21-15,4 1-117 0,1 2 29 0,0 2-70 0,11 8 31 16,-16-10-69-16,16 10 40 0,0 0-64 16,-18-3 44-16,18 3-56 0,-8 9-13 0,8-9 17 15,-6 22-5-15,5-4 5 0,1 2 0 0,2 4-1 0,1 1-3 16,1 0-7-16,1 1-14 15,2-2-15-15,2-2-84 0,-3-3-179 0,2 0-153 0,1-4 118 16</inkml:trace>
  <inkml:trace contextRef="#ctx0" brushRef="#br0" timeOffset="997.38">22186 1452 81 0,'-2'-19'630'16,"2"19"-235"-16,-2-16-91 0,2 16-83 0,0 0-50 15,-3-17-36-15,3 17-40 0,0 0-31 0,0 0 1 0,0 0-12 16,1-17-4-16,-1 17-19 0,0 0-5 15,0 0-6-15,0 0-4 0,12 8-31 0,-12-8 34 16,11 22-8-16,-5-4 1 0,1 4 0 16,2 11-46-16,-2 2 52 0,-1 8-44 0,0 2 50 15,0 13-44-15,1 2 45 0,-1 3-10 16,-1 2 3-16,0-7-1 0,-1-9 38 0,-1-4-49 0,2 0 50 16,-2-2-53-16,2-3 46 0,-2-2-53 0,0-3 42 15,0-8-50-15,-1-2 45 0,-1-3-44 16,0-6 42-16,-1-16-43 0,2 23 68 0,-2-23-30 0,0 0 42 15,-1 18-67-15,1-18 48 0,0 0-59 16,-7-16 39-16,3-5-7 0,0-11-50 0,-1-10 48 16,-1-6-51-16,2-13 8 0,-1-5 4 15,1 1 3-15,2 0 2 0,0 1 2 0,0 1 2 0,1 13 4 16,1 4 1-16,0 1 52 0,1 3-60 0,1 2 2 0,1 4 4 16,0 3-2-16,1 7 1 15,0 4 0-15,3 2 0 0,-1 1 2 0,0 5 1 0,3 5-2 16,-9 9 4-16,19-11-2 0,-19 11 4 15,26 4-4-15,-8 5 8 0,4 12 0 0,1 6-8 0,5 14 4 16,-4 6 2-16,1 4-16 16,-2 5 25-16,-2 4-4 0,-1 2 0 0,-1 0-7 0,-2 0 1 15,-4-3 52-15,-1-5-55 0,-2-10 59 0,-3-2-64 0,-1-2 63 0,0-3-59 16,-2-4 48-16,0-8-53 16,-1-4 50-16,-2-4-46 0,-1-17 83 0,3 20-43 15,-3-20 20-15,0 0-65 0,0 0 40 16,0 0-1-16,-1-36-56 0,0-1 45 0,0-9-50 15,-2-14 13-15,2-6-2 0,0-3-11 16,1-4 20-16,2 2-1 0,0 0 5 0,0 6 4 0,1 5-1 16,0 12 0-16,1 4 2 0,-1 5-16 15,0 3 19-15,-1 9-16 0,-1 4 16 0,1 5-17 16,-2 18 22-16,5-25-20 0,-5 25 16 0,7-11 1 16,-7 11-3-16,0 0 1 0,20 13 0 0,-9 6 55 15,1 13-81-15,1 9 31 0,2 14-1 0,-1 4 2 0,0 6-5 16,-1 4 4-16,2 2 3 15,-1-2 42-15,4-1-50 0,-5-1 32 0,3-1 9 0,-3-2-25 16,2-1-94-16,-2-3 16 0,1-1-69 16,-3-7-168-16,-1-12-419 0,1-4-242 0</inkml:trace>
  <inkml:trace contextRef="#ctx0" brushRef="#br0" timeOffset="1393.35">23216 2173 563 0,'-2'-17'536'16,"0"-1"-139"-16,-2-1-98 0,-1-4-62 16,2 1-48-16,-2-1-36 0,-1 0-32 0,0 1-26 15,-1 1-11-15,-2-1 17 0,0 3 14 0,-1 2 11 0,-2 0-7 16,-1 2-10-16,-1 2-17 0,0 1-16 0,0 5-18 0,0 1-13 16,14 6-10-16,-29-2-12 15,13 6-4-15,-3 6 0 0,-3 7-5 0,2 4-4 0,1 4-2 16,2 1-4-16,3 3 0 0,0 1-2 15,6-1 14-15,2 2-16 0,3-3 6 0,2-1 8 0,4-1-5 16,2-2-4-16,3-1-4 0,2-3-7 16,3-6 4-16,3-1-16 0,-2-6 16 0,3-3 3 15,2-4-3-15,4-3-5 0,1-4 2 0,-1 0-11 16,-3-1 19-16,-1-3-16 0,-2 4 19 16,-4 0-17-16,-13 7 22 0,19-10-10 0,-19 10-4 0,15-5-1 15,-15 5-2-15,0 0 11 0,0 0-17 16,0 0 17-16,14 4-16 0,-14-4 16 0,0 0-17 0,2 27 13 15,-2-27-12-15,1 34 19 16,2-15-37-16,-1 3-11 0,2 0-70 0,0-3 26 0,4 0-65 16,2-4 28-16,4-3-49 15,-2-7-44-15,-12-5-218 0,29-1-230 0,-8-6-190 0</inkml:trace>
  <inkml:trace contextRef="#ctx0" brushRef="#br0" timeOffset="2087.63">23470 2025 626 0,'-7'-12'495'0,"-1"2"-117"0,8 10-95 0,-18-13-49 16,18 13-44-16,-20-5-38 16,20 5-43-16,-22 3-9 0,8 4-29 0,-1 5-15 0,-1 2-4 15,3 4-19-15,-2 6 35 0,5-4-52 0,3 4 34 0,1 1-63 16,2 0 56-16,4 1-40 0,5 1 42 16,4 2-50-16,2-2 42 0,4-2-58 0,3-3 40 15,2-3-49-15,0-7 21 0,1-4-55 16,-2-7 32-16,6-2-63 0,4-9 9 0,0-4-32 0,-2-4-28 15,1-5 10-15,-3-6-65 16,3-9 25-16,-5-5 28 0,-4-2 22 0,-3-5 79 16,-8 6 163-16,-4-2-1 0,-3-4-17 0,-3 0-1 15,-3-10-17-15,-2 1 14 0,-4 5-8 0,1 11 61 0,-1 3-38 16,0 5 37-16,-2 4-51 0,1 5-3 0,0 3 0 0,3 6-14 16,0 1-1-16,0 5-24 15,9 11-18-15,-12-14-8 0,12 14-8 0,0 0 0 0,-12 6-5 16,12-6-8-16,-7 32-3 0,6-3-2 15,3 12 1-15,2 9 3 0,3 14-6 0,2 3 2 0,1 2 2 16,4-5 19-16,0-3-23 0,3-5 22 16,-1-4 4-16,-2-12-6 0,-1-2-2 0,1-5-4 15,-2-3-3-15,0-5-3 0,-3-6-7 0,-2-3 5 0,-7-16 0 16,9 21-5-16,-9-21 7 16,0 0-1-16,0 0-1 0,18-3 2 0,-18 3-3 15,10-22-24-15,-6 2 26 0,2-1-25 0,-2-1 26 16,0 1-25-16,0 0 3 0,-2 4 1 0,1 2 2 15,-3 15-2-15,6-23 2 0,-6 23-1 16,6-15-6-16,-6 15 4 0,0 0 4 0,11-9 3 0,-11 9 2 16,0 0 0-16,21 11 2 15,-11-1 27-15,0 1-24 0,2 3 24 0,0 0-30 0,0 1 30 0,3-1-32 16,-2 1 29-16,1-1-3 0,-1 1-6 16,1-2-24-16,-1 0-39 0,-3-4 23 0,1 0-66 15,-11-9 55-15,18 12-53 0,-18-12 49 0,16 7-37 0,-16-7 52 16,0 0-43-16,22 1 44 15,-22-1 2-15,13-6-39 0,-13 6 41 0,13-12-30 0,-13 12 41 0,12-17-30 16,-12 17 39-16,11-19-29 16,-11 19 10-16,9-18 19 0,-9 18-14 0,8-14 9 0,-8 14 1 15,0 0 0-15,8-11 9 0,-8 11 0 0,0 0-1 0,0 0-21 16,0 0 22-16,14 9 45 16,-14-9-60-16,8 16 63 0,-8-16-55 0,8 25 47 0,-3-10-52 0,1-1 44 15,2-1-48 1,-1-1 47-16,0 1-75 0,3-3 34 0,-10-10-55 0,19 10-46 15,-19-10-120-15,18-1-400 0,-18 1-162 16</inkml:trace>
  <inkml:trace contextRef="#ctx0" brushRef="#br0" timeOffset="2457.75">24231 1942 613 0,'-12'-17'451'0,"-4"1"-84"0,0 3-101 16,1 2-50-16,2 3-39 15,2 0-49-15,11 8-20 0,-16-9-20 0,16 9-22 0,0 0-12 0,0 0-12 16,0 0-12-16,-16 4-6 15,16-4-6-15,4 25-5 0,1-1 1 0,5 7-2 0,0 0 49 16,1-1-62-16,2 0 51 0,0-2-61 16,2-2 56-16,-2-2-62 0,-2-4 54 0,1-2-55 15,-1-2 51-15,-4-5-57 0,1 0 61 0,-8-11-43 0,10 16 78 0,-10-16 29 16,7 11 6-16,-7-11-15 16,0 0-18-16,0 0-35 0,0 0 12 0,0 0-29 0,0 0 12 15,0 0-26-15,2-17 17 0,-2 17-26 16,0-23 1-16,0 23-2 0,1-31-1 0,0 15 0 0,1 0 2 15,2-1-3-15,-4 17-3 16,4-25 0-16,-4 25-1 0,8-20 1 0,-8 20 1 0,7-17 1 16,-7 17 0-16,13-11 4 0,-13 11 1 15,13-4-4-15,-13 4 3 0,20 6 3 0,-8 1-4 0,3 5 8 16,-1 1-1-16,0 1 1 0,2 3 16 16,2 4-20-16,-3 0 17 0,2 0-5 0,-3-3-27 15,0 0-42-15,-1-2-23 0,-1 0-40 0,2 0-32 16,-1-5-60-16,-13-11-229 15,19 15-286-15,-19-15-248 0</inkml:trace>
  <inkml:trace contextRef="#ctx0" brushRef="#br0" timeOffset="2747.68">24732 2196 628 0,'0'0'638'0,"0"0"-139"0,0 0-142 0,0 0-58 16,0 0-84-16,0 0-39 0,0 0-58 0,8-11-3 15,-8 11-51-15,0 0 12 0,0 0-33 0,12-14 12 16,-12 14-37-16,15-17 0 0,-5 5-5 0,0-3 0 0,-1 0-2 15,1-1-4-15,-1 3 4 16,-3 0 11-16,-6 13 6 0,7-20 7 16,-7 20 1-16,2-19 10 0,-2 19-1 0,-2-15-4 15,2 15-6-15,-9-11-6 0,9 11-7 0,0 0-4 0,-21-5-6 16,21 5-2-16,-19 6-4 0,6 2-1 0,-1 2-4 0,0 4 0 16,3 0 5-16,0 3-6 15,2-2 15-15,4 1-20 0,1-1 12 0,4-15 1 0,0 29-2 16,2-13-2-16,3 3-1 0,4 0-7 15,4-1 9-15,4 1-13 0,4-2-69 0,4 0 16 0,2-7-29 16,3-1-1-16,3-2-79 16,-4-6 0-16,1-2-78 0,5-5-605 0,1 0-444 15</inkml:trace>
  <inkml:trace contextRef="#ctx0" brushRef="#br0" timeOffset="3237.48">25887 1161 649 0,'0'0'439'0,"-8"-13"-132"0,8 13-83 0,0 0-51 16,0 0-6-16,-13 6-62 0,13-6-25 16,-7 25-14-16,5-3 18 0,0 4-20 0,2 11 4 15,3 6 58-15,0 2-79 0,4 13-7 16,0 1-22-16,1-2 15 0,2-2-21 0,-3-10 13 0,2-2-19 15,2-2 14-15,-2-5-2 16,0 0-3-16,2-6-1 0,-6-7-3 0,1-3 2 16,-2-4 5-16,-4-16 68 0,7 23 41 0,-7-23 33 15,2 16 18-15,-2-16-42 0,0 0-11 0,0 0-43 16,0 0 3-16,0 0-37 0,0 0 10 0,0 0-32 16,-13 5 10-16,13-5-25 0,0 0 13 0,0 0-23 15,0 0 8-15,-14-9-22 0,14 9 12 0,0 0-13 0,0 0 12 16,0 0-35-16,0 0-3 0,0 0-40 15,29 3-36-15,-12 2-50 0,3 2-18 0,0 3-12 0,7 3-17 16,0-1-84-16,0 1-120 16,4-2-244-16,-8-3-190 0</inkml:trace>
  <inkml:trace contextRef="#ctx0" brushRef="#br0" timeOffset="4037.59">26419 1913 490 0,'0'0'592'0,"0"0"-150"16,0 0-122-16,-2-19-65 0,2 19-52 0,0 0-40 0,0 0-39 15,0 0-63-15,-1-16 7 16,1 16-19-16,0 0-8 0,0 0-9 0,3-15-25 0,-3 15 6 16,8-12-1-16,-8 12-3 0,11-19-2 15,-1 7 0-15,-4 2 0 0,3-2 2 0,-1 2-12 0,-8 10 27 16,10-19 11-16,-10 19 12 0,7-17 6 0,-7 17 13 16,0 0-15-16,4-18 1 0,-4 18-12 15,0 0-1-15,-6-14-17 0,6 14 1 0,0 0-12 0,-19-4 2 16,19 4-10-16,-24 7 3 15,8 3-6-15,-1 2-1 0,1 3 0 0,-3 4 0 0,4 3-1 16,-1 2 1-16,7-3-7 0,1 3-13 16,3 1 3-16,3 1 5 0,2 1 3 0,2-1 27 0,5-2-35 15,1-1 16-15,6 2-58 0,2-4 38 0,4-5-39 16,0-5 46-16,5-4-72 0,0-6 21 0,4-4-36 16,2-5 2-16,3-5 1 0,-5-2-42 0,-2-4 48 0,0-4-27 15,-4 0 63-15,-3 0-16 16,-4-1 77-16,-3-1-25 0,-5 4 72 0,-2-1-36 0,-2 1 54 15,-4 3-6-15,-2 1 48 16,-2 1-9-16,-2 1 0 0,-3 0-1 0,-1 3-13 16,0 1-7-16,-1 2-22 0,11 9-9 0,-20-12-15 15,20 12-5-15,-18-5-9 0,18 5-6 0,-20 3-6 0,20-3 1 16,-16 11-6-16,16-11 2 0,-16 19-4 0,16-19 1 0,-6 23-5 16,6-23 2-16,2 31-5 0,2-12 5 15,3 0-2-15,2 0-1 0,2-3 0 16,2-1-2-16,3-2-2 0,0-2-2 0,0-4 2 15,-1-1-11-15,1-4 1 0,-16-2 2 0,28 0 3 0,-28 0 5 16,27-1 1-16,-27 1 1 0,21-3 3 16,-21 3 1-16,17-3 0 0,-17 3 11 0,0 0-4 0,18-1-4 15,-18 1-2-15,0 0-1 0,0 0-7 0,0 0 4 0,17 4-7 16,-17-4 0-16,0 0 4 16,5 15-3-16,-5-15-9 0,0 0 0 0,7 16-21 0,-7-16-15 15,0 0 10-15,7 12 5 0,-7-12 6 16,0 0 3-16,0 0-2 0,19 1-1 0,-19-1 2 0,19-9-3 15,-8 2-35-15,0-1 45 16,-2-2-42-16,-9 10 59 0,18-13-46 0,-18 13 54 0,15-8-60 16,-15 8 50-16,15-5-46 0,-15 5 56 15,0 0-47-15,19 1 40 0,-19-1-44 0,16 15 54 16,-9-5-42-16,-1 2 67 0,1 2-50 0,0 0 51 0,-2 0 4 16,1-1 2-16,-6-13 3 0,9 19-6 15,-9-19 14-15,6 14 29 0,-6-14 56 0,0 0 30 0,8 11-5 16,-8-11-32-16,0 0-24 0,0 0-19 15,5-14-13-15,-5 14 3 0,-1-22 2 0,1 22-24 0,-4-31-1 16,2 15-20-16,0 0 2 16,-2 0-17-16,2 0 5 0,2 16-15 0,-2-28 6 0,2 28-16 15,4-27-37-15,2 13-56 0,0 2-55 0,1-1 6 0,2 2-49 16,5-2 28-16,1 1-133 0,1 4-437 16,-1-3-264-16</inkml:trace>
  <inkml:trace contextRef="#ctx0" brushRef="#br0" timeOffset="4367.33">27373 1773 641 0,'0'0'645'0,"0"0"-191"16,0 0-102-16,-2 23-79 0,2-23-49 15,-6 21-69-15,0-8-24 0,2 1-32 0,1 1-16 0,-1 1-22 16,0-2-8-16,2 2-18 0,2-16-2 0,0 25-13 0,0-25-7 16,0 20-4-16,0-20-2 15,4 15-3-15,-4-15 8 0,0 0-13 0,7 12 10 0,-7-12-6 16,0 0 6-16,14-8 0 0,-14 8 7 15,12-17 0-15,-9 3 12 0,4 1-1 0,-3-2 11 0,3-3-8 16,-3 1 10-16,-1-3-16 16,1 3 10-16,0 0-20 0,-1 3 8 0,-3 14-14 0,6-24 6 0,-6 24-13 15,7-19 6-15,-7 19-5 0,7-13 0 0,-7 13-2 0,9-9 0 16,-9 9 2-16,0 0-3 16,23-3 0-16,-23 3 1 0,27 11 1 0,-10-2 1 0,1 3 3 15,-1 4 0-15,0 4-1 16,1 0 1-16,-3 3 0 0,-1 0-13 0,-3-2 12 0,0-2-10 15,-1 1 5-15,-3-2-46 0,1-2-48 16,-3-3-40-16,-5-13-19 0,9 16 2 0,-9-16-43 0,0 0-10 16,0 0-145-16,0 0-339 15,0 0-215-15</inkml:trace>
  <inkml:trace contextRef="#ctx0" brushRef="#br0" timeOffset="4527.64">27730 1888 815 0,'0'0'355'0,"10"-15"-48"15,-10 15-119-15,10-12 0 0,-10 12-73 0,0 0 9 0,15-9-60 16,-15 9 22-16,0 0-50 15,0 0 26-15,19 6-48 0,-19-6 43 0,16 17-44 0,-8-1 58 16,0 2-26-16,0 3 5 0,0-1-11 16,0 0-3-16,-1-1-11 0,1-1-6 0,0-4-4 0,-1-2-2 15,-7-12-10-15,8 15-29 0,-8-15-23 0,0 0-56 0,17-4-257 16,-11-10-279-16,5-4-170 0</inkml:trace>
  <inkml:trace contextRef="#ctx0" brushRef="#br0" timeOffset="4937.99">27901 1527 642 0,'-13'-16'464'0,"13"16"-111"16,-12-8-101-16,12 8-52 0,0 0-39 15,-17 10-16-15,7 1-64 0,4 3 17 0,-1 3-36 16,1 3 4-16,3-1-35 0,3-1 15 0,4 3-26 0,3 1 9 16,2-1-22-16,7 1 15 15,4-1-25-15,2-5 8 0,-2-3-23 0,0-1 15 0,-1-2-36 16,2-2 37-16,-3 0-36 0,-3-2 37 15,-4 0-29-15,-11-6 42 0,18 9 21 0,-18-9 55 16,11 7 27-16,-11-7 2 0,0 0 5 16,11 7-25-16,-11-7 15 0,0 0-10 0,0 0 15 0,0 0 0 0,0 0-8 15,0 0-10-15,0 0-29 16,0 0 8-16,0 0-29 0,0 0 13 0,0 0-27 0,0 0 13 16,-2-22 14-16,2 22-35 0,0 0-24 0,2-20 18 0,-2 20-25 15,0 0 18-15,2-19-24 16,-2 19 20-16,0 0-22 0,8-15 19 0,-8 15-19 15,0 0 18-15,15-10-1 0,-15 10-1 0,16-2-2 16,-16 2-2-16,22 5-1 0,-6 2 1 0,-1 5 0 0,3 1 1 16,-1 3 8-16,0 4-1 15,2 3-1-15,-2 1 1 0,-1 1 0 0,0 0-3 0,-1-1-27 16,-4-3 17-16,-1-2-50 0,1-3-24 0,-1-1-52 0,-3-4-33 16,-7-11-39-16,13 12-34 0,-13-12 36 15,0 0-57-15,22-8-86 0,-11-4-431 0,1-6-305 0</inkml:trace>
  <inkml:trace contextRef="#ctx0" brushRef="#br0" timeOffset="5277.62">28546 1678 687 0,'3'-19'480'0,"-2"2"-35"16,-1 17-19-16,-2-26-14 0,2 26-20 0,-6-22-68 0,6 22-10 15,-10-21-90-15,10 21-19 0,-12-12-71 16,12 12-3-16,-13-8-33 0,13 8-7 0,0 0-49 16,-25 7 19-16,25-7-41 0,-19 16 23 0,10-4-39 0,2 0 26 15,3 2-14-15,4-14-6 0,-5 28-2 16,9-12-6-16,-1-1-3 0,2-1-17 0,3-3-24 0,0 0-17 15,3-3 9-15,-11-8 8 0,18 10 7 16,-18-10 6-16,19 0 6 0,-19 0 6 0,16-3 6 16,-16 3 3-16,16-8 7 0,-16 8 0 15,9-12 0-15,-9 12 4 0,6-14-1 0,-6 14-2 0,0 0 3 16,9-16-2-16,-9 16-2 0,0 0-6 0,0 0-3 0,5-12-4 16,-5 12 1-16,0 0 1 15,0 0 4-15,10 9 1 0,-10-9 3 0,7 25 0 0,-2-1 4 16,-2 4-1-16,-1 7 2 0,1 3 1 15,-1 4-1-15,0-3-13 0,1 3 19 0,-2-2-16 0,1-1 3 16,-2 1 10-16,2 1 9 0,-4-1-5 16,-1-4-2-16,-1-2 49 0,-2-3-56 0,-4-2 3 15,-1-4-2-15,-4-3-40 0,-4-4-70 0,-5-3-140 0,-2-4-60 16,-2-7-712-16,2-4-760 16</inkml:trace>
  <inkml:trace contextRef="#ctx0" brushRef="#br0" timeOffset="6247.5">25810 3226 846 0,'-5'-20'632'0,"-1"2"-172"16,-2 5-92-16,2 1-78 15,6 12-79-15,-9-19-43 0,9 19-38 0,-7-13-27 16,7 13-22-16,0 0-25 0,0 0-6 16,0 0-9-16,0 0-14 0,-11 17-15 0,11 8 15 0,2 4-21 15,1 13 16-15,-1 3-22 16,2 14 20-16,1 5-20 0,-3 3 34 0,0 4 23 0,0 2 52 16,-2 0-62-16,1-1 6 0,0-2-25 0,2-4-3 0,-1-3-11 15,0-12 3-15,0-2-2 16,-1-3 0-16,2-3 43 0,-2-4-58 0,2-4 48 0,-3-6-55 15,0-4 52-15,0-6-63 0,0-2 58 16,0-17-51-16,0 25 49 0,0-25-48 0,-4 16 37 0,4-16-75 16,0 0 48-1,-10 10-65-15,10-10 57 0,0 0-51 0,0 0 60 0,-20-6-60 16,20 6 57-16,-12-13-65 0,12 13 50 0,-13-16-73 0,13 16 52 16,-14-16-71-16,14 16 33 0,-15-16-37 15,15 16 8-15,-16-14 16 0,16 14 15 0,-13-12 16 0,13 12 10 16,-14-11 10-16,14 11 7 15,-11-8-6-15,11 8 49 0,-11-9-37 0,11 9 11 0,0 0 3 16,-14-9 4-16,14 9 6 0,0 0 5 16,0 0 0-16,-11-9-11 0,11 9 53 0,0 0-48 0,0 0 11 15,0 0 2-15,-8-12-2 0,8 12 4 0,0 0 2 16,0 0 1-16,0 0-8 16,-11-11 56-16,11 11-59 0,0 0 53 0,0 0-50 0,-10-14 48 15,10 14-48-15,0 0 66 0,-9-9-57 16,9 9 51-16,0 0-55 0,0 0 46 0,-14-8-55 0,14 8 44 15,0 0-60-15,0 0 49 0,0 0-62 16,0 0 54-16,0 0-56 0,0 0 51 0,0 0-59 16,0 0 15-16,0 0 4 0,0 0 6 15,0 0 1-15,10 18 2 0,-3-7 7 0,1 0 4 0,1 5 2 16,3-4-1-16,-1 3 18 0,3 2 12 0,-1 0 51 16,0-1-36-16,3 0 43 0,-3-2-57 15,1-2 44-15,-1 0-62 0,1-4 47 0,-3-2-34 0,2 0 52 16,-13-6-56-16,29 1 42 15,-12-3-59-15,5-5 45 0,5-7-57 0,-1-1 2 0,-1-5 0 16,2-5-2-16,-4 0-46 16,-5 0-74-16,-2-3-46 0,-3-1-144 0,-6 4-712 0,-3 5-763 0</inkml:trace>
  <inkml:trace contextRef="#ctx0" brushRef="#br0" timeOffset="6857.54">23991 5448 656 0,'-8'-17'672'0,"0"3"-173"0,3 2-98 15,5 12-83-15,-10-17-92 0,10 17-52 0,-8-10-40 0,8 10-24 16,0 0-22-16,0 0-18 16,-9 23-13-16,8-1-13 0,2 8-3 0,2 9 2 0,1 5-17 15,1 5-60-15,1 13 59 16,1 2-54-16,3 1 56 0,-1-1-4 0,1 0-5 0,3-7-68 15,-1-5-44-15,-1-13-119 16,3-7-69-16,0-6-585 0,-2-10-470 0</inkml:trace>
  <inkml:trace contextRef="#ctx0" brushRef="#br0" timeOffset="7107.59">23955 5370 605 0,'0'0'484'0,"9"-14"-101"0,-9 14-131 0,20-11-20 16,-4 6-76-16,3 3-10 0,6 3-46 16,3 3 0-16,4 6-92 0,2 4 90 0,-1 5 16 15,5 11 14-15,-2 4-12 0,-4 2-24 0,-3 6-12 0,-3 0-67 16,-3 4 52-16,-4-1-22 0,-8-3 43 16,-4 0-64-16,-6 2 47 0,-3 2-11 0,-6 0-11 15,-7 8-9-15,-5-3-8 16,-5-2-4-16,-6-2-7 0,-2-4 5 0,-1-5-13 0,-2-4-33 0,8-11-45 15,0-4-24-15,3-5-86 0,5-6-53 16,20-8-238-16,-29-2-305 0,20-8-298 0</inkml:trace>
  <inkml:trace contextRef="#ctx0" brushRef="#br0" timeOffset="7967.76">24455 5938 938 0,'0'0'505'0,"27"0"-146"0,-27 0-81 16,19 3-54-16,-19-3-39 15,15 3-39-15,-15-3-42 0,0 0-16 0,18 6-16 0,-18-6-50 16,0 0 39-16,0 0-14 16,16 3-11-16,-16-3 7 0,0 0 15 0,0 0 5 0,20-6-6 0,-20 6-10 15,14-16-7-15,-1 1-10 0,-5-3-2 0,2-1-4 0,1 0-12 16,-2 0 7-16,-3-1 21 16,-1 1 23-16,-2 2 26 0,-3 17 15 0,0-24-3 15,0 24 5-15,-5-20-49 16,5 20 22-16,-13-16-40 0,13 16-11 0,-18-8-8 15,18 8 0-15,-24 3-5 0,9 3-4 0,-3 4-5 16,0 3-9-16,1 2 8 0,1 5 0 0,-1 2-3 0,6-2-4 16,1 2 3-16,4 0-1 15,3 1 0-15,3 1-1 0,2 0-9 0,4-1 24 0,3-1-15 16,4 3 13-16,5-5-21 0,2-3 8 0,6-4-55 0,0-7-11 0,2-4-16 16,3-4-7-16,5-5 2 15,2-3-18-15,-4-4-22 0,1 0-24 0,-4-2 46 0,-5 1-9 16,-1 2 42-16,-7 2-6 15,-3 1 44-15,-3 2-16 0,-12 8 67 0,13-9-30 16,-13 9 54-16,0 0-51 0,0 0 61 16,0 0-46-16,0 0 46 0,0 0-54 0,0 0 45 0,0 0-50 15,0 0 34-15,0 0-44 0,9 8 49 0,-9-8-52 16,0 0 47-16,0 0-47 0,18 9 47 16,-18-9-47-16,16-4 46 0,-16 4-55 0,26-13 60 0,-9 2-58 0,1 0 60 15,-3-2-48-15,1 0 46 16,-1-1-41-16,-2-3 56 0,-1 2-43 0,-2 0 71 0,-2 1-41 15,-1 1 64-15,-2 1 7 0,-5 12 0 16,4-22-26-16,-4 22 14 16,0-19-4-16,0 19-22 0,-4-17 7 0,4 17-15 15,-12-16-12-15,12 16-14 0,-15-9-3 0,15 9-7 0,-20-3-4 16,20 3-4-16,-22 5-14 0,8 1 9 0,2 3-1 0,-2 3-3 16,1 1-6-16,1 3 3 0,6 1-5 15,-1-1-19-15,5 0-21 0,2-16-14 0,2 30-11 16,3-15-49-16,3 2 69 0,4 0-46 15,0-2 75-15,4 0 3 0,1-2 5 0,2-3 2 0,3-2 3 16,-3-4 2-16,2-3-2 0,4-2 2 16,0-5-8-16,5-4-11 0,-2-2-19 0,0-4-117 0,0-2 88 15,-3-2-15-15,-2-1 4 0,-1 0 12 16,-4 2 12-16,-2 2 16 0,-6 2 21 16,-1 0 14-16,-1 4 23 0,-8 11 24 0,7-18 26 0,-7 18 12 15,0 0 3-15,4-19-9 16,-4 19-13-16,0 0-18 0,0 0-7 0,0 0-10 0,0 0-3 15,0 0-4-15,0 0-3 0,0 0-2 16,0 0-3-16,7 19-6 0,-5-4 5 0,4 6-6 0,-1 3 6 16,-2 3-3-16,3 6-1 15,0 0 2-15,3 1-3 0,-2-3 3 0,0 1-6 0,2-1-5 16,-5-7 12-16,3 0-7 0,-2-1 8 0,0-1-6 0,-1-5 12 16,-2-1-12-16,-2-16 12 15,2 23-8-15,-2-23 5 0,0 0-2 0,-2 22-26 0,2-22-46 16,0 0-22-16,0 0-103 0,0 0-42 15,-19-7-127-15,13-6-448 0,-2 0-361 0</inkml:trace>
  <inkml:trace contextRef="#ctx0" brushRef="#br0" timeOffset="8187.57">25426 5648 631 0,'2'-14'432'0,"2"0"-116"0,3 1-83 0,-1 0-53 0,4 4-35 0,-1-3-19 15,6 0-3 1,-1 0-11-16,2 2-7 0,2 0-25 0,-1 3 1 0,-1 2-27 15,-1 1-11-15,-15 4-7 0,30-2-4 16,-12 6 33-16,-4-1-9 0,1 3-12 0,-2 1-52 16,-1 0 85-16,-1 3-51 0,-2-1 53 15,-9-9-50-15,12 19 57 0,-12-19-64 0,4 20 51 0,-4-20-65 16,-6 26 44-16,-2-13-54 0,-1 4 48 0,-3-2-57 0,-4 2 52 16,-2 1-55-16,-5-2 11 0,0 0-85 15,6-4-34-15,-3-3-162 0,-1-1-570 0,6-4-447 16</inkml:trace>
  <inkml:trace contextRef="#ctx0" brushRef="#br0" timeOffset="9527.74">26454 5310 718 0,'-6'-15'625'0,"1"1"-109"0,5 14-140 0,-9-20-16 0,9 20-160 15,-5-13 12-15,5 13-95 0,0 0 21 16,-6-12-81-16,6 12 40 0,0 0-66 0,0 0 40 0,2 27-62 16,2-5 50-16,1 4-66 0,2 9 62 0,0 3-13 15,-1 0-54-15,3 7 46 0,-1-2-51 16,0 2 54-16,3 9-71 0,-4-10 78 0,2-3-61 0,-4-1 59 15,1-7-54-15,1-2 49 0,-3-7-60 16,1-4 59-16,-2-3-53 0,-3-17 54 0,4 23-52 16,-4-23 88-16,4 17-27 0,-4-17 63 15,0 0-47-15,2 17 29 0,-2-17-17 0,0 0-14 0,0 0-15 16,0 0-9-16,0 0-23 0,0 0-35 0,0 0 42 16,0 0-49-16,0 0 41 15,0 0-50-15,21-1 36 0,-21 1-72 0,20-2 36 0,-20 2-80 16,31 1 49-16,-13 2-51 0,5 2 53 15,-3 1-66-15,2 0 54 0,1-1-59 0,-3 1 32 16,2 0-7-16,1-3 48 0,-2-1-23 16,-2-2 35-16,0-2-9 0,2-2 41 0,-4 0-24 0,3-1 28 0,-7-2-14 15,1-2 28-15,-3 1-12 16,0 0 58-16,-11 8-34 0,14-17 71 0,-14 17-53 0,9-14 64 16,-9 14-61-16,6-14 45 0,-6 14-61 0,0 0 50 15,5-17-64-15,-5 17 46 16,0 0-54-16,9-18 46 0,-9 18-54 0,7-16 50 0,-7 16-55 0,13-20 51 15,-4 9-53-15,-2-1 54 16,0 1-53-16,1-1 49 0,0 1-56 0,-8 11 65 0,11-18-29 16,-11 18 76-16,6-14-51 0,-6 14 63 15,0 0-61-15,0 0 60 0,-2-20-56 0,2 20 32 0,0 0-51 16,-18-9 55-16,18 9-66 0,-18-2 51 16,18 2-57-16,-27 6 36 0,11 1-46 0,1 3 50 15,-2 3-55-15,2 1 40 0,2 3-47 0,-1 0 51 0,5 3-54 16,1 0 51-1,3 0-58-15,4-1 59 0,2-1-56 0,4 3 32 0,3-3-51 16,-1 0 44-16,6-3-64 0,5-1 52 16,-1-1-50-16,2-5 59 0,4 1 7 0,2-6-24 0,2-2-15 15,-3-3-70-15,3-3 47 0,4-5-50 16,-2-1 42-16,-2-1-40 0,-2-5 50 0,-4 1-30 16,-6 1 51-16,0-1-20 0,-3 0 51 0,-3 0-22 0,-3 2 74 15,-2 0-26-15,-4 14 79 0,4-26-50 16,-4 26 83-16,-4-24-55 0,4 24 43 0,-8-22-63 0,8 22 55 15,-10-18-23-15,10 18-17 16,-13-13-14-16,13 13-23 0,-12-9 2 0,12 9-9 0,0 0-8 16,-23-1-6-16,23 1-49 15,-15 12 55-15,6-4-50 0,-1 3 52 0,4 2-56 0,1 0 52 16,1 0-68-16,4-13 25 0,-2 25-78 0,2-25 54 0,6 23-61 16,-6-23 56-16,15 19-49 0,-15-19 59 15,19 12-43-15,-19-12 65 0,23 7-45 0,-23-7 57 0,19 2-50 16,-19-2 68-16,19 2-48 15,-19-2 54-15,0 0-49 0,22 3 56 0,-22-3-55 16,0 0 46-16,15 5-43 0,-15-5 51 0,0 0-48 16,10 12 49-16,-10-12-43 15,5 14 45-15,-5-14-51 0,6 16 52 0,-6-16-73 0,5 15 38 16,-5-15-57-16,8 14 24 0,-8-14-33 0,10 9 12 16,-10-9-14-16,0 0 11 0,21 0 1 0,-21 0 11 0,17-10 7 15,-6 1 9-15,0-1 16 16,-2-2 19-16,0-1 34 0,-2 0-9 0,0-1 28 15,-3 0-32-15,3 2 48 0,-7 12-39 0,7-21 45 16,-7 21-51-16,4-13 31 0,-4 13-53 0,0 0 31 0,9-11-40 16,-9 11 29-16,0 0-37 15,0 0 5-15,13 6 8 0,-13-6 1 0,11 16 1 16,-1-3 1-16,-2 3 69 0,1 1-46 0,1 0 38 0,-3-4-48 0,-1-2 44 16,3-2-51-16,-9-9 85 15,11 17-24-15,-11-17 102 0,0 0-18 0,10 13 51 0,-10-13-69 16,0 0 29-16,0 0-33 0,0 0 14 15,0 0-27-15,-9-20-23 0,2 9-23 0,-1-1-17 16,0 0-10-16,-1-1-10 0,3 0-16 16,-2 0 9-16,4 0-11 0,4 13-24 0,-2-25-80 15,4 8-1-15,5 0-113 0,4 1 7 0,0-1-84 0,5 2 15 16,2-1-62-16,-2 5-624 0,5 1-638 0</inkml:trace>
  <inkml:trace contextRef="#ctx0" brushRef="#br0" timeOffset="9887.75">27869 5706 1026 0,'0'0'687'16,"0"0"-105"-16,4 16-175 0,-4-16-63 0,0 0-116 0,-5 23-11 0,5-23-83 16,-7 21-26-16,7-21 22 15,-6 24-68-15,6-24 32 0,-4 25-64 0,4-25 38 0,-2 25-59 16,2-25 35-16,2 25-46 0,-2-25 48 0,6 19-60 0,-6-19 51 16,6 14-61-16,-6-14 54 0,0 0-57 15,8 12 57-15,-8-12-56 16,0 0 55-16,0 0-54 0,10-8 58 0,-10 8-33 15,0 0 59-15,3-24-48 0,-3 24 50 0,0-23-47 16,0 23 23-16,-1-27-33 0,1 27 32 0,-1-29-40 16,1 29 36-16,0-24-44 0,0 24 40 15,1-20-46-15,-1 20 40 0,5-17-43 0,-5 17 42 0,9-12-9 0,-9 12-38 16,15-9 43-16,-15 9-4 0,23-3 0 16,-23 3-4-16,31 3-44 0,-10 4 35 0,-2 3-32 0,2 1 46 15,1 5-43-15,-2 3 48 16,-1 1-45-16,-2 0 48 0,-4-1-46 15,-3 1 50-15,-1-1-52 0,-1-1 35 0,-3-3-62 16,-1 2 28-16,-4-17-93 0,3 25 25 0,-3-25-93 16,0 19 21-16,0-19-55 0,0 0-30 15,-2 14-80-15,2-14-85 0,0 0-368 0,0 0-316 0</inkml:trace>
  <inkml:trace contextRef="#ctx0" brushRef="#br0" timeOffset="10028.56">28169 5911 567 0,'0'0'541'15,"0"0"-62"-15,6-15-167 0,-6 15-74 0,0 0-51 0,10-11-50 16,-10 11-16-16,0 0-42 15,0 0-8-15,15-3-8 0,-15 3-20 16,0 0-1-16,17 6-16 0,-17-6-2 0,16 9-16 16,-16-9-13-16,18 12 49 0,-7-4-55 0,-11-8 105 0,21 12-64 15,-21-12-4-15,22 7 42 0,-22-7-83 0,21 0-6 16,-8-6-90-16,3-7-207 0,-1-1-488 16,2-10-361-16</inkml:trace>
  <inkml:trace contextRef="#ctx0" brushRef="#br0" timeOffset="10397.31">28220 5440 909 0,'0'0'469'16,"0"0"-162"-16,0 0-35 15,-18 1-83-15,18-1-13 0,0 0-61 0,3 23 25 0,2-8-61 16,2 7 23-16,3 0-65 0,1 5 43 0,4 1-62 0,2 0 5 16,1 0-4-16,-1-2-3 0,3 0-6 15,-4-2 1-15,2-2-2 0,-5-4-7 0,-1-2-3 16,-1-2 15-16,-2-2-10 0,-9-12 3 15,13 18 25-15,-13-18 32 0,9 12 13 0,-9-12 12 16,0 0 2-16,0 0-13 0,0 0 4 16,0 0 2-16,0 0-7 0,0 0-3 15,0 0-3-15,0 0-16 0,-8-15-9 0,8 15-7 16,-3-19-11-16,3 19-4 0,0-22-5 0,0 22 43 0,2-24-62 16,-2 24 21-16,8-21-32 0,-8 21 54 0,12-18-57 0,-2 8 46 15,1 3-51-15,1 1 54 16,2 1-58-16,-14 5 54 0,30-3-60 0,-12 4 53 0,3 4-48 15,0 3 6-15,-2 4 4 0,3 3 5 16,-1 3 1-16,-1 1 2 0,-2 1 2 0,-6-2 40 0,2 3-47 16,-3-3 34-16,-1-1-105 15,-1-1 2-15,-2-3-97 0,-7-13-2 0,11 18-72 16,-11-18-172-16,0 0-447 0,15 5-476 0</inkml:trace>
  <inkml:trace contextRef="#ctx0" brushRef="#br0" timeOffset="10757.37">28881 5447 1546 0,'0'0'637'0,"-22"-5"-127"0,22 5-135 16,-16 6-75-16,16-6-61 0,-17 11-48 0,17-11-49 0,-19 14-27 15,19-14-60-15,-17 18 31 0,8-6-57 16,-2 3 35-16,5-1-56 0,-1 1 41 16,5 1-52-16,0 0 32 0,2-16-39 0,3 30 42 0,0-15-60 15,5-3 37-15,1 0-56 0,3-3 46 16,1-3-53-16,-13-6 52 0,25 7-62 0,-25-7 71 0,22-1-53 15,-22 1 63-15,21-6-57 16,-21 6 63-16,18-10-55 0,-18 10 58 0,12-12-50 0,-12 12 50 16,9-13-34-16,-9 13 57 0,0 0-2 15,5-15-10-15,-5 15-4 0,0 0-13 0,0 0-6 0,0 0-2 16,10-9-3-16,-10 9-55 0,0 0 59 0,13 14-48 0,-6-2 53 16,2 6-48-16,1 9 54 0,2 2-52 15,-1 3 53-15,-2 0-52 0,3 2 48 16,-3-1-47-16,-1-1 54 0,0 2-49 15,-3-3 53-15,-3-4-54 0,-2-1 53 0,-3 0-4 16,-4-2-4-16,-5 2-14 0,-3-2 37 16,-6-3-37-16,-3-5-29 0,1-6-128 0,-1-7-133 0,-7-2-331 15,2-3-368-15,-7-8-681 0</inkml:trace>
  <inkml:trace contextRef="#ctx0" brushRef="#br0" timeOffset="11367.56">24798 7608 1062 0,'-27'0'482'16,"1"2"-110"-16,6-1-68 0,0-1-41 0,20 0-64 16,-26 0-61-16,26 0-30 0,0 0-22 0,0 0-17 0,0 0-17 15,0 0 3-15,19-11 9 0,17 3 1 0,24-5 33 0,12 1 4 16,14-3-20-16,35-5 52 16,11-1 45-16,19-2-35 0,13-4-8 0,13-2 34 15,15-6-77 1,12-5-14-16,11-1 33 0,7-1-59 0,6 0 37 0,0-1-21 0,-2 1-12 15,-4 5-3-15,-4 2-58 0,-11 5 41 16,-13 4-61-16,-15 6-1 0,-16-1-112 0,-16 7-77 0,-18 0-128 16,-36 2-106-16,-11 5-658 15,-14 1-856-15</inkml:trace>
  <inkml:trace contextRef="#ctx0" brushRef="#br0" timeOffset="12387.33">23560 5707 504 0,'-22'-8'526'0,"1"1"-82"0,0-1-144 0,1 0-12 0,3 0-98 0,1 1 18 15,2 0-87-15,1 1 17 16,13 6-66-16,-19-12 25 0,19 12-60 0,-15-8 25 0,15 8-53 15,-11-8 38-15,11 8-53 0,0 0 31 16,-9-10-40-16,9 10 43 0,0 0-47 0,0 0 41 0,-5-15-43 16,5 15 43-16,0 0-40 15,14-16 46-15,-14 16-42 0,21-15 42 0,-8 7-61 0,0 1 75 16,6-2-48-16,0 1 40 0,-1 0-45 0,3 1 44 16,2 0-3-16,-1 0-30 0,3-1 23 15,6-1 10-15,4 1 2 0,5-1-2 0,3-1-42 16,16-4 54-16,5 0-44 0,7-3 52 15,10-2-56-15,5-2 48 0,31-6-49 0,4-3 59 16,13 1-51-16,9-2-2 0,12 0 1 16,9 0-2-16,7-1-2 0,9 1 3 0,4 0 3 0,0 1-5 0,0 0-4 15,2-1 8-15,0 1-2 0,-3 0-2 0,-6-1-1 0,-6 0 2 16,0-1 2-16,-6-1 0 16,-6 0-1-16,-4-4-6 0,-10 5 61 0,-5 0-64 15,-10 2 2-15,-9 0-22 16,-8 4 18-16,-31 5-13 0,-5 3 27 0,-10 1-25 0,-11 4 19 0,-16 3-15 15,-8 2 15-15,-8 1-41 16,-10 2 6-16,-14 5-60 0,16-6 43 0,-16 6-60 0,0 0 56 16,0 0-51-16,0 0 15 15,0 0-49-15,-14-6-137 0,14 6-450 0,0 0-252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7T14:57:22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17281 3669 608 0,'0'0'462'0,"0"0"-78"0,-14-6-105 15,14 6-112-15,0 0 15 0,0 0-82 0,0 0 18 16,0 0-64-16,-15-4 29 0,15 4-15 16,0 0-16-16,0 0-14 0,0 0-12 0,2 16-2 0,-2-16-6 15,5 19 0-15,0-6-7 0,1 1 24 16,1 4-31-16,2 0-34 0,0 0 43 16,0-1 18-16,1 1-29 0,0 0 25 0,-1-1-30 15,1-1 0-15,-1-1 1 0,0-3-1 0,-2-1-10 0,-7-11 16 16,12 17-16-16,-12-17 18 0,11 13 10 0,-11-13 11 0,10 9 15 15,-10-9 33-15,0 0 12 0,14 4 53 16,-14-4-62-16,20-11 33 0,-3-4-69 0,3-10 43 16,9-12-76-16,4-7 3 15,5-9 3-15,2-6-6 0,14-21-1 0,-1-1-7 0,4-2-63 16,-1 0-44-16,-1 7-32 0,-13 15-72 16,-2-2-195-16,-5 9-358 0,-3 4-286 0</inkml:trace>
  <inkml:trace contextRef="#ctx0" brushRef="#br0" timeOffset="2190.06">21685 2434 105 0,'-3'26'497'0,"0"1"-212"0,-1 0-32 15,1-2-88-15,0 2 1 0,1-2-84 0,-1-2 7 16,2-3-43-16,1-2 33 0,0-18-61 16,1 30 39-16,-1-30-50 0,1 22 38 0,-1-22-31 15,3 17 67-15,-3-17-31 0,0 0 54 16,2 17 15-16,-2-17 2 0,0 0-26 0,0 0-19 0,0 0-21 16,12-12-30-16,-3-6 8 0,5-10 5 15,4-6-21-15,11-10-23 0,4-7 17 0,8-6-5 0,16-18 5 16,6-7-1-16,8-5-22 0,6-3 1 0,6 0 1 0,3-1-10 15,2 0-49-15,-4 3-39 16,-2 3-70-16,-5 4-513 0,-8 2-218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3:19:13.5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4:45:59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9168 1258 313 0,'0'0'504'0,"-2"-19"-129"0,2 19-104 0,0 0-38 15,0 0-69-15,0 0 1 16,-3-15-66-16,3 15 5 0,0 0-48 0,0 0 15 0,0 0-40 16,0 0 14-16,0 0-25 0,0 0 21 15,-7 16-35-15,7-16 30 0,-5 27-3 0,1-11-6 0,-1 5-2 16,-1 3 1-16,-3 6-4 16,0 1 6-16,-1 3-24 0,-1 1 16 0,-1 2-17 0,0 0 16 15,-2 2-17-15,-1 0 14 0,0-1-7 0,0 1 4 0,0-1-20 16,0-2 21-16,1-1-18 0,1 1 15 15,0-4-14-15,2-1 15 0,2-3-18 0,-1-6 14 0,3-1 4 16,1-2-6-16,1-4-1 16,5-15-7-16,-8 21-6 0,8-21-7 0,0 0-10 0,-7 15-10 15,7-15-6 1,0 0-35-16,0 0 48 0,6-29-31 0,-1 8 41 0,3-8-32 16,1-5 37-16,1-5-6 0,1-4 17 15,0-10-38-15,3-3 46 0,-1 0-41 0,1 0 53 0,-1 2-39 16,1 2 43-16,-3 11-26 0,-2 1 38 0,0 2-27 15,1 4 31-15,-4 2-17 0,1 3 24 16,-1 6-18-16,0 3 16 0,-2 3-25 0,0 3 21 0,-4 14-28 16,6-21 5-16,-6 21-14 0,4-15 14 15,-4 15-16-15,0 0 15 0,11-8-15 0,-11 8 13 0,13 7-6 16,-3 5 19-16,2 6-12 16,3 8 10-16,0 5 5 0,-1 5 5 0,3 11-4 0,-3 5-2 15,1 3 38-15,-3 0 2 0,-1 4-7 16,1-1-15-16,-1-1-5 0,-1 1-14 0,1 2-1 0,-2-4-1 15,-2-12-5-15,1-2-5 0,-2-5-68 0,-1-4-37 0,-1-7-79 16,-2-10-149 0,-2-16-481-16,1 24-342 0</inkml:trace>
  <inkml:trace contextRef="#ctx0" brushRef="#br0" timeOffset="819.93">8931 1770 277 0,'0'0'562'15,"-9"-10"-168"-15,9 10-112 0,0 0-54 16,0 0-72-16,5-15-5 0,-5 15-49 0,19-7 5 0,-3 2-42 16,6 1 10-16,1 1-34 0,3-2 14 15,2 3-31-15,0-1 15 0,1 0-23 0,0 2 11 16,1-1-26-16,-1 1 12 0,-3 1-14 16,0 1 20-16,-7 0-24 0,2 1 22 0,-5 2-23 15,1 0 21-15,-3 2-6 0,1 5 27 16,-3 3-7-16,-1 1 15 0,-5 0-12 0,-2 1 7 0,-1 2-5 15,-1 0-9-15,-2 0-9 0,0 1 0 0,-1-2 0 16,1-17 6-16,-3 27-5 0,3-27 5 16,-2 21 14-16,2-21 22 0,0 0 31 0,-2 21 20 0,2-21 32 15,0 0-26-15,0 0-5 16,0 0-28-16,0 0 4 0,0 0-17 0,0 0 16 0,-4-23-32 16,4 23 8-16,-2-32-26 0,1 15 18 15,1-3-26-15,0 0 14 0,1 1-11 0,1-4 2 0,0 3-31 16,2 0 16-16,0 3-23 0,1 3 17 0,1 1-18 0,2 0 15 15,1 3-19-15,2 2 16 16,2 1-18-16,-13 7 17 0,28-5-16 0,-28 5 16 0,34 4-16 16,-14 2 25-16,1 3-23 0,0 2 14 15,2 4-19-15,-3 2 23 0,1 2-18 0,-3 0 19 0,-3-1-13 16,-2 0 8-16,0 0-13 16,-3 2 17-16,-1-3-16 0,-1 2 17 0,-2-4-25 15,-1-3-17-15,-5-12-33 0,8 18 1 16,-8-18-5-16,0 0 1 0,7 15-17 0,-7-15 3 0,0 0-17 15,0 0 13-15,0 0 12 0,0 0 16 0,0 0 8 0,6-15 8 16,-6 15 9-16,2-17 6 0,-2 17 2 16,0-18 8-16,0 18 3 0,0 0 17 0,1-23-1 0,-1 23-3 15,0 0-8-15,0 0 2 16,0-18-6-16,0 18 4 0,0 0 0 0,0 0 4 0,0 0 1 16,0 0-1-16,0 0 1 15,0 0 2-15,0 0 2 0,17 8 6 0,-17-8-2 0,14 6-2 16,-14-6-3-16,16 2 10 0,-16-2-2 0,23-2 2 0,-8-4 1 15,-2-1 1-15,5-4 6 0,-2 0 19 16,0-3 3-16,-4-1 6 0,0-1-3 0,-1 0 7 0,-3-2-13 16,-2 0 4-16,-2 1 3 15,-2 1 7-15,-2 16-16 0,1-27 8 0,-1 27-10 16,-2-26 10-16,2 26-12 0,-3-20 8 16,3 20-20-16,-3-15 7 0,3 15-22 0,0 0 3 0,0 0-9 15,-3-15 5-15,3 15-7 0,0 0 17 0,0 0-12 0,4 25 7 16,1-6-11-16,2 5 10 15,1 5-10-15,2 3 10 0,3 5-8 0,-2 4 10 0,8 14-9 16,-1-1 1-16,2 0 4 0,-2-1 4 16,0-1 10-16,0-3-7 0,-6-10 27 0,-2-1 25 0,-1-4 9 15,-3-1 6-15,-2-8 1 16,-2-2-3-16,-4 0-11 0,-2 0-11 0,-5-1-10 0,-5 3-2 16,-4-2-20-16,-2-2-20 0,-4-4-83 15,-2-2-112-15,-1-5-132 0,1-5-98 0,2-3-598 0,0-3-757 16</inkml:trace>
  <inkml:trace contextRef="#ctx0" brushRef="#br0" timeOffset="1529.55">11247 1376 683 0,'-3'-14'514'0,"3"14"-122"16,-11-24-89-16,5 13-42 15,6 11-30-15,-14-19-15 0,14 19-38 0,-15-14-31 0,15 14-35 16,-19-7-1-16,19 7-44 0,-23 1-12 16,8 5-15-16,-4 2-5 0,1 4-11 15,-4 5-5-15,2 4 1 0,0 4-8 0,2 5 3 0,-2 5-3 16,2 10 2-16,2 4-8 0,2 4 2 15,3 4-6-15,1 5 7 0,3 3-4 0,2 4 2 0,2 2-1 16,-1-2-40-16,3 0-71 0,0-3-83 16,2-2-26-16,1-1 18 0,3-5 44 0,-2-12-4 0,0-6-201 15,1-2-251-15,-1-11-140 16</inkml:trace>
  <inkml:trace contextRef="#ctx0" brushRef="#br0" timeOffset="1789.53">10838 2078 529 0,'-5'-22'497'0,"1"1"-109"0,-1 0-105 16,2 5-27-16,1 0-61 0,2 16-25 15,-2-26-44-15,2 26-14 0,4-24-31 0,3 9 5 0,3 0-7 16,3 1 3-16,6-1-4 16,5 0-15-16,3 1-5 0,3 2-15 0,0 1-5 0,2 3-8 15,-7 3-5 1,3 1-5-16,-2 2-5 0,-1 4-4 0,-1 2 3 0,-3 1-8 0,0 3 7 15,-2 6 3-15,-1 4 5 0,-1 5-5 0,-5 3 6 0,-1 2-10 0,-5-3 4 16,-1 2-5-16,-4 1 0 16,0-2-5-16,-2 0 2 0,0-1 18 0,-3 0-21 0,1-4 15 15,-2 0-18-15,0-5-30 16,5-16-120-16,-5 22-5 0,5-22-182 0,0 0-500 16,-9 9-410-16</inkml:trace>
  <inkml:trace contextRef="#ctx0" brushRef="#br0" timeOffset="2664.7">11225 1681 32 0,'0'0'656'15,"0"0"-218"-15,-4-14-133 0,4 14-60 0,0 0-80 0,0 0-6 16,0 0-58-16,0 0 6 0,0 0-47 16,10 10 16-16,-10-10-43 0,11 17 21 0,-1-7-36 0,5 2 23 15,2-1-36-15,2 0-5 0,2-1 5 0,2-2 25 0,-1-2-30 16,2-2 25-16,-1-1-28 15,-4-2 28-15,0-1-29 0,0-1 27 0,-19 1-23 0,27-5 21 16,-27 5-21-16,23-6 15 0,-23 6-14 16,20-9 13-16,-20 9-9 0,11-11 25 15,-11 11-19-15,6-11 25 0,-6 11-5 0,8-12 13 16,-8 12-10-16,0 0 1 0,4-17-1 0,-4 17-1 0,0 0-10 16,4-16-3-16,-4 16 3 15,0 0-1-15,0 0 0 0,3-18 9 0,-3 18 7 0,0 0 2 16,0 0 5-16,0 0-5 0,0 0-3 0,0 0-9 0,0 0 1 0,0 0-9 15,-1-18 6-15,1 18-15 16,0 0 5-16,0 0-10 0,0 0 6 0,0 0-7 0,-8 10 5 16,8-10-9-16,0 0 7 15,-10 15-8-15,10-15 5 0,-4 12-6 0,4-12 6 0,-7 15-7 16,7-15 9-16,-3 15-11 0,3-15 7 16,-3 19-6-16,3-19 8 0,-2 18-7 0,2-18 7 0,0 19-8 15,0-19 9-15,2 18-8 0,-2-18 9 0,5 16-9 0,-5-16 8 16,8 16-10-16,-8-16 9 0,14 14-6 15,-14-14 11-15,11 8-2 0,-11-8 9 0,18 3 4 0,-18-3 17 16,20-3-2-16,-20 3 9 16,27-11-5-16,-13 4 14 0,-1-3 0 0,3-1 18 0,-3-2-14 15,-2 1 17-15,1 0-20 16,-5 0 22-16,0 1-26 0,-1-1 19 0,-6 12-28 0,9-21-4 16,-9 21-5-16,2-18-2 0,-2 18 0 15,-2-16-9-15,2 16-6 0,-10-14-3 0,10 14-5 0,-16-9-3 16,16 9 22-16,-25-4-30 0,25 4 23 0,-30 5-27 0,11 2 23 15,1 2-27-15,-1 3 28 16,2 1-30-16,0 3 25 0,4 1-24 0,-1 2 25 16,4 2-25-16,3 1 27 0,0 2-26 0,4 1 48 15,3 1-52-15,2 1 2 0,3-1 6 0,3 3-1 0,4 0 2 16,2-2 2-16,3-3-1 0,4-1-2 16,4-1 10-16,4-3-5 0,5-2 6 0,-2-5-5 15,3-3 5-15,1-3-7 0,-5-5 1 0,5-6-4 0,0-4-24 16,1-4-26-16,-2-5-30 0,-1-3-22 15,-4-4-31-15,3-6-19 0,-10 0-24 0,-2-2-23 0,-4-3 13 16,-5-3-9-16,-1-2 65 0,-3 0-11 16,-4 0 62-16,-2 0-17 0,-3 2 53 0,-2 2 14 15,-2 1 15-15,-1 5 18 0,-2 2 13 16,0 6 11-16,1 2 11 0,-1 4 13 0,0 3 32 0,2 1-1 16,6 13 5-16,-9-18-19 15,9 18-15-15,-9-13-15 0,9 13-11 0,0 0-5 0,0 0 4 0,0 0-8 16,0 0 0-16,-11 8 6 0,11-8 7 0,1 30 17 15,2-7 18-15,2 4 12 0,0 8-10 16,1 3-1-16,0 2-19 0,-1 2 1 0,2 3 2 0,0 1-17 16,-1-1-16-16,1-2 7 15,-1-4-15-15,4-2-60 0,-5-4-105 0,3-5-38 0,-1-7-48 16,0-7-193-16,0-4-341 0,-7-10-312 16</inkml:trace>
  <inkml:trace contextRef="#ctx0" brushRef="#br0" timeOffset="3099.96">12502 1257 281 0,'0'0'620'0,"0"0"-136"16,-2-18-96-16,2 18-97 0,0 0-60 0,0 0-48 0,0 0-39 16,0 0 6-16,0 0-3 15,-11 20-4-15,8-3-10 0,-1 6 2 0,2 4-16 0,1 7-19 16,-1 4-5-16,0 2-28 0,2 0 0 0,2 2-24 0,0 1 4 15,2-2-18-15,2-1 4 16,-2-5-16-16,-1 0 8 0,3-3-19 0,0 2 13 16,-1-9-13-16,2-1 9 0,-2-3-8 0,-1-5-6 15,-2-2 9-15,-2-14-11 0,5 21 14 0,-5-21 14 0,6 13 37 16,-6-13 31-16,0 0-5 16,0 0-18-16,0 0-15 0,0 0-13 0,0 0-8 0,0 0 18 15,4-19-39-15,-4 19 19 0,-4-24-30 16,0 8 20-16,-2 2-25 0,-1-3 20 0,-3 2-24 0,1 1 22 15,-4 2-28-15,-1 2 22 0,1 4-24 0,-3 1 21 0,-1 2-23 16,-2 2 22-16,2 3-23 16,-6 2 23-16,0 3-23 0,5 0 24 0,-1 3-24 15,3 1 22-15,4 1-19 16,4 0 23-16,0 3-23 0,6-1 25 0,2-14-22 0,0 30 23 0,4-14-24 0,4 2 24 16,1-2-25-16,3-2 3 15,3 0 0-15,2-4 2 0,1-2 1 0,3-2-2 16,-3-2 3-16,2-4-45 0,1-2-50 0,0-3-68 0,2-3-101 0,-2-2-32 15,-2-2-83-15,-3-1-580 0,-1-1-653 16</inkml:trace>
  <inkml:trace contextRef="#ctx0" brushRef="#br0" timeOffset="4279.76">13221 1755 747 0,'-11'-9'532'0,"11"9"-129"0,-17-12-88 16,17 12-64-16,-15-8-57 0,15 8-41 0,0 0-47 0,-18 4-21 15,18-4-20-15,-15 18-3 16,6-2-11-16,1 2-9 0,2 2-9 0,2 3-8 0,3 0-2 16,1 0-5-16,0 1-4 15,5 0-2-15,-1-1 1 0,3-2-9 0,0-2 8 16,2-1-8-16,0-3-2 0,0-3 4 0,-2-3 7 0,-7-9 10 0,15 10 27 15,-15-10 28-15,0 0 29 0,21 0-13 16,-21 0 4-16,13-13-22 0,-13 13 9 0,11-25-23 0,-6 11 2 16,-1-3-25-16,0 0 13 15,-3 1-25-15,3 1 10 0,-4 15-4 0,2-24-9 0,-2 24 0 16,2-17-14-16,-2 17-8 0,0 0-5 16,3-18-2-16,-3 18-1 0,0 0 3 0,0 0 0 15,0 0-11-15,22-1 21 16,-22 1-17-16,18 5 12 0,-18-5-13 0,20 8 16 0,-20-8-14 0,21 7 16 15,-21-7-12-15,20 3 9 0,-20-3-13 0,25-4 14 16,-12-2-14-16,3-3 14 0,-1-3-12 16,-2-3 14-16,-3-2-11 0,1-3 12 0,-4-2-13 0,-2-3 12 15,-3-2-14-15,0-2 5 16,-2 0-2-16,-2 0-1 0,-3 1 0 0,3 0 3 0,-1 0 1 16,-1 2-2-16,0 2 14 0,2 2-16 15,-1 5 28-15,3 17-28 0,-4-25 7 0,4 25-17 0,-2-18 12 16,2 18-16-16,0 0 19 0,-4-17-15 0,4 17 12 0,0 0-8 15,0 0 1-15,0 0 5 16,8 15 3-16,-3-1 1 0,-1 5 12 0,3 4-11 16,0 1 15-16,0 5-18 0,1 3 13 0,-1-1-13 15,2 0 11-15,-2 0-10 0,-3-6 11 0,1 0-12 0,1-1 11 16,-1-2-13-16,0-1 13 16,-1-6-13-16,0 1 15 0,-4-16-15 0,5 20 24 15,-5-20-15-15,2 16 47 0,-2-16 28 0,0 0 88 0,6 14 0 16,-6-14-14-16,0 0-26 0,0 0-29 15,0 0-20-15,0 0-7 0,0 0-5 0,0 0 15 0,-4-24-33 16,4 24 13-16,0-18-27 16,0 18 13-16,-2-18-29 0,2 18 14 0,2-18-29 0,-2 18 14 15,5-15-19-15,-5 15-6 0,9-12 13 16,-9 12 10-16,11-6-25 0,-11 6 16 0,19-2-21 0,-19 2 22 16,26 8-24-16,-8-1 24 15,-3 3-22-15,3 1 22 0,-1 2-23 0,0 1 20 16,-1 1-26-16,-2 0 16 0,0-1-38 0,-1 1-24 0,-1-1-59 15,0-1-43-15,-3-4-71 0,-9-9-58 0,16 13-60 16,-16-13-6-16,16 3 57 0,-16-3 22 0,20-4 70 0,-5-2-21 16,-1-2 14-16,0-3-5 15,-3 0 32-15,-2-1 46 0,0 2 74 0,-3-2 93 0,-6 12 34 16,10-21 17-16,-10 21 42 16,7-18-32-16,-7 18 31 0,0 0 6 0,4-18-10 0,-4 18-4 15,0 0 4-15,0 0-18 0,0 0-27 0,0 0-20 0,0 0-5 16,0 0-3-16,0 0-9 15,0 0-3-15,0 0-5 0,0 0-1 0,2 20-6 0,-2-20 3 16,2 18-8-16,-2-18-13 0,5 20 13 16,-5-20 5-16,9 16-11 0,-9-16-56 0,15 5-45 0,-15-5 3 15,18-2-87-15,-7-7-219 16,-2 0-236-16,3-4-172 0</inkml:trace>
  <inkml:trace contextRef="#ctx0" brushRef="#br0" timeOffset="4909.84">13919 1465 270 0,'0'0'540'0,"-13"-14"-154"16,13 14-130-16,0 0-42 0,-9-12-79 16,9 12 9-16,0 0-67 0,0 0 13 0,0 0-34 15,16 7 8-15,-3-1-48 0,3 2 40 0,4 1-47 0,2-1 38 16,1 1-43-16,2-1 24 0,-1-3-70 16,1 1 37-16,0 1-42 0,-1-2 30 0,-4-1-33 15,3 0 58-15,-5-2-47 0,-3 2 55 16,-15-4-18-16,21 7 86 0,-21-7 29 0,13 6 33 0,-13-6-23 15,0 0-8-15,0 0 1 0,7 16-2 0,-7-16-2 0,-11 16-16 16,4-5-7-16,-1-2-16 16,-2 4-9-16,-1 1-10 0,2 1-10 0,2-1-9 0,-2 3-9 15,3-3-4-15,1 2-4 0,1-1-2 16,2 2-2-16,2-17-2 0,2 32-1 0,2-18-13 0,1 1 8 16,3 1-8-16,4-3 6 0,1-4-8 15,1-3 12-15,2-4-13 0,-16-2 8 16,38-4-9-16,-16-3 11 0,7-6-10 0,0-2 9 0,-1-4 0 15,1-3-2-15,-2-3 8 0,-3-4 11 16,3-9-15-16,-2-3-5 0,-3-3 6 0,-4-1-8 0,-4 4 12 16,-3 1-6-16,0 0 1 15,-3 3-1-15,-4 3 8 0,-2 9 8 0,0 0 13 0,-2 7 12 16,0 18-1-16,-2-28-15 0,2 28-12 16,-1-20-8-16,1 20-4 0,0 0 2 0,0 0 3 0,0 0-9 15,-22 16 0-15,13 3 0 0,-1 9-10 0,-1 4 16 0,1 3-12 16,2 3 12-16,1 1-12 15,-1-1 17-15,6 2-8 0,-2-4 1 0,2-1-5 0,1-6 3 16,1-4 3-16,1-1-4 0,1-6-1 16,-2-2 5-16,0-16-5 0,4 24 3 0,-4-24 9 0,4 15 47 15,-4-15 41-15,0 0 67 0,0 0-20 16,10 11 22-16,-10-11-34 0,0 0 8 0,11-9-27 16,-11 9 4-16,9-14-33 0,-9 14-6 15,10-16-31-15,-10 16 0 0,6-13-24 0,-6 13 5 16,9-11-27-16,-9 11 9 0,11-7-20 0,-11 7 15 0,17-5-24 15,-17 5 13-15,25 3-25 16,-11 2 12-16,2 1-48 0,1 3-21 0,0 2-65 16,-2 3-25-16,-1-1-52 0,-2 0-35 0,0 3-81 15,-3 1 24-15,0 1-6 0,-3 0-3 0,2 1-641 0,-3-6-655 16</inkml:trace>
  <inkml:trace contextRef="#ctx0" brushRef="#br0" timeOffset="5429.62">16227 1738 432 0,'-13'-27'534'0,"-2"5"-95"0,-1 6-99 16,-1 1-66-16,-3 3-48 16,-2 4-50-16,-2 1-29 0,-2 4-43 0,-2 6-20 0,-4 4-19 15,-1 3-15-15,1 5-7 16,1 4-3-16,2 1-6 0,4 1-15 0,4 2-5 0,5 2 1 16,2 0 1-16,7-2-2 15,3-2 0-15,4-2 2 0,3-1 7 0,3 0-8 0,4-3 4 16,3-4 16-16,1-3 22 0,1-5 15 0,4-7-13 0,3-4-9 15,4-7-15-15,-1-5 8 16,-3-3-25-16,-4-5 6 0,-5-4-11 0,-6-3 5 16,-6-3-7-16,-6 0-5 0,-5-2-24 0,-8-7-26 15,-5 2-25-15,-4 0 3 0,-3 2-34 0,2 5-25 0,5 9 22 16,2 2-25-16,3 5-7 0,5 5-23 16,5 5-85-16,8 12-468 0,-6-16-237 0</inkml:trace>
  <inkml:trace contextRef="#ctx0" brushRef="#br0" timeOffset="5739.52">16322 1559 681 0,'0'0'434'0,"4"25"-85"16,-4-25-104-16,-2 31-36 0,0-14-65 0,-1-1-5 0,1-1-46 16,2-15 1-16,-4 25-38 0,4-25 5 15,-2 17-29-15,2-17 12 0,2 16-26 0,-2-16 12 16,7 14-16-16,-7-14 10 0,20 9-14 0,-20-9 0 0,32 0-9 0,-10-5 16 15,1-2-18-15,1-2 16 16,2-4-16-16,-2-1 23 0,-4 1 4 0,-2-1 17 0,-2 0-7 16,-3-1 1-16,-3 1 1 15,-4 1 3-15,-6 13-1 0,3-22-14 0,-3 22-12 0,-12-22-7 16,-3 9-2-16,-4 3 0 0,-9 1-5 16,-5 2 4-16,-3 2-8 0,-3 1 6 0,2 4-7 0,6 2 3 15,2 1-4-15,1 1 6 0,1 4 0 16,6-1-2-16,3 4-11 0,4 2-2 0,6-2-2 15,8-11-28-15,0 22-61 0,10-11-12 0,4 0-187 0,8 1-414 16,9-2-242-16</inkml:trace>
  <inkml:trace contextRef="#ctx0" brushRef="#br0" timeOffset="6499.69">16866 1608 522 0,'0'0'501'0,"-16"-4"-142"0,16 4-77 0,0 0-83 16,0 0-22-16,0 0-59 0,0 0-5 15,0 0-47-15,0 0 11 0,-15 3-34 0,15-3 10 16,0 0-38-16,0 0 17 0,14 6-15 0,-14-6 17 0,23 1-21 0,-6-3 12 15,4-2-17 1,2-2 34-16,0-1 0 0,-2 0 15 0,-1-1 25 0,0-1 13 16,-4 2 29-16,-4 0-12 0,1 0 2 15,-13 7-11-15,14-14 2 0,-14 14-26 0,0 0-7 16,4-17-27-16,-4 17 0 0,-8-10-21 16,8 10 4-16,-23-7-16 0,23 7 5 0,-32 3-12 0,11 3 8 15,-1 3-16-15,0 1 9 0,-2 6-3 0,2 1-1 0,3 2 3 16,5-1-3-16,2 1 7 15,3 1-14-15,4 1 1 0,2 1-1 0,3-3 1 0,4 1-3 16,3 1 2-16,4-3-11 0,3-2-42 16,4-3-47-16,2-2-30 0,5-4-9 0,2-2-76 0,4-4 4 15,6-2 27-15,2-4 39 0,3-6 21 16,-1 0 13-16,-1-4-13 0,6-6-15 0,-12 1 19 16,-2-2-22-16,-4-2 88 0,-3-1 58 15,-4-1 43-15,-3 1 55 0,-5 0-46 0,-4 5 46 16,-4-2-46-16,-3 3 49 0,-2 19-27 0,-2-30 29 0,-2 16-18 15,-2 1 4-15,-3 1-5 16,1 4 4-16,-2-1-17 0,10 9-20 0,-20-10-16 16,20 10-15-16,-18-4-3 0,18 4 2 0,-14 5-4 15,14-5-19-15,-12 16 14 0,5-2 5 0,4 1-14 0,1 4 4 16,2 1 1-16,2 3 9 0,1 1-1 16,0 1-12-16,2 0 1 0,-1-2 0 0,0 0 1 15,-1-1 1-15,-1-5 4 0,-2-17 45 0,2 28 48 0,-2-28 27 16,-2 25 3-16,2-25-32 0,-12 24-22 15,2-13-14-15,-3 0-9 0,-4 0-14 0,0-3-3 0,1-4-47 16,16-4-132-16,-28 3-100 16,28-3-85-16,-25-6-577 0,25 6-539 0</inkml:trace>
  <inkml:trace contextRef="#ctx0" brushRef="#br0" timeOffset="6979.96">17572 1583 418 0,'0'0'486'0,"0"0"-105"15,-17-5-110-15,17 5-43 0,0 0-76 0,0 0-9 16,-18 2-52-16,18-2 10 0,0 0-48 16,-12 14-11-16,12-14-6 0,-6 13-12 0,6-13-14 0,-3 14 36 15,3-14-36-15,0 0-4 0,0 21-2 16,0-21 1-16,0 0 1 0,0 0 28 0,4 17 86 0,-4-17 64 16,0 0 52-16,0 0 20 15,0 0-10-15,0 0-11 0,17-3-22 0,-17 3 34 0,10-11-37 16,-10 11 8-16,10-18-60 0,-10 18 0 0,10-20-45 0,-3 7 0 15,-1-1-48-15,0 1-13 0,4-3-11 16,1 2-13-16,1 0-4 0,3 3-8 16,-1 0-3-16,-1 4-9 0,5-1 1 0,-1 4-5 15,-1 0-3-15,2 3-5 0,-18 1 3 0,35 3-5 0,-14 3-6 16,-3 0 0-16,1 3 20 16,-4 1-31-16,1 0 26 0,-4 5-28 0,-2-2 28 0,-2 1-40 15,-3 0 1-15,-5-14-57 0,3 26-9 16,-3-26-52-16,-5 29-20 0,0-16-39 0,-3-1-76 0,0-2-46 15,8-10-45-15,-16 13-179 0,16-13-310 0,0 0-482 16</inkml:trace>
  <inkml:trace contextRef="#ctx0" brushRef="#br0" timeOffset="7249.82">17964 1165 469 0,'0'0'539'15,"10"-12"-116"-15,-10 12-97 16,9-11-41-16,-9 11-18 0,12-10 10 0,-12 10-92 0,15-6 14 16,-15 6-59-16,20-6 20 15,-20 6-61-15,26-1 16 0,-26 1-52 0,28 2 23 0,-11 2-40 0,-2-1 17 16,1 2-46-16,-2 1 34 16,0 1-44-16,-2 2 39 0,-2-1-40 0,1 0 10 15,-3 3 8-15,-8-11 0 0,9 20 1 0,-9-20-3 0,0 22-5 16,-5-8-1-16,-3 1 0 15,-5 1-5-15,0-3-18 0,-2-1-48 0,-2 0-97 0,3-3-91 16,1-1 11-16,13-8-71 0,-18 8-152 16,18-8-319-16,0 0-299 0</inkml:trace>
  <inkml:trace contextRef="#ctx0" brushRef="#br0" timeOffset="7439.57">18242 1246 423 0,'12'-7'548'16,"-12"7"-93"-16,0 0-84 0,0 0-49 0,12-6-49 0,-12 6-57 15,0 0-66-15,0 0-32 16,0 0-24-16,0 0-21 0,0 0-15 0,0 0-10 16,4 18-7-16,-4-18 3 0,-6 26-2 15,1-7-8-15,0 5 6 0,0 1-7 0,-2 6-5 0,2 1-8 16,-1 1-2-16,1 1-12 16,1-1-2-16,-2 0-116 0,4-7-62 0,1-1-22 0,1-6-36 0,0-19-201 15,3 30-247-15,-3-30-206 0</inkml:trace>
  <inkml:trace contextRef="#ctx0" brushRef="#br0" timeOffset="7619.99">18132 1448 277 0,'0'0'769'0,"-11"-17"-206"0,11 17-139 0,-8-12-85 15,8 12-83-15,0 0-66 0,-8-15-45 0,8 15-20 16,0 0-30-16,0 0-11 0,13-6-24 0,-13 6-2 0,30 3-17 0,-5-2-10 15,1-1-50-15,3 2-171 16,-2-2-79-16,0 0-606 0,-1 1-483 0</inkml:trace>
  <inkml:trace contextRef="#ctx0" brushRef="#br0" timeOffset="8169.39">19155 1407 162 0,'0'0'700'0,"-13"-13"-222"0,13 13-127 0,-12-7-85 15,12 7-70-15,0 0-39 0,-14 5-33 16,14-5-8-16,-10 16-40 0,10-16-8 0,-9 25-22 0,9-25-5 15,1 31-11-15,1-14 3 0,4 2-15 0,3 0-1 0,1-3 6 16,1-2-6-16,2 0-7 16,1-4 10-16,1-3 21 0,2-3 5 0,2-3-5 0,5-4-9 15,-1-3-3-15,5-4-7 16,-1-4 7-16,-2 0-7 0,-3-4 6 0,-3-1 1 0,-8-1-1 16,3-4-6-16,-5 3-12 15,-2-2 11-15,-3 0 4 0,-3 4 8 0,0 1 7 0,-3 3 2 16,2 15 13-16,-5-25-10 0,5 25-11 0,-6-19-7 0,6 19-13 15,0 0-5-15,0 0 0 0,0 0-2 16,-17 4 9-16,17-4-10 0,-7 25-13 0,5-8 14 0,2 1-10 16,3 5 4-16,1-1-8 15,3 2 7-15,2-3-12 0,3 0-15 0,0-3-71 0,4-3-74 0,0-2-12 16,3-4-44-16,0-3-74 16,-19-6-494-16,37-1-341 0</inkml:trace>
  <inkml:trace contextRef="#ctx0" brushRef="#br0" timeOffset="8409.44">19700 1265 274 0,'-10'-20'592'0,"0"1"-120"0,0 2-77 16,-2 2-47-16,1 2-45 0,2 3-57 0,9 10-72 0,-17-14-42 15,17 14-27-15,0 0-23 0,-17-4-16 16,17 4-11-16,-10 11-13 0,10-11-9 0,-5 24-6 0,6-7-3 16,2 5-2-16,3 1-14 15,0 1 6-15,5 4-8 0,1-1 4 0,0 3-7 0,-2-9 5 16,-1 0-7-16,1-3 6 0,-3 0-7 0,-2-5 4 0,-5-13-1 15,6 20 0-15,-6-20-1 0,-1 16 5 16,1-16-3-16,-13 15-8 0,13-15 6 0,-23 10-23 16,7-7-12-16,16-3-20 0,-31 5-31 15,31-5-18-15,-29-2-30 0,29 2 15 0,-24-3-48 0,24 3-45 16,-16-5-552-16,16 5-283 0</inkml:trace>
  <inkml:trace contextRef="#ctx0" brushRef="#br0" timeOffset="8799.71">19799 1445 30 0,'0'0'739'0,"0"0"-220"0,0 0-132 16,0 0-89-16,0 0-62 0,0 0-42 0,0 0-33 0,0 0-42 16,12 7-25-16,-12-7-10 0,0 0 6 15,0 0-9-15,0 0 11 0,0 0 3 0,0 0 19 16,0 0 0-16,20 0 4 0,-20 0-27 0,21-7 0 0,-7 1-37 0,2 0 4 15,0-1-23-15,0 0 9 16,-3 0-8-16,2-1 19 0,-2 0-14 0,-2 1 25 16,-11 7 7-16,17-12-23 15,-17 12 18-15,11-10-27 0,-11 10 17 0,0 0-12 0,7-15-6 16,-7 15-17-16,0 0-5 0,0 0-6 16,-14-10-4-16,14 10-3 0,-20 0-1 0,20 0-26 0,-27 7 27 15,13-1-25-15,0 2 27 0,-2 0-16 0,2 6 25 0,0-1-35 16,3 2 30-16,1-1-29 15,1 3 27-15,4-3 0 0,0 1-2 0,5-15-2 0,-3 27-1 0,3-27 0 16,5 30 1-16,0-15-2 16,4 2 0-16,4-2 0 0,2-1 6 0,4-1-9 0,6 0 4 15,2-3-6-15,4 1-5 16,3-5-66-16,1-4-70 0,-3-2-110 0,7-1-103 0,-1-6-116 16,0 0-484-16,-1-3-634 0</inkml:trace>
  <inkml:trace contextRef="#ctx0" brushRef="#br0" timeOffset="9589.62">21088 1181 496 0,'-9'-12'650'16,"2"0"-163"-16,-2 1-122 0,9 11-75 15,-16-13-66-15,16 13-58 0,-16-3-44 0,16 3-21 0,-24 11-19 16,9 3-17-16,-1 1-13 16,0 5-10-16,1 3-6 0,2 0-6 0,2-2-5 0,2 1-6 15,3 0 3-15,1-2-9 0,2 3 2 0,0-7-5 0,3-16 1 16,-1 27-4-16,1-27 1 0,4 20-6 15,-4-20 21-15,4 14 27 0,-4-14 48 0,0 0-1 0,11 9 4 16,-11-9-29-16,15-9-13 16,-6-1 7-16,-2-3-17 0,2-5 13 0,-1-2-4 0,-2-2-2 15,0-2-5-15,-1 1 9 16,0 1 2-16,2-1-18 0,-2 3-8 0,-1 5-10 0,0 0-10 16,-4 15-7-16,10-19-5 0,-10 19-4 15,16-10-2-15,-16 10 0 0,20 2-1 16,-4 5 0-16,3 5 9 0,1 4-24 0,1 3 17 15,0 2-22-15,-3-1 26 0,1 2-17 0,-3-1 22 16,-2-2-24-16,-3-3 21 0,-1 0-20 0,-1-4 21 16,-9-12-19-16,11 18 27 0,-11-18-17 0,8 12 39 15,-8-12-21-15,0 0 24 0,0 0-35 0,0 0-2 16,0 0 23-16,0 0 48 0,0 0-5 0,-11-16 66 16,2 3-29-16,-2-1 25 0,1-5-28 15,2 2 13-15,0-2-40 0,1 1 5 0,4 1-36 16,1 0 7-16,2 17-32 0,3-30 11 0,1 15-5 0,4 2-5 15,2 1-8-15,3 2-13 0,3 3-3 0,-2 4-3 0,-14 3-2 16,34 2 3-16,-11 3-7 16,-1 5 2-16,2 2 2 0,-2 5-23 0,0 1 29 0,-2 2-21 15,-3-1 23-15,-3-1-13 0,-3 0-13 16,1 2-11-16,-4-4-41 0,-1-3-14 0,-2 2 0 16,-5-15-57-16,8 20-21 15,-8-20-46-15,7 12-31 0,-7-12-17 0,0 0-45 0,0 0 27 16,14 5-31-16,-14-5-53 0,15-17-456 0,-4 4-391 0</inkml:trace>
  <inkml:trace contextRef="#ctx0" brushRef="#br0" timeOffset="9899.54">21755 964 521 0,'9'-19'433'0,"-4"4"-67"0,-1 2-51 0,-4 13-15 16,5-19-39-16,-5 19-40 0,0 0-43 16,2-18-52-16,-2 18-32 0,0 0-19 0,0 0 22 0,0 0-55 15,-11 12 33-15,4 7-56 0,-2 0 38 0,0 10-6 0,0 1 55 16,0 4-23-16,2 0 29 0,1 3-50 15,0-3-8-15,1 2 6 0,1-1-31 0,1-1 7 16,1-6-12-16,2-1 16 16,0-1 40-16,0-2 35 0,0-4-21 0,1-2 42 0,-1-18-23 15,1 24 46-15,-1-24-25 16,3 20 46-16,-3-20 0 0,0 0 35 0,0 21 8 0,0-21 12 16,0 0 19-16,0 0-5 0,0 17-17 15,0-17-33-15,0 0-69 0,0 0 21 0,0 0-43 0,0 0-10 16,0 0-31-16,7 12-7 0,-7-12-24 0,0 0-9 0,21-4-24 15,-21 4-27-15,27-4-32 16,-9 2-40-16,1 0-38 0,-1 2-56 0,0-1-49 0,0 2-75 16,1 0-46-16,0 0-57 0,-1 0-120 15,-18-1-54-15,32 2-700 0,-14-1-1029 0</inkml:trace>
  <inkml:trace contextRef="#ctx0" brushRef="#br0" timeOffset="10449.61">22496 844 135 0,'2'-19'626'0,"0"1"-204"15,-2 0-79-15,0 18-28 16,0-29-20-16,0 29-6 0,0-27-34 0,0 27-23 0,0-20-30 16,0 20-37-16,1-19-33 15,-1 19-24-15,3-15-27 0,-3 15-15 0,10-15-12 0,-10 15-12 16,20-11-3-16,-20 11-9 0,26-5-7 0,-26 5-6 15,27-2-1-15,-27 2 3 0,30 6 8 16,-16 0 0-16,-1 0 3 0,-1 3 6 0,-3 1 9 0,-3 2 4 16,-1 4-1-16,-4 0 29 0,-4 8-53 15,-2 0 37-15,-5 5-50 0,-5 0 39 0,0 0-45 0,-4-1 34 16,-2 1-53-16,2-2 48 16,-3 3-56-16,1-4 32 0,3-1-103 0,-1 0-112 0,6-1-122 0,1-5-41 15,3-1-629-15,4-3-710 0</inkml:trace>
  <inkml:trace contextRef="#ctx0" brushRef="#br0" timeOffset="10630.01">22498 1444 1248 0,'0'0'607'0,"-3"19"-28"0,3-19-94 16,0 0 11-16,0 0-51 0,-3 17-27 15,3-17-62-15,0 0-63 0,0 0-64 0,0 0-32 0,-2 15-52 16,2-15-19-16,0 0-36 0,0 0-8 0,0 0-28 0,0 0-5 15,8 12-40-15,-8-12-69 16,0 0-142-16,0 0-95 0,15 6-131 0,-15-6-94 0,0 0-783 16,0 0-1043-16</inkml:trace>
  <inkml:trace contextRef="#ctx0" brushRef="#br0" timeOffset="21149.92">9679 10571 381 0,'0'0'459'0,"-3"25"-149"0,4-5-50 16,1 5-78-16,2 8-30 0,4-1-46 0,-1 3-7 0,2 2 22 16,2 0-11-1,-1 1 29-15,1-1-60 0,0-1 37 0,-1-2-27 0,-1-2-22 0,1-5 1 16,-3-4-20-16,-1-4-10 16,-2-5-15-16,-4-14 27 0,7 22 38 0,-7-22 48 0,5 17 41 15,-5-17-17-15,0 0-29 0,0 0-7 0,0 0-42 0,0 0 9 16,0 0-30-16,-20-7 2 15,8-7-20-15,-3-7 1 0,0-6-22 0,-1-2-7 0,0-5 2 16,2 1-3-16,1-4-4 16,-1 0 7-16,4 2 9 0,-1 2-2 0,4 2-5 0,1 6-5 15,2 2-11-15,1 3-1 0,1 5 7 16,2 15-3-16,0-24-2 0,0 24-1 0,7-16-1 0,-7 16-1 16,15-4-4-16,-15 4 5 15,27 8 1-15,-7 3-1 0,3 6-1 0,1 4 1 0,0 1-1 0,-1 1 0 16,0 2 15-16,-3 0-26 0,1 2 23 0,-2 0-23 15,-2-1 27-15,-2-1-19 0,-3-6 21 16,-2-1-7-16,0-2-2 0,-3-4-22 0,-7-12 22 0,11 18 4 16,-11-18 7-16,9 11 4 15,-9-11-3-15,0 0-6 0,0 0-2 0,0 0-18 0,0 0 17 16,-8-32-24-16,1 11 18 0,-3-8-27 16,-1-5 19-16,0-3-5 0,0-3 3 0,0-2 0 0,2 1 5 15,0-1-5-15,2 3 6 0,0 4 28 0,4 9-27 0,-1 2 25 16,1 6-33-1,1 3 23-15,2 15-29 0,-1-22 25 0,1 22-50 0,5-13 48 0,-5 13-19 16,0 0 27-16,23 1-31 16,-8 8 27-16,4 4-26 0,3 5 22 0,0 2-26 0,2 3 28 15,-1 0-26-15,1 2 25 16,-3 0-27-16,1 0 3 0,-1-1 2 0,-3-2 25 0,1 0-37 16,-6-6 35-16,1-1-26 0,-3-2 24 15,-2-4-30-15,-9-9 17 0,14 11-44 0,-14-11-17 0,0 0-36 16,14-10-5-16,-14 10 10 0,8-26 13 0,-6 2 15 0,-3-2 12 15,-1-7 11-15,-3-3 9 16,-2-6 3-16,-1 3 0 0,-1 0 10 0,-1 0 2 0,0 2 4 16,-1 3-8-16,0 2 19 0,2 4 19 15,1 7 24-15,2 2 12 0,-1 4-5 0,7 15 3 0,-9-21-18 16,9 21 0-16,0 0-15 0,-5-13 4 16,5 13-11-16,0 0 8 0,4 18-9 0,2 1 10 15,2 4-14-15,4 7 23 0,1 3-11 0,0 3-1 0,1 1-1 0,2 1-2 16,0 1-3-16,0-1 0 15,1-1 25-15,-2 1 9 0,0-3-2 0,0-2 17 16,-2-6-36-16,1 0 20 16,-5-8-33-16,-2-2 26 0,-1-5-33 0,-6-12 52 0,10 19-6 15,-10-19 60-15,6 14 10 0,-6-14 37 16,0 0 18-16,6 13-24 0,-6-13-15 0,0 0-16 0,0 0-6 16,0 0-10-16,0 0-19 15,0 0-13-15,0 0-16 0,0 0-11 0,-2-19-11 0,2 19-6 16,9-21-8-16,2 7-4 0,1-1-3 0,8-4-3 0,1 2-8 15,4 0-1-15,0 1-8 0,1 1-4 16,1 3-10-16,0-1-40 0,-6 3-60 0,4 2-68 0,-2 0-14 16,-1-1-122-16,-2 1-75 0,0 0-207 15,-1 1-652-15,0-1-996 0</inkml:trace>
  <inkml:trace contextRef="#ctx0" brushRef="#br0" timeOffset="21639.74">11282 10197 1209 0,'-11'-15'598'0,"2"4"-116"16,-1 0-90-16,2 2-90 0,8 9-108 15,-15-11 11-15,15 11-53 0,0 0-22 16,0 0-34-16,0 0-10 0,-20 7-25 0,20-7-5 0,-1 22-20 0,4-7 5 15,3 6-18-15,1-1 3 16,3 0-14-16,1 0 4 0,6 3-14 0,-3-6-40 0,1-4-103 0,-1 0-101 16,0-7-232-1,-14-6-463-15,21 5-604 0</inkml:trace>
  <inkml:trace contextRef="#ctx0" brushRef="#br0" timeOffset="21809.65">11121 9919 688 0,'-14'-9'613'0,"14"9"-179"0,0 0-105 0,-12-7-66 0,12 7-53 0,0 0-54 0,0 0-73 15,0 0 20-15,14-14-58 0,-14 14 33 16,25-8-56-16,-5 1 30 0,1-1-6 0,6-2-6 16,2-2-65-16,0 2-62 0,-1 0-113 15,-7 1-202-15,0 1-323 0,-1 2-252 0</inkml:trace>
  <inkml:trace contextRef="#ctx0" brushRef="#br0" timeOffset="22199.79">11386 9868 698 0,'0'0'446'16,"-14"14"-105"-16,14-14-91 15,-13 13-57-15,13-13-27 0,-9 11-35 0,9-11-43 0,0 0-20 16,-10 12-7-16,10-12-10 0,0 0-12 16,0 0-10-16,0 0-26 0,0 0-26 0,7 13-44 0,-7-13-23 15,0 0-52-15,0 0 6 16,0 0-4-16,20 3 54 0,-20-3-6 0,0 0 63 0,0 0 76 15,16-4 86-15,-16 4 30 0,0 0-5 0,0 0-5 0,0 0-4 16,13-6-46-16,-13 6 41 0,0 0 9 16,0 0-3-16,0 0-13 0,0 0-16 0,0 0-1 0,0 0-4 15,0 0-16-15,0 0-24 16,-2-16-14-16,2 16-12 0,0 0-11 0,-16 10-7 16,16-10-6-16,-17 16-7 0,8-5-5 15,-2 3-2-15,2 2-4 0,2-3-1 0,3 0-8 0,4-13 0 16,-2 25 11-16,2-25-10 0,9 25 8 0,3-13-11 0,4 0 8 0,3-3-19 15,3 0 19-15,1-3-9 16,2 1 10-16,-2-1-6 0,0-1 6 0,-1 0-8 16,-4-2 6-16,-3 1-6 15,-15-4 9-15,22 6-11 0,-22-6 15 0,13 9-8 0,-13-9 7 16,0 0-10-16,0 21 10 0,-7-10-11 16,-6 3 8-16,-2 2-11 0,-6 2 12 0,-2-4-48 15,4-2-104-15,0-3-91 0,-2 0-258 0,5-3-439 0,16-6-593 0</inkml:trace>
  <inkml:trace contextRef="#ctx0" brushRef="#br0" timeOffset="23379.62">12285 9717 1118 0,'-13'-10'561'0,"1"3"-120"0,0 0-59 0,12 7-89 15,-22-11-67-15,22 11-47 16,-16-4-43-16,16 4-28 0,0 0-19 0,-13 10-16 0,13-10-16 16,-3 22-9-16,6-6-10 0,3 5-7 15,1 1-6-15,5 2-25 0,2 1 20 0,3-3-3 16,0-2-2-16,-2-4-7 0,1-2 1 16,1-3-2-16,1-3-4 0,-4-3 1 0,-14-5 9 15,26-1 10-15,-11-5 14 0,2-4 11 16,-4-5-10-16,1 0 32 0,-6-3-17 0,1-3 21 15,-6 0-18-15,2-3 20 0,-9 0-44 0,0-2 29 0,0 1-11 16,-5-4-13-16,-1 1-5 0,2 7 6 16,-1 1 0-16,1 3-5 0,3 3-9 0,5 14-6 0,-10-19-8 15,10 19-6-15,-4-13-9 0,4 13 0 16,0 0 2-16,0 0 10 0,0 0 1 0,18 18-36 16,-6-4 40-16,4 1-30 0,-1 1 26 15,5 3-29-15,0-1 31 0,1-1-31 0,-1-3 33 0,-3-3-31 16,2-1 29-16,-2-2-30 0,-1-5 26 0,-16-3-49 0,27-3 1 15,-14-4-34-15,2-5 18 16,-3-2-3-16,0-4 23 0,-5-2 7 0,-1-2 5 0,-5-1 5 16,-2-3 6-16,-5-7 3 0,-1 1 3 15,-7-3-7-15,-1 0 10 0,-6-9-8 0,-1 1 11 0,5 9-8 16,-2 1 3-16,1 1 4 0,0 5 2 16,2 3-16-16,3 5 22 0,4 4-3 0,-1 5 3 15,10 10 1-15,-10-15-4 0,10 15-1 0,0 0 3 0,0 0-8 16,0 0 1-16,4 28 6 0,5-8 8 15,5 7-11-15,-1 1 10 0,3 3-5 16,1 0 5-16,2-1 0 0,-1 1-3 16,-2 1-18-16,0-5 26 0,-1-1-18 0,-4-5 13 0,1-4-12 15,-2-1 8-15,-3-5-14 0,-7-11 19 16,14 16 7-16,-14-16 73 0,0 0 8 0,9 9-12 0,-9-9-14 16,0 0-9-16,0 0 19 15,8-19-26-15,-8 19 24 0,4-23-36 0,-4 23 21 0,2-26-43 16,-2 26-8-16,4-24-3 0,-4 24 0 0,4-21-2 15,-4 21-6-15,9-15-1 0,-9 15 0 0,16-8-3 16,-16 8 1-16,20 0-1 0,-20 0-1 0,29 8 1 0,-12 2 24 16,-2 1-40-16,1 4 43 0,-1-1-46 15,-3 3-10-15,-3 1 31 0,-3 0 1 0,-4 0-2 16,-2 1 0-16,-4 3 0 0,-3 1-2 16,-1-2-5-16,-4-1-45 0,-3 2 30 0,-1-7-50 15,2-1 5-15,1-4-37 0,1-3-18 0,12-7-40 16,-20 4-29-16,20-4 5 0,-13-9-31 0,13 9-19 15,-7-20-7-15,7 20 43 0,0-33-48 16,5 11 20-16,1-2-44 16,3-5 56-16,1 1 44 0,-2 6 65 0,1-1 47 0,1 3 149 0,-2 3 72 0,-1 3-73 15,0 2 45-15,-7 12-46 16,11-16 30-16,-11 16-18 0,9-10-30 0,-9 10-14 0,0 0-11 0,0 0-27 16,15-6 63-16,-15 6-4 15,0 0 6-15,17 14-23 0,-17-14 1 0,15 18-28 0,-6-7 4 16,0 1-19-16,0-2 13 0,3 1-22 0,-2-2 12 0,4 2-12 15,0-4 7-15,1-2-15 0,-15-5 12 16,27 3-92-16,-27-3-52 0,31-8-171 0,-17-2-535 16,1-2-417-16</inkml:trace>
  <inkml:trace contextRef="#ctx0" brushRef="#br0" timeOffset="23669.81">12973 8979 427 0,'-21'-9'653'0,"-2"2"-144"0,0 0-102 16,0 1-47-16,4 0-55 15,3 3-72-15,16 3-48 0,-23-6-41 0,23 6-49 0,-15-6-6 16,15 6-19-16,0 0-13 0,-13-8-8 16,13 8-7-16,0 0-8 0,6-13 2 0,-6 13 8 0,13-12 6 15,-13 12-2-15,17-12 5 16,-17 12 14-16,17-9-11 0,-17 9 15 0,12-7-28 0,-12 7 23 16,0 0-23-16,17-5 27 15,-17 5-17-15,0 0 62 0,21 8-28 0,-12 0 30 0,5 6-46 16,1 1 30-16,3 8-39 0,-1 2 30 0,4 4-46 0,-1 2 20 0,-2 2-39 15,2 0 22-15,0 3-37 16,-1-3 24-16,1 3-7 0,-1-1-7 0,0-1 30 0,-1-3-52 16,-2 0 40-16,2-6-68 15,-3-1-10-15,-3-8-89 0,1-2-55 0,-13-14-43 0,18 12-62 16,-18-12-71-16,14-2-73 16,-14 2-97-16,13-16-399 0,-4 1-579 0</inkml:trace>
  <inkml:trace contextRef="#ctx0" brushRef="#br0" timeOffset="23889.6">13030 8818 1196 0,'0'0'492'0,"-15"-5"-126"0,15 5-79 0,0 0-58 0,0 0-63 15,0 0-34-15,0 0-24 0,17 19-15 16,-1-8-11-16,4-3 11 0,2 1 3 0,8 1-2 0,1 1 6 16,1-2-4-16,1 1-13 15,-1 0-12-15,-3 1-8 0,0 2 7 0,-2 2-12 0,-2 2 6 16,-5 2-19-16,2 2 5 0,-5 2-21 0,-2 1 9 0,-3-1-21 15,-2 0 10-15,-3-3-29 0,0 0 21 16,-3-4-17-16,3-2 16 0,-7-14-38 0,5 21-78 0,-5-21-74 16,0 0-122-1,8 11-117-15,-8-11-543 0,0 0-633 0</inkml:trace>
  <inkml:trace contextRef="#ctx0" brushRef="#br0" timeOffset="24039.75">13319 8649 503 0,'0'0'462'0,"0"0"-79"0,0 0-143 16,0 0-11-16,0 0-90 0,0 0 17 0,8-14-78 0,-8 14 32 15,21-1-60-15,-21 1 48 16,35-3-87-16,-13-2-168 0,0 1-518 0,-1 0-206 0</inkml:trace>
  <inkml:trace contextRef="#ctx0" brushRef="#br0" timeOffset="25519.8">13075 9212 277 0,'0'0'658'0,"0"0"-183"16,-3-18-122-16,3 18-56 16,0 0-43-16,-2-18-27 0,2 18-39 0,0 0-32 0,-2-23-5 15,2 23-7-15,-2-16-11 0,2 16-6 0,-3-19-8 16,3 19 3-16,-4-17-8 0,4 17-2 15,-4-15-2-15,4 15-3 0,-7-12-11 0,7 12-5 0,0 0-16 16,-10-13-21-16,10 13-12 0,0 0-19 16,0 0-3-16,-27 6 4 0,16 3 7 0,-2 5-20 0,-1 2 26 15,1 2-38-15,-1-1 30 0,6 0-32 16,-1 1 29-16,2-2-34 0,5-1 27 16,2-15-29-16,-3 25 27 0,3-25-27 15,12 23 29-15,-3-14-38 0,7-5 32 0,-1 0-19 0,6-6 29 16,6-3-34-16,4-5 34 0,1-4-34 0,-1-2 29 0,-2-2-31 15,-5 1 29-15,-1-1-26 0,-5 3 34 16,-3-1-24-16,-3 1 40 0,-1-1-33 0,-6 3 36 16,1 1-39-16,-6 12 42 0,5-18-38 15,-5 18 26-15,0 0-31 0,3-20 38 0,-3 20-47 0,0 0 36 16,0 0-36-16,0 0 34 16,-10-10-40-16,10 10 37 0,-5 14-40 0,1 2 38 0,2 5-39 0,0 4 36 15,2 5-38-15,4 5 38 16,1 3-14-16,6 2 41 0,0 1-40 0,4 6 38 0,2 1-63 15,3-3 12-15,-2-8-3 0,0-3 8 0,-1 0-3 0,4-4-2 16,-1-2 5-16,0-3-34 0,-2-4-52 16,-2-6-71-16,0-2-47 0,-1-7-59 0,-15-6-48 0,23 2-145 15,-23-2-576-15,27-11-782 16</inkml:trace>
  <inkml:trace contextRef="#ctx0" brushRef="#br0" timeOffset="26049.69">13484 9069 557 0,'-9'-16'594'16,"-1"0"-107"-16,2 4-81 0,-1 1-48 16,9 11-57-16,-14-17-58 0,14 17-45 0,-11-15-41 15,11 15-35-15,0 0-22 0,-9-13-21 0,9 13-13 16,0 0-9-16,0 0 7 0,0 0 7 0,0 0 37 16,0 0-29-16,13 13 6 0,-4-2-30 0,3 2 10 15,1-1-33-15,1-1 14 0,1 1-26 0,1-3 12 16,-3-2-31-16,0 0 30 0,-13-7-25 0,23 5 23 15,-23-5-26-15,23-1 34 0,-23 1-15 0,21-14 36 16,-11 4-32-16,-3-2 37 0,-3-2-41 0,-1-3 33 16,-2 1-36-16,-2-2 36 0,-4-3-17 0,-1 0 11 0,1 0 4 15,-3 1-10-15,-2 2-5 16,3 1 45-16,-1 2-57 0,3 3 2 0,5 12-6 16,-12-18 4-16,12 18-4 0,-6-13-9 0,6 13-7 15,0 0 1-15,0 0-4 0,0 0 2 0,0 0-2 16,0 19-1-16,4-4 0 0,3 4-34 0,5 4 40 0,-1 3-34 15,5-1 28-15,-1 0-21 0,3 0 47 16,-2-2-50-16,2-4 33 0,-1-5-34 0,-1-1 32 16,0-4-37-16,-2-4 37 0,-14-5-37 15,27 0 34-15,-12-6-42 0,1-3 39 0,-3-3-38 0,-1-2 35 16,-3-2 9-16,-5 0-2 16,-2 0-8-16,0-2 4 0,-4 0 4 0,0 0-1 0,-2 0 1 0,-1 2-1 15,-2 2-1-15,7 14 0 16,-9-21-1-16,9 21-2 0,-6-15-3 0,6 15-1 0,0 0 0 15,0 0 0-15,0 0-8 0,0 0 10 0,0 0-35 0,2 25 37 16,6-6-31-16,0 0 38 0,3 1-26 16,-2-1 26-16,5 0-43 0,-3-1 6 0,1-3-72 0,1-2-36 15,-2-5-63-15,-11-8-59 16,22 8 15-16,-22-8 28 0,25-8-59 0,-14-5-210 16,0-2-426-16,1-2-550 0</inkml:trace>
  <inkml:trace contextRef="#ctx0" brushRef="#br0" timeOffset="26309.84">13599 8381 760 0,'-15'-13'628'15,"15"13"-184"-15,0 0-92 0,-10-14-76 16,10 14-64-16,0 0-35 0,11-16-9 0,-11 16-11 16,22-12-16-16,-7 6-2 0,0 2-7 0,2 1-12 0,1 1-8 15,-18 2-5-15,32 1-10 0,-12 2-2 0,0 4-2 0,0 2-8 16,-1 3 4-16,2 7 37 15,0 3-51-15,0 4 28 0,-4 4-46 0,1 2 35 0,-2 3-14 16,0 4-12-16,1 7-13 0,0-7-2 16,-3-1-12-16,1 1-39 0,0-1 32 0,1-3-39 0,-1-3 30 15,-1-2-36-15,2-5 27 16,-3-8-43-16,0-2-15 0,-2-5-73 0,-11-10-19 0,21 6-83 16,-21-6-84-16,23-12-30 15,-12 1-172-15,1-6-501 0,-6-2-729 0</inkml:trace>
  <inkml:trace contextRef="#ctx0" brushRef="#br0" timeOffset="26570.78">13729 8449 909 0,'-23'5'616'0,"2"0"-168"0,4-1-95 16,3 1-77-16,14-5-75 0,-15 11-39 0,15-11-31 16,0 0-6-16,2 20 3 0,7-13-5 0,11-1-9 0,5 0-5 15,11-2-26-15,6-2 7 16,4-2-28-16,0-3-1 0,0 1-27 0,-2 1 7 0,-4-1-15 15,-8 3 20-15,-3 0-3 0,-4 0 30 0,2 5-17 16,-6 1 35-16,-4 2 2 0,-1 3-5 0,-3 3-17 16,-1 2 12-16,-3 4-47 0,-3-1 2 15,-1 3-8-15,-1-3-5 0,-1-2-6 0,-1-2-4 16,1 0-5-16,-3-16-7 0,3 25-3 16,-3-25-44-16,1 16-86 0,-1-16-81 15,0 0-96-15,0 0-127 0,0 0-169 0,0 0-324 0,0 0-583 16</inkml:trace>
  <inkml:trace contextRef="#ctx0" brushRef="#br0" timeOffset="27209.6">13960 8267 886 0,'0'0'558'0,"-9"-10"-210"0,9 10-29 16,0 0-107-16,0 0 7 16,0 0-96-16,0 0 34 0,15 6-40 0,-1 0 50 15,7 3-62-15,0 3 46 0,7-1-14 0,0 4-25 16,0-2-21-16,1 1-18 0,-2-1-13 0,0-2-13 15,-7-2-6-15,0 0-17 0,-1 0 2 0,-6-3-6 16,0 1 0-16,1-3-2 0,-14-4 8 0,18 7 25 16,-18-7 51-16,0 0-1 0,20 2 36 0,-20-2-63 15,12-8 25-15,-12 8-56 16,11-18-43-16,-11 18 89 0,4-27-39 0,-4 10-43 16,0-1 20-16,-2 0-36 0,-5-2 39 0,-2 2-50 15,-1 1 48-15,-3 2-42 0,-3 2 38 0,-3 2-38 0,-2 4 35 16,-1 5-38-16,-3 1 35 0,1 2-37 0,-1 3 4 15,2 1 2-15,4 1 0 0,2 2 3 16,3 0-1-16,14-8 4 0,-13 15-7 0,13-15 1 16,0 0 12-16,4 21-6 0,-4-21 2 0,24 13 4 15,-7-11 32-15,3-2-37 0,5 0 34 0,2-1-34 16,1-3 30-16,-1 1-37 0,-2 0 35 16,0-1-36-16,-6 2 3 0,-2 0 4 0,-17 2-11 0,25-2 10 15,-25 2 8-15,21 2-5 0,-21-2 12 0,15 4 38 16,-15-4-40-16,12 13 36 0,-12-13-40 0,9 12 53 15,-9-12-62-15,6 15 36 0,-6-15-41 0,8 14 39 16,-8-14-45-16,8 12 32 0,-8-12-30 0,13 10 41 16,-13-10-40-16,16 3 46 0,-16-3-37 15,20-4 38-15,-6-2-31 0,4-5 45 0,-1-3-23 16,2-5 41-16,-2-1-27 0,-3 3 27 0,-1-3-13 16,-2 0 17-16,-1 2-15 15,-3 1 10-15,-1 2-13 0,0 0 11 0,-6 15-6 0,5-18 0 16,-5 18-15-16,6-15 1 0,-6 15-13 0,0 0-8 15,3-15-10-15,-3 15 3 0,0 0-9 0,0 0 0 16,0 0 1-16,0 0-3 0,7 19 0 0,-7-19-2 0,5 24-1 16,-1-12-2-16,0 3-3 0,1-1-2 15,0 0-7-15,-5-14-8 0,9 21-11 0,-9-21-51 16,10 17-11-16,-10-17-40 0,12 8 13 16,-12-8-67-16,0 0-35 0,18-8-44 0,-6-1-45 15,-2-6 19-15,3-3 34 0,3-7-35 16,-2-6-31-16,0 0-91 0,-3-1-380 0,-1-3-342 0</inkml:trace>
  <inkml:trace contextRef="#ctx0" brushRef="#br0" timeOffset="27409.6">14852 7863 1317 0,'0'-27'304'0,"-3"4"-14"0,-1 1-56 0,-1 1 41 16,-1 3-61-16,-4 1 36 0,0 1-84 0,1 7 43 15,-3 0-64-15,0 1 25 0,12 8-46 0,-26-7 41 16,26 7-20-16,-21 0-26 0,21 0-21 16,-18 8 8-16,18-8-5 0,-15 21 42 15,10-7-77-15,3 2 23 0,4 4-10 0,3 4-15 0,6 5-46 16,2 2 21-16,4-1-30 0,0 2 33 0,2 0-50 15,-2-3 10-15,2 2-1 0,-3-2 20 16,-1-3-20-16,-4 1 31 0,-2-5-40 0,-3 0 1 0,-5-4 2 0,-1 1 0 16,-3 1 0-16,-3 1 33 15,-1-3-66-15,-2-2-51 0,0-6-140 0,9-10-170 0,-20 15-863 16,20-15-1003-16</inkml:trace>
  <inkml:trace contextRef="#ctx0" brushRef="#br0" timeOffset="29739.62">14941 7361 621 0,'0'0'433'0,"-10"21"-85"0,10-21-89 0,-7 21-66 0,7-21-49 16,-5 19-18-16,5-19-34 0,-2 14-7 0,2-14-26 0,0 0 15 15,0 18 43-15,0-18-20 0,0 0 73 16,0 0 27-16,0 0 26 0,-1 20 15 0,1-20-19 16,0 0-13-16,0 0-66 0,0 0 11 15,-13 4-48-15,13-4 19 0,-19-6-50 0,5 0 35 16,-5-6-57-16,-6-3 34 16,-1-4-47-16,-3-4 18 0,-8-9-34 0,1-5 25 0,1-6-10 15,-1-6-2-15,3-7 28 0,1-8-62 0,3-8-19 0,-3-28 34 16,5-9-39-16,2-6 36 0,8-2 4 15,1 0-5-15,5 23-39 0,6 0 38 0,0 0-36 0,5 5 13 16,2 2-7-16,3 4-2 0,4-1 36 16,5 1-23-16,4-3 32 0,9-14-44 0,-2 25 2 15,-1 4-3-15,2 7 18 0,-1 8-10 16,-4 7 13-16,0 6-14 0,-6 12 16 0,-2 5-13 0,-2 6 13 16,-3 4-17-16,-2 3 15 15,-6 13-17-15,11-19 19 0,-11 19-14 0,9-11 9 0,-9 11-10 16,0 0 15-16,0 0-17 0,14-6 24 0,-14 6-18 15,0 0 19-15,9 10-21 0,-9-10 22 0,0 0-18 16,7 15 18-16,-7-15-20 0,0 0 20 0,4 18-19 0,-4-18 19 16,0 0-14-16,0 18 7 15,0-18-9-15,0 0 14 0,0 0-16 0,0 18 21 0,0-18-22 16,0 0 18-16,0 0-38 0,-7 13 23 16,7-13-30-16,0 0 34 0,-18 8-25 0,18-8 28 15,-22 4-17-15,22-4 22 0,-30 5-27 0,13-3 20 0,0-1-17 16,-2 2 25-16,2-1-26 0,-2-2 32 15,0 1-29-15,19-1 30 0,-33 0-5 0,33 0 7 0,-31-1-9 16,31 1-2-16,-27-5 0 16,27 5-4-16,-25-5-1 0,25 5-1 0,-21-7 4 0,21 7-24 15,-17-10-6-15,17 10 30 16,-14-15-30-16,14 15 31 0,-11-17-31 0,11 17 36 0,-4-19-31 16,4 19 34-16,-5-20-32 0,5 20 34 15,-2-18-35-15,2 18 36 0,0-16-33 0,0 16 34 0,0 0-34 16,-2-18 38-16,2 18-38 0,0 0 27 0,0 0-30 0,0 0 31 15,0-18-39-15,0 18 36 0,0 0-28 16,0 0 35-16,-4 16-33 0,0-1 35 0,0 4-35 16,-1 4 39-16,-1-1-5 0,2 3 3 15,-1-2-7-15,1-3-4 0,-1-4 4 0,5-16-7 16,-5 25-10-16,5-25 3 0,-4 20 10 16,4-20-2-16,-2 15-1 0,2-15 0 0,0 0 1 0,-4 18-2 0,4-18 2 15,0 0-4-15,-7 19 2 0,7-19 0 16,-8 17-1-16,8-17-1 0,-15 22 27 15,9-9-29-15,-6 2 15 0,3 1-27 0,-1-1 34 0,-1-1-31 16,3-1 2-16,-1-2 5 16,9-11-1-16,-14 16-1 0,14-16 4 0,-8 11-1 0,8-11 0 15,0 0-1-15,-9 11 0 0,9-11-1 16,0 0 25-16,0 0-27 0,13-31 26 0,3 3-30 0,3-4-6 16,7-11 0-16,3-4-20 15,2-3 36-15,3-1-37 0,-3 1 11 0,3 0 4 0,-1 2 3 16,-3 4 35-16,-1 5-34 0,-6 7 37 0,0 3-39 15,-4 4 38-15,-3 1-37 0,-3 9 37 0,-1 0-38 16,-3 3 37-16,-9 12-45 0,14-15 32 0,-14 15-26 0,9-10 36 16,-9 10-38-16,0 0 43 15,0 0-34-15,0 0 35 0,15 9-35 0,-15-9 6 0,4 18 4 0,-4-18 3 16,8 25 5-16,-4-11 4 16,2 5 2-16,1-1 2 0,5 2 3 0,-1-2 2 0,4 4-5 15,4-2-3-15,3-1 0 0,1-4 2 0,3 1-3 0,3-5 27 16,2-1-36-16,1-1 10 15,3-2-106-15,-8-2-57 0,1-3-153 0,-1 1-232 0,0 0-462 16,0-3-723-16</inkml:trace>
  <inkml:trace contextRef="#ctx0" brushRef="#br0" timeOffset="31439.74">15333 4584 831 0,'-19'-8'546'15,"1"1"-42"-15,1 3-135 0,1 0-16 0,16 4-129 0,-28-1-1 16,28 1-89-16,-25 3 14 0,25-3-72 15,-22 13 26-15,12-3-21 0,2 2-17 0,1 1-10 0,3 2-11 16,4-15-10-16,-1 27-7 16,4-12-4-16,1 1-52 0,3-3 51 0,2 0-44 0,0-3 48 15,4-1-45 1,0-3 51-16,-13-6-51 0,32 1 48 0,-11-7-6 16,-1-3-4-16,7-6-1 0,-4-3-6 0,-1 0-42 15,-5-2 52-15,-4 2-45 0,-4-1 58 0,-3 0-51 0,-6 3 54 16,-2-1-42-16,-3-2 49 0,-4 3-54 15,-3 1 4-15,-1 3 42 0,-3 1-50 0,1 5 45 0,-3 2-50 16,3 2 30-16,15 2-34 0,-34 3 49 0,16 2-47 16,1 2 46-16,2-1-48 0,3 1 44 15,0 2-51-15,12-9 46 0,-12 15-43 0,12-15 45 0,0 0-5 16,-2 20-3-16,2-20-36 16,9 12 38-16,-9-12-2 0,21 8-3 0,-21-8 0 0,29 2-49 15,-10-4 52-15,4 0-43 0,0-3 53 16,0 1-48-16,-4-1 50 0,-3 1-57 0,-16 4 56 0,25-6-47 15,-25 6 52-15,18-2-48 0,-18 2 46 0,0 0-48 0,22 2 50 16,-22-2-49-16,14 6 49 16,-14-6-55-16,15 11 53 0,-15-11-46 0,15 12 50 0,-15-12-5 15,13 11-6-15,-13-11-12 0,11 9 5 16,-11-9-42-16,0 0 51 0,14 9-44 0,-14-9 55 16,0 0 15-16,0 0 15 15,0 0 1-15,0 0-10 0,0 0 10 0,15-6-10 0,-15 6 29 16,0 0-34-16,0-16 25 0,0 16-33 0,-2-17 11 15,2 17-29-15,-4-20 14 0,4 20-26 0,-4-21 16 16,4 21-25-16,-1-19 19 0,1 19-23 0,3-21-3 0,-3 21 1 16,13-21 6-16,-2 11-1 15,3 0-6-15,4 0 0 0,-1 4-1 0,2 1 6 0,0 1-2 16,1 1 0-16,0 1-3 0,-2 2-2 16,1-2 1-16,-19 2 25 0,30 2-32 0,-30-2 28 0,26 1-28 15,-26-1 30-15,19 1-29 0,-19-1 23 0,0 0-16 0,19 3 23 16,-19-3-23-16,0 0 6 15,0 0 24-15,0 0-23 0,0 0 46 0,0 0 0 0,0 0 8 16,0 0 15-16,0 0 1 0,-18-7 31 16,18 7-27-16,-16-12 23 0,16 12-24 0,-20-16-31 0,12 5 16 15,-1 0-11-15,2-3-11 16,0 0-5-16,2 0-8 0,0-2-8 0,2 1-4 16,3 15-2-16,-2-30 0 0,2 30-7 0,4-28-2 15,0 13-2-15,3 3 0 0,0-1-21 0,2 3 25 16,1 1-23-16,2 2 25 0,3 1-22 0,-15 6 24 0,28-3-24 15,-28 3 27-15,36 3-18 16,-15 3 23-16,0 1-28 0,0 4 24 0,0-1-27 0,-2 2 31 16,1-1-30-16,-1 1 22 15,-2 0-24-15,-1-1 22 0,-2 2-41 0,-1-5-42 0,-3-1-59 0,-10-7-3 16,15 11-79-16,-15-11 28 16,0 0-83-16,18 3 28 0,-18-3-49 0,10-9 25 0,-10 9 7 15,11-16 26-15,-11 16-2 0,6-22-9 0,-6 22 55 0,4-28 26 16,-4 28 96-16,2-28 94 0,-2 28 37 15,1-29 11-15,-1 29 1 0,1-25 49 0,-1 25-38 0,1-18 31 16,-1 18-45-16,0 0 29 16,1-20-73-16,-1 20 0 0,0 0-7 0,0 0-1 15,0 0-4-15,0 0 0 0,0 0-4 0,0 0 0 16,22 3 0-16,-22-3-3 0,12 14 0 0,-12-14-4 0,13 17-3 16,-13-17 8-16,9 14 8 15,-9-14 3-15,9 12 18 0,-9-12 29 0,0 0 21 16,10 11 31-16,-10-11 31 0,0 0 20 0,0 0-13 15,0 0-31-15,0 0-26 0,0 0 13 0,5-14-6 16,-5 14 9-16,-5-22 26 0,0 8-12 0,1-2-9 0,-1-3-24 16,-1 0-6-16,1-1-15 15,0 0-13-15,-1 1 17 0,2 2-44 0,2 0 19 0,0 0-37 16,2 17-5-16,-2-27-5 0,2 27 2 16,3-22-5-16,-3 22-3 0,12-20-12 0,-12 20 9 0,17-14-1 15,-17 14 2-15,26-4 3 0,-26 4 2 0,32 3 0 0,-11 2 0 16,-1 2-1-16,1 3 0 15,-1-2 1-15,-1 5 8 0,0-1-11 0,-2 4 6 0,0-2-6 16,-4 1 12-16,1-2-23 0,-3 1-35 16,-1-3-25-16,-10-11-70 0,13 17-43 0,-13-17-50 0,0 0-19 15,11 13 2-15,-11-13 11 16,0 0-57-16,0 0-33 0,12-9-17 0,-12 9-3 16,5-16 66-16,-5 16 37 0,1-20 115 0,-1 20 129 15,-1-23 131-15,1 23 45 0,-1-25-17 0,1 25 43 16,-3-20-41-16,3 20 43 0,0 0-76 0,-2-18 23 0,2 18-77 15,0 0 31-15,0 0-68 16,0 0 31-16,0 0-56 0,0 0 35 0,0 0-40 0,0 0 40 0,0 0-55 16,12 10 7-16,-12-10 3 15,14 21-1-15,-6-10 3 0,0 3-1 0,3-2 1 16,0-1 1-16,-1-2-1 0,1-2 1 16,-11-7-114-16,22 5 69 0,-22-5-87 0,23-3-102 0,-12-5-580 15,2 0-375-15</inkml:trace>
  <inkml:trace contextRef="#ctx0" brushRef="#br0" timeOffset="31912">16367 3586 482 0,'0'0'607'0,"-22"-9"-119"15,22 9-161-15,-14-6-49 16,14 6-88-16,0 0-12 0,0 0-81 0,0 0 19 16,0 0-52-16,0 0 17 0,20-3-46 15,-1 5 25-15,5-1-42 0,3-1 25 0,2 0-41 0,3-1 30 16,-1 0-34-16,0-1 29 0,-2 1-29 15,-2-1 27-15,-1 1-41 0,-7 1 32 0,-19 0-25 16,31 0 33-16,-31 0-34 0,26 3 39 0,-26-3-21 0,24 11 61 16,-15-2 17-16,1 3-13 15,-2 4-8-15,0 4-7 0,-2 3-7 0,1 2 34 0,-1 6-59 16,0 0 39-16,-1 1-55 0,1-1 38 16,1 1-49-16,0-1 45 0,0-2-53 0,-1-5 45 0,0-2-52 15,2-1 49-15,-2-2-52 0,-1-4 50 0,-5-15-60 0,8 21 54 16,-8-21-44-16,6 16 55 0,-6-16-43 15,0 0 52-15,0 0-58 0,0 0 44 0,0 0-52 16,0 0 47-16,0 0-49 0,0 0 47 16,-15-20-46-16,6 3 48 0,0-2-48 0,1-3 53 0,-3-8-53 15,1-1 50-15,1-1-45 16,2-2 5-16,1-2 2 0,2 3 1 0,1-3-1 16,3 8-6-16,1-1 9 0,1 2-8 15,2 2 10-15,1 3-10 0,1 2 12 0,0 3-10 16,2 3 11-16,-1 4-12 0,-7 10 9 0,14-11-5 15,-14 11 13-15,0 0 0 0,23 7 2 0,-23-7 2 16,12 22-5-16,-6-4 0 0,-3 2 3 0,-3 2-3 16,0 2 26-16,-3-1-79 0,-3 1 19 0,1-4-83 15,-2 2 8-15,1-4-76 0,0-3-55 0,6-15-171 16,-9 15-412-16,9-15-388 0</inkml:trace>
  <inkml:trace contextRef="#ctx0" brushRef="#br0" timeOffset="32710.77">16895 3563 573 0,'0'0'476'16,"5"-14"-116"-16,-5 14-114 0,0 0-52 16,0 0-21-16,0 0-39 0,8 10-29 0,-8-10-23 15,6 14-57-15,-6-14 35 16,10 19-8-16,-10-19-16 0,11 21 0 0,-11-21-8 16,11 17-31-16,-11-17 16 0,11 14 18 15,-11-14 14-15,0 0 29 0,11 13 51 0,-11-13 57 0,0 0 30 0,0 0-17 16,0 0-36-16,0 0-21 0,13-6 0 15,-13 6-3-15,0 0-11 0,2-25-16 0,-2 25-14 16,-3-26-4-16,0 10-21 0,1-1-16 0,1-1-11 0,-3 1-10 16,3 2-6-16,1 15-7 0,-4-26-5 15,4 26-2-15,0-21-10 0,0 21-4 0,4-18 0 16,-4 18-2-16,9-13 0 0,-9 13-2 16,16-5 4-16,-16 5 0 0,19-2-4 0,-19 2-1 0,26 4 15 15,-26-4-14-15,25 6 14 0,-25-6-13 0,25 7 11 0,-25-7-10 16,24 7 10-16,-24-7-12 15,19 6 12-15,-19-6-11 0,16 5 13 0,-16-5 4 0,0 0 2 16,17 3-20-16,-17-3 14 0,0 0-12 16,0 0 15-16,25-3-14 0,-25 3 12 0,17-13-11 0,-7 4 10 15,2-4-12 1,0 0 12-16,-1-1-12 0,-2 0 16 0,2-1-12 16,-3 2 7-16,-2 1 29 0,-6 12 20 0,10-20 0 15,-10 20-3-15,4-17-11 0,-4 17-9 0,0 0 13 0,-4-20-29 16,4 20-7-16,-10-9-6 0,10 9-1 0,-16-3-4 0,16 3-3 15,-24 7 2-15,7 2-2 0,3 3 0 16,-2 3 8-16,2 1-2 0,3 2-9 0,1 2 0 16,2 3 2-16,2-1-1 0,2 2 1 15,2-1-1-15,0 1-1 0,2-5 0 0,2 5 0 0,1-3-1 16,2-3-3-16,0-2 0 16,2-2-1-16,3-2-3 0,0-3 6 0,1-2 4 0,-11-7-3 15,27 4-20-15,-9-5-17 0,1-6-15 0,3-3-10 16,3-2-5-16,0-6-10 0,0-3-30 0,-3-1-2 15,-1-2-1-15,-3-4 6 0,-4 2 12 0,-3-2 5 0,-1 0-10 16,-7 3 33-16,-1 0 10 16,-2 0 11-16,-4 2 8 0,1-1 12 0,-4 3 4 0,0 1 0 15,-1 1 4-15,-1 1 12 16,-2 3 15-16,4 4 17 0,-1 0 4 0,8 11-2 0,-13-17-8 16,13 17-10-16,-8-10-3 0,8 10-2 15,0 0 0-15,0 0 1 0,0 0-3 16,0 0-1-16,0 0-11 0,0 0 21 0,14 20-16 15,-1-5 18-15,1 2-17 0,7 5 18 0,0 0-16 16,0 2 12-16,2 0-12 0,-1-2 20 0,0 0-15 0,-2-1 13 16,-1-3-17-16,-5-1 12 0,-1-5-9 0,-4-1 19 15,-1-1 11-15,-8-10 41 0,10 16 7 16,-10-16-14-16,0 0-11 0,-2 23-9 0,2-23-12 16,-17 18-4-16,4-11-3 0,-3-2-50 0,1 0-58 0,-3-3-79 15,18-2-3-15,-31-1-54 0,31 1 5 16,-24-7-94-16,13 0-527 0,11 7-414 15</inkml:trace>
  <inkml:trace contextRef="#ctx0" brushRef="#br0" timeOffset="33419.91">17698 3267 482 0,'0'0'548'0,"0"0"-103"16,0 0-96-16,14-5-39 0,-14 5-30 15,0 0-36-15,0 0-45 0,0 0-33 0,0 0-33 0,16-6-25 16,-16 6-12-16,0 0-13 0,0 0-20 0,12-12-9 0,-12 12-11 15,13-17-12-15,-5 6-8 0,1-2 2 16,-1 2-4-16,0 0-3 0,-8 11 18 0,12-19 26 0,-12 19 14 16,7-18-4-16,-7 18 7 15,0 0-33-15,2-21-8 0,-2 21-7 0,0 0-9 0,-6-17-8 16,6 17 2-16,0 0-7 16,-15-10-4-16,15 10-2 0,0 0-2 0,-23 6-1 15,23-6-1-15,-20 15-2 0,12-3 1 0,1 3 0 16,0 3-1-16,5-1-3 0,1 2 3 0,1 0 1 15,3 3 0-15,4 2-4 0,-1-3 6 0,2-1 0 16,0-1-1-16,3-1 1 0,-1-2-1 16,1-3 2-16,0-4-2 0,-2 1-2 0,-9-10 3 15,18 13 3-15,-18-13 5 0,16 7 5 0,-16-7 3 16,0 0 11-16,23 0 9 0,-23 0 5 0,13-8 0 16,-13 8-3-16,12-15-7 0,-12 15-6 15,7-20-4-15,-7 20-3 0,3-25-5 0,-3 25-3 0,2-28-3 16,-2 28-6-16,1-28-3 0,-1 28-2 0,3-26 2 15,-3 26-1-15,5-24-1 0,-5 24-5 0,9-19 1 16,-9 19 0-16,12-14 0 0,-12 14 1 0,17-8 2 16,-17 8 0-16,19-3 2 0,-19 3 0 0,26 5 1 15,-9 1-3-15,0 1 7 0,2 1-4 16,-3 2 6-16,1-1-6 0,-3 0 2 0,-1 0-2 16,-2 0 2-16,0-2-3 0,-11-7 4 0,16 12-3 15,-16-12 10-15,11 9-9 0,-11-9 6 0,0 0-5 0,14 7 9 16,-14-7-19-16,0 0-19 0,0 0-25 0,0 0-10 15,13-11 2-15,-13 11 13 16,4-18 7-16,-4 18 7 0,2-31 9 0,0 13 4 16,-2-1 14-16,-1-5-12 0,0-2 8 0,-1-2-8 15,1-1 11-15,-3-8-9 0,0-1 1 16,3 1 1-16,-1 1 1 0,2 9 0 0,-1 0 5 16,1 4 4-16,-1 2 0 0,1 21 2 0,0-28 5 15,0 28 4-15,0-20-19 0,0 20 19 0,0 0-10 0,0 0-6 16,4-16 4-16,-4 16 3 0,0 0-2 0,9 20 3 0,-1-3 3 15,0 6 10-15,2 4-10 16,-1 2 11-16,3 0 2 0,-1 2-16 0,1 0 10 0,-2-2 4 16,1 0-3-16,1-1 1 0,-1 0-2 15,5-2-1-15,-1-3-3 0,3-1 0 0,2-6-2 0,0-6-1 16,2-3-84-16,-3-7-102 16,5-6-97-16,3-5-702 0,-2-4-693 0</inkml:trace>
  <inkml:trace contextRef="#ctx0" brushRef="#br0" timeOffset="33569.32">18140 2841 789 0,'-21'1'418'0,"21"-1"-64"0,0 0-124 16,0 0 1-16,0 0-95 0,0 0 32 0,30 2-88 0,-3-7 34 16,10 1-72-16,6-2 40 0,2-3-91 15,10-2-29-15,-1-3-157 0,-14 2-515 0,17-1-236 16</inkml:trace>
  <inkml:trace contextRef="#ctx0" brushRef="#br0" timeOffset="34719.9">16124 5136 439 0,'0'0'550'0,"0"0"-105"0,0 0-166 15,0 0-6-15,17-8-65 16,10-11 9-16,15-12-39 0,11-7 31 0,26-22-75 0,8-9 62 16,13-7-18-16,12-8-20 15,12-8-69-15,14-8-13 0,7-6-14 0,4-1-15 16,5 0 36-16,5 0-56 0,0 2-10 0,-3-1-3 16,-5 5-6-16,-4 1-14 0,-6 3 9 0,-5 6-11 0,-6 5 9 15,-10 10-2-15,-9 7-2 16,-14 6-77-16,-9 7-138 0,-26 15-38 0,-11 2-706 0,-5 7-649 0</inkml:trace>
  <inkml:trace contextRef="#ctx0" brushRef="#br0" timeOffset="38329.81">7234 8124 654 0,'0'0'524'0,"-4"-25"-94"0,4 25-132 16,-9-23-19-16,9 23-82 0,-11-16 24 15,11 16-107-15,-12-16 44 0,12 16-58 0,-13-12 29 0,13 12-57 16,-10-8 39-16,10 8-60 0,0 0 35 0,-10-11-57 0,10 11 36 15,0 0-59-15,0 0 42 16,0 0-55-16,0 0 44 0,0 0-50 0,0 0 47 0,0 0-52 16,0 0 49-16,0 0-47 0,0 0 48 15,3 22-43-15,3-10 51 0,1 1-54 0,2 2 17 16,1 1 7-16,0 0 7 16,1 1 3-16,0-2-1 0,0 0 1 0,1-1-2 0,-1 0 0 15,-2-3 2-15,1-1 42 0,-10-10-57 0,15 16 46 16,-15-16-39-16,13 13 46 0,-13-13-41 15,11 10 8-15,-11-10 53 0,0 0-32 0,13 8 44 0,-13-8-24 16,0 0 32-16,0 0-31 0,17-4 8 16,-9-12-31-16,7-10 3 0,1-7-9 0,10-14-7 0,4-6 15 15,7-8-30-15,17-20 0 16,7-4-22-16,8-3-3 0,3 0-1 0,4 2 4 0,-3 5 14 16,1 8-33-16,-4 6-6 0,-15 20-65 15,-3 7-83-15,-1 5-102 0,-4 7-14 0,-6 3-198 0,-10 13-485 16,-4 1-675-16</inkml:trace>
  <inkml:trace contextRef="#ctx0" brushRef="#br0" timeOffset="39009.25">7765 9564 663 0,'-21'-10'579'0,"1"0"-135"0,-1 2-98 0,3-2-54 0,-1 2-42 16,1 0-63-16,4 2-18 16,0-1-30-16,14 7-16 0,-22-10-17 0,22 10-15 0,-17-11-13 15,17 11-13-15,-13-6-11 16,13 6-18-16,0 0-7 0,-15-8-9 0,15 8-5 0,0 0-3 16,0 0-6-16,0 0 1 0,0 0-3 15,0 0 3-15,0 0-5 0,0 0 4 0,0 0 1 0,0 0-2 16,3 14-1-16,-3-14-1 0,12 14 1 0,-12-14 0 0,15 13 5 15,-15-13 5-15,14 15-3 0,-14-15 8 16,15 13 2-16,-15-13-2 0,16 12 3 0,-16-12-37 0,16 13 54 16,-16-13-48-16,17 11 48 15,-17-11-49-15,17 9 52 0,-17-9-49 0,20 9 50 16,-20-9-45-16,16 5 41 0,-16-5 2 0,19 3 9 16,-19-3 2-16,23-2-3 0,-8-4-5 0,5-5-5 15,7-8-10-15,2-8 25 0,9-9-33 0,1-7-3 0,5-7-3 16,1-6-44-16,11-18 43 0,-1 0-41 15,-1-1 47-15,-11 14-4 0,-1 1-6 0,0 0-16 0,-5 3-75 16,-4 6-65-16,-4 4-121 16,-6 6-39-16,-14 10-742 0,-2 10-799 0</inkml:trace>
  <inkml:trace contextRef="#ctx0" brushRef="#br0" timeOffset="39739.44">6518 10255 331 0,'-21'-6'560'0,"21"6"-162"0,-19-5-85 0,19 5-78 0,0 0-19 16,-23 0-65-1,23 0-8-15,0 0-52 0,-20 5 1 0,20-5-21 0,0 0-20 0,-13 7-28 16,13-7 21-16,0 0-29 0,-6 15 39 16,6-15-31-16,2 16 23 0,-2-16-31 0,9 24 36 0,-3-10-35 15,1-1 32-15,1 3-38 16,2-1 50-16,0 1-39 0,0 0 40 0,2 1-48 0,-2-3 32 16,1 1-49-16,0-1 50 15,-1-3-64-15,0 2 71 0,1-1-57 0,-2-2 54 16,-1 1-50-16,2-3 41 0,-10-8-49 0,15 16 46 0,-15-16-46 15,15 9 46-15,-15-9-48 0,10 9 54 16,-10-9-47-16,0 0 40 0,11 8-34 0,-11-8 51 0,0 0-43 16,0 0 51-16,0 0-42 15,19 0 58-15,-19 0-52 0,14-17 45 0,-2 3-50 16,-1-5 41-16,5-6-11 0,1-6-8 0,2-1-8 16,7-11-8-16,-1-1-5 0,3-5 2 0,4 0-48 0,2-3 48 15,3-3-48-15,2-3 48 0,3-3-50 0,3 1 46 16,-1 1-42-16,1 3 48 0,-2 1-46 0,1 4-89 15,-4 3-95-15,-1 4-166 0,-3 5-611 0,-4 6-686 16</inkml:trace>
  <inkml:trace contextRef="#ctx0" brushRef="#br0" timeOffset="40380.28">7299 11009 727 0,'-13'5'507'0,"13"-5"-125"0,0 0-111 0,0 0-58 0,-4 16-54 16,4-16-30-16,0 0-27 16,3 21-19-16,-3-21-22 0,3 17-10 0,-3-17-29 0,5 16 18 15,-5-16-31-15,7 16 22 0,-7-16-27 0,8 18 21 16,-8-18-32-16,11 14 29 0,-11-14-28 0,9 14 34 15,-9-14-34-15,9 12 23 0,-9-12-26 0,10 11 27 0,-10-11-27 16,9 9 31-16,-9-9-27 16,0 0 31-16,11 11-30 0,-11-11 32 0,0 0-36 15,0 0 35-15,14 8-43 0,-14-8 43 0,0 0-29 16,0 0 43-16,0 0-37 0,18 0 54 16,-18 0-36-16,13-8 54 0,-13 8-2 0,19-17-14 15,-4 3-12-15,4-5-7 0,5-8-4 0,6-9-6 16,4-5-53-16,6-4 50 0,3-9-47 0,16-18 47 15,4-5-49-15,2-3 48 0,3 2-46 0,-2 4 52 16,-1 6 0-16,-15 15-59 0,-3 7-72 0,-3 7-100 16,-7 4-243-16,-10 14-376 0,-3 3-376 0</inkml:trace>
  <inkml:trace contextRef="#ctx0" brushRef="#br0" timeOffset="41249.46">7768 12453 566 0,'0'0'500'16,"0"0"-80"-16,-8-12-146 0,8 12-11 16,0 0-80-16,0 0-3 0,0 0-69 0,-9-8 6 0,9 8-62 15,0 0 20-15,0 0-45 16,0 0 25-16,0 0-41 0,0 0 25 0,0 0-48 0,0 0 0 16,0 0 17-16,0 0 36 0,0 0-44 15,0 0 43-15,0 0-39 0,0 0 38 0,5 19-42 0,-5-19 37 16,5 14-43-16,-5-14 37 0,6 17-38 15,-6-17 39-15,8 18-45 0,-8-18 39 0,10 17-53 16,-10-17 48-16,10 15-36 0,-10-15 67 0,14 15-53 16,-14-15 51-16,13 14-51 0,-13-14 36 15,14 9-37-15,-14-9 88 0,19 1-9 16,-19-1 79-16,32-8-10 0,-7-5-7 0,1-7-41 16,10-11 32-16,1-7-57 0,3-9 23 0,5-8-52 15,12-19 26-15,1-4-14 0,2-3 20 0,-1-2-39 0,4 0 24 16,-4 2-45-16,1 1-3 0,-3 3-6 0,-12 19-48 15,-4 1-74-15,-2 7-74 0,-4 0-105 0,-5 9-174 16,-8 10-539-16,-1 3-731 0</inkml:trace>
  <inkml:trace contextRef="#ctx0" brushRef="#br0" timeOffset="41999.7">6725 13273 539 0,'0'0'502'0,"-10"-11"-97"16,10 11-133-16,-9-10-22 0,9 10-73 0,0 0-1 0,-12-11-59 16,12 11 17-16,0 0-60 15,0 0 25-15,0 0-54 0,-11-8 26 0,11 8-59 0,0 0 37 16,0 0-39-16,0 0 40 0,0 0-36 0,0 0 63 15,0 0-42-15,2 16 42 0,-2-16-54 16,8 16 41-16,-8-16-55 0,11 18 41 0,-11-18-52 16,13 18 49-16,-13-18-54 0,16 15 46 15,-16-15-50-15,16 12 43 0,-16-12-45 0,21 6 46 16,-21-6-54-16,24 0 61 0,-7-4-27 0,4-6 49 16,7-6-28-16,2-8 43 0,8-13-60 0,1-5 8 15,3-8-10-15,2-6-3 0,12-18 51 0,0-1-59 0,-2-2 56 16,2 2-15-16,-10 15-7 0,-2 1-57 15,2 3 49-15,-4 3-47 0,-3 6 7 0,-4 6-141 0,-4 4-35 16,-8 12-138-16,-9 9-621 0,-2 3-620 16</inkml:trace>
  <inkml:trace contextRef="#ctx0" brushRef="#br0" timeOffset="42789.45">8555 13977 425 0,'0'0'487'0,"10"12"-125"0,-10-12-64 16,0 0-73-16,8 10-13 0,-8-10-49 15,0 0 11-15,0 0-49 0,11 13 26 0,-11-13-66 0,0 0 18 16,0 0-41-16,8 10 45 0,-8-10-56 0,0 0 20 0,0 0-22 15,10 15 55 1,-10-15-50-16,10 10 43 0,-10-10-63 0,10 15 58 0,-10-15-62 16,14 17 66-16,-4-6-43 0,-1-2 51 15,1 2-61-15,1 0 47 0,0-2-14 0,1 4-11 16,3-3 1-16,-4 1-4 0,2-3-9 0,0-4-9 16,2 3-7-16,-2 0 2 0,3-1 0 0,-2-3-2 15,-14-3-1-15,30 2 26 0,-10-7-3 0,4-8-3 0,1-8 2 16,0-7-17-16,7-13 2 0,0-8-6 0,1-6-8 15,0-4-6-15,2-3-3 0,0-3 30 0,0-3-45 0,0-1 39 16,0 0-44-16,-1-1 34 16,0 1-51-16,-1 1-31 0,-1 4-34 0,-4 6-32 0,-2 5-98 15,-3 6-46-15,-7 12-42 0,0 9-139 16,-4-1-593-16,-4 8-782 16</inkml:trace>
  <inkml:trace contextRef="#ctx0" brushRef="#br0" timeOffset="43774.71">7740 15565 213 0,'0'0'612'15,"0"0"-205"-15,6-16-121 0,-6 16-29 0,0 0-98 0,0 0 11 16,9-11-69-16,-9 11 17 0,0 0-68 16,0 0 43-16,20 1-57 0,-20-1 39 0,15 6-59 0,-15-6 27 15,18 9-36-15,-18-9 35 16,19 14-48-16,-7-5 45 0,0 1-46 0,0 1 41 16,3 0-48-16,-2 0 43 0,-1-2-38 15,0-1 25-15,-1 0-34 0,-11-8 41 0,19 11-46 16,-19-11 50-16,18 9-54 0,-18-9 56 0,15 7-47 15,-15-7 44-15,0 0-45 0,16 7 47 16,-16-7-48-16,0 0 38 0,0 0-19 0,16 0 58 16,-16 0-36-16,0 0 33 0,16-6-39 0,-16 6 42 0,12-11-33 15,-3 1 31-15,2-5-39 0,0-2 26 0,5-5-36 16,0-5 30-16,3-4-39 0,0-1 29 16,6-10-28-16,2 0 25 0,1-2-3 0,1 0-1 0,0-2 39 15,2 0-60-15,0 0 55 0,0 0-53 0,0 1 0 16,0 0-1-16,-1 4 6 0,0 0-4 15,-8 10-4-15,1 5 9 0,-2 0-7 0,-3 3 1 0,-4 6 5 16,-2 1-48-16,-1 5-32 16,-4 1-12-16,-7 10-9 0,12-14-8 0,-12 14-27 0,0 0-24 15,11-9-117-15,-11 9-442 0,0 0-242 16</inkml:trace>
  <inkml:trace contextRef="#ctx0" brushRef="#br0" timeOffset="44814.46">6793 16591 105 0,'0'0'668'0,"0"0"-184"0,4-16-176 0,-4 16-31 0,0 0-107 15,0 0 11-15,0 0-85 16,6-13 11-16,-6 13-55 0,0 0 30 0,0 0-58 0,0 0 37 16,0 0-52-16,0 0 37 15,0 0-47-15,0 0 41 0,17 3-53 0,-17-3 49 0,12 9-50 16,-12-9 43-16,11 12-47 0,-11-12 53 0,13 13-55 0,-13-13 52 15,13 13-55-15,-13-13 53 16,13 14-44-16,-13-14 44 0,14 11-48 0,-14-11 48 0,13 14-49 16,-13-14 47-16,15 13-47 15,-15-13 46-15,13 11-47 0,-13-11 46 0,12 11-48 16,-12-11 49-16,11 7-49 0,-11-7 47 0,0 0-50 16,14 9 51-16,-14-9-47 0,0 0 48 0,0 0-46 15,15 4 67-15,-15-4-15 0,0 0 51 0,14-5-29 0,-14 5 23 16,17-17-31-16,-5 4 13 0,2-4-22 15,1-6 11-15,4-2-27 0,1-2-4 0,1-6-2 16,5-7-3-16,2-4-2 0,3-1-2 0,0 1 0 16,2-2 17-16,0 2-26 0,-1 2 22 0,0 3-18 15,-1 3 18-15,-6 7-24 0,-1 4 13 16,-1 1-11-16,-2 4-8 0,-4 6-102 0,-3 0 10 16,0 4-54-16,-3 3 13 0,-11 7-45 0,17-10-118 15,-17 10-439-15,0 0-268 0</inkml:trace>
  <inkml:trace contextRef="#ctx0" brushRef="#br0" timeOffset="46089.34">9353 17365 626 0,'0'0'471'0,"0"0"-94"0,0 0-151 0,0 0 17 15,0 0-102-15,-15-4 35 16,15 4-82-16,0 0 39 0,0 0-80 0,0 0 44 0,0 0-66 16,0 0 37-16,0 0-57 0,0 0 44 15,0 0-64-15,0 0 56 0,0 0-54 0,0 0 49 0,0 0-42 16,0 0 49-16,3 15-41 16,-3-15 49-16,0 0-19 0,11 11 15 0,-11-11 2 0,0 0 7 15,12 14-7-15,-12-14 2 0,11 14-10 0,-11-14-25 0,13 15 42 16,-13-15-20-16,12 17 8 15,-12-17-8-15,14 18 19 0,-7-8-10 16,1 2 17-16,-2 0-10 0,2 0-5 16,0 0-15-16,-1-1-10 0,-7-11-4 0,13 17-6 15,-13-17-7-15,12 16 6 0,-12-16-3 0,11 10-2 16,-11-10-2-16,12 9 3 0,-12-9 1 0,13 5 7 16,-13-5 20-16,0 0 5 0,27-4 3 0,-14-2 15 15,2-4-13-15,1-3 7 0,1-3-19 0,3-6 0 0,-1-4-5 16,3-3-4-16,3-10 8 0,1-6-18 0,0-2 12 15,3-6-14-15,1-2 14 0,0-5-28 16,2-2 16-16,2-4-23 0,1 1 5 0,0-3 18 16,1 0-22-16,0 2 2 0,-1 0 14 0,0 3-17 15,-2 1 5-15,-1 5-2 0,1 1 39 0,-7 6-56 16,0 4 38-16,-4 4-36 0,-5 9 3 16,-1 2 1-16,-2 3 2 0,0 3 1 15,-4 6-1-15,-1 1 0 0,-2 4-4 0,0 2-4 16,-7 12-3-16,10-19-11 0,-10 19-17 0,8-13-13 15,-8 13-10-15,0 0-11 0,8-15-6 16,-8 15-5-16,0 0 4 0,0 0 1 0,7-14 7 0,-7 14 13 16,0 0 6-16,0 0 11 0,0 0-9 0,0 0 17 15,0 0-17-15,0 0 25 0,0 0-10 0,0 0 9 16,0 0-27-16,0 0 3 0,0 0-24 0,0 0 37 16,5 14-61-16,-5-14 45 0,0 0-49 15,0 0 42-15,-4 17-42 0,4-17 24 0,0 0-39 0,-4 14-12 16,4-14-80-16,0 0-98 0,-5 13-270 0,5-13-119 15</inkml:trace>
  <inkml:trace contextRef="#ctx0" brushRef="#br0" timeOffset="51289.37">22351 7678 65 0,'0'0'779'0,"6"-12"-308"0,-6 12-63 16,0 0-115-16,5-17 11 0,-5 17-74 0,0 0 11 15,-1-17-71-15,1 17 40 0,0 0-67 0,-6-17 38 16,6 17-69-16,-8-12 42 0,8 12-55 0,-13-10 30 15,13 10-57-15,-15-7 14 0,15 7-47 0,-20-3 31 0,20 3-49 16,-30 5 30-16,9 1-7 16,1 5-11-16,-5 2-5 0,-1 3-5 0,-1 3-12 0,2-1 6 15,2 4-5-15,0-4 25 16,2 4-34-16,4-1 26 0,1 2-29 0,5-5 27 0,3 1-32 16,0 0 25-16,3 1-35 0,3-4 34 15,2-16-27-15,2 30 21 0,2-15-23 0,2-1 26 0,6 1-26 16,0-1 30-16,4-3-31 0,1-3 25 0,3-1-35 0,2-4 37 15,-3-1-28-15,6-5 28 16,2-1-28-16,4-3 27 0,-1-4-27 0,-1-1 27 0,-1-3-27 0,-2 3 28 16,-4-5-36-16,0 1 38 15,-5 2-31-15,-3-2 30 0,-2 2-29 0,-1 0 3 16,-4 2 6-16,-7 12-2 0,9-21 3 16,-9 21 1-16,7-18 3 0,-7 18 0 0,0 0 20 0,0-19 6 15,0 19 1-15,0 0-5 0,-5-16-4 0,5 16-6 16,0 0-2-16,0 0-10 15,0 0 5-15,0 0-6 0,0 0 5 0,0 0-1 16,-12 8 32-16,12-8-40 0,0 0 29 0,2 27-34 16,-2-27 36-16,7 22-44 0,0-8 30 0,-1-4-30 15,2 2 41-15,-8-12-39 0,17 15 38 0,-17-15-38 16,18 10 34-16,-18-10-37 0,22 1 27 0,-22-1 11 0,31-11-43 16,-15 3 44-16,2-3-39 15,-2 0 39-15,1-4-41 0,-3-1 5 0,1-1 3 16,-4-1 3-16,-1-1 4 0,-1 0-1 0,-3-1-4 0,-1 4 9 15,-2 0 1-15,-3 16 4 0,5-26 8 16,-5 26 2-16,1-19-3 0,-1 19-5 0,0 0 1 0,1-21-10 16,-1 21 5-16,0 0-1 0,0 0 0 15,0 0 1-15,0 0 0 0,0 0-4 0,14 15 0 16,-10-1-5-16,3 6 42 0,1 0-47 16,-2 2 41-16,1 3-3 0,1 5-5 0,0 3-3 0,-1 3-4 15,-2 4-40-15,-3 1 30 0,0 2-31 0,-4-1 42 0,0-2-41 16,-2-1 11-1,-2-2 41-15,-3-5-41 0,0-1 38 0,-3-3-44 0,-4-1 43 16,0-2-42-16,-4-2 43 0,-1-3-47 16,0-3 48-16,1-4-43 0,0-3 20 0,1-1-65 0,3-6-18 15,16-3-70-15,-24-1-60 16,24 1-54-16,-13-15-67 0,11-1-156 0,2-2-498 0,4-4-695 16</inkml:trace>
  <inkml:trace contextRef="#ctx0" brushRef="#br0" timeOffset="52079.87">22913 7628 757 0,'7'-18'602'0,"-7"18"-66"0,0 0-122 0,0-18-20 0,0 18-124 16,0 0-22-16,0 0-70 0,-10-10 0 16,10 10-72-16,0 0 25 0,-18 9-67 0,10 3 13 0,-1-2-40 15,0 7 37-15,1 0-17 0,2 3-11 0,1-1-21 0,3 1 20 16,0-1-22-16,3-1 14 15,0 0-27-15,2 0 16 0,1-2-22 0,1-1 16 0,1-1-21 16,4-5 18-16,0-1-30 16,-10-8 28-16,22 4-19 0,-5-6 21 0,3-5-25 15,2-1 22-15,-2-2-19 0,4-5 0 16,-1-2 1-16,-3-1 1 0,-1-1-7 0,-5 1 12 0,-4-3 6 16,0 0-8-16,-3-2-44 15,0-3 48-15,-3 1-41 0,0-1 51 0,-2 1-47 0,0 2 42 16,-2 2-36-16,-1 4 49 0,1 17-42 0,0-29 40 15,0 29-40-15,-2-21 43 0,2 21-49 0,0 0 12 16,-2-21-10-16,2 21 39 0,0 0-38 0,0 0 49 0,0 0-50 16,0 0 50-16,-5 12-48 15,5-12 47-15,-3 31-48 0,1-9 49 0,-1 3-52 0,0 2 17 0,-2 6 38 16,1 3 36-16,-1 0 44 16,-1 3-35-16,-1-1 22 0,2-1-61 15,0-2 29-15,1-2-60 0,3-6 36 0,0-4-39 16,2-2 37-16,1-4-43 0,3-5 34 0,-5-12-54 15,18 14-32-15,-18-14-106 0,34-6-4 0,-12-2-14 16,4-7-16-16,0-2 30 0,-3-1 26 0,-2 0 32 16,-6 3 18-16,-1 0 17 0,-4 1-17 0,-3 1 54 0,-7 13-33 15,12-18 58-15,-12 18-29 16,7-15 58-16,-7 15-22 0,0 0 55 0,5-15-57 0,-5 15 57 16,0 0-50-16,0 0 47 0,0 0-58 15,6-13 46-15,-6 13-55 0,0 0 51 0,0 0-60 16,0 0 59-16,0 0-50 0,0 0 50 15,0 0-52-15,13-7 53 0,-13 7-49 0,0 0 48 16,14-5-17-16,-14 5 52 0,20-12-51 0,-8 4 49 0,4-2-42 16,-1-2 61-16,1 0-48 0,-2-1 50 15,1-1-37-15,-2 1 56 0,-3 2-45 0,0 0 49 0,-3 0-47 16,-7 11 47-16,10-18-29 16,-10 18 21-16,4-15-25 0,-4 15-7 0,0 0-37 0,-2-17 14 15,2 17-29-15,0 0 15 0,-12-9-27 0,12 9 19 0,0 0-26 0,-27 2 15 16,14 4-15-16,-3 3 19 15,1 3-22-15,-1 1 23 0,2 3-4 0,0 2-4 16,1 6 2-16,3-5-5 16,2 1 1-16,3 0 21 0,2-2-27 0,2 0 33 15,2 0-37-15,2-1 35 0,2 1-40 0,3 0 37 16,4-3-37-16,1-1 39 0,2 0-47 0,3-3 36 0,2-2-38 16,4-2 41-16,3-3-4 15,0-2-30-15,3-3-141 0,5-6-158 0,-3 0-283 0,1 0-528 16,-1-2-870-16</inkml:trace>
  <inkml:trace contextRef="#ctx0" brushRef="#br0" timeOffset="54249.67">22143 8320 447 0,'0'0'539'0,"0"0"-95"0,0 0-142 0,0 0-22 16,0 0-86-16,0 0-1 15,0 0-91-15,0 0 23 0,0 0-70 0,0 0 23 0,0 0-49 0,0 0 30 16,0 0-45-16,0 0 34 16,0 0-44-16,0 0 27 0,3 18-32 0,-3-18 39 0,16 11-47 15,-5-3 38-15,2 0-37 0,4 1 40 16,2-1-47-16,1 3 43 0,4-3-54 0,3 4 53 0,2-1-46 31,2-3 47-31,1 3-39 0,2-4 43 0,0-3-39 0,3 2 43 0,0-2-48 16,3-1 44-16,-1-2-20 0,2-1 49 0,2-2-38 0,0-2 64 15,3-1-39-15,1-1 41 16,1-1-63-16,11-2 64 0,0-2-55 0,-1-1 63 0,2-1-63 16,1-1 45-16,0-2-39 0,0 1 41 15,-1-1-58-15,-1 0 44 0,-3-3-13 0,1 1-15 0,0-1 5 16,0-2-5-16,-4 0-9 16,1-2 12-16,-2 0-1 0,-3-1-2 0,1-1 0 0,-4-1 3 0,-1-1-11 15,-3 2 7-15,-2-2 32 0,-3-2-47 0,-7 5 38 16,-1-3-39-16,-3 0 31 15,-1-1-45-15,-2-1-1 0,-2-2-1 0,-4 1-8 16,-1-3-17-16,-4-2 23 0,-3 0-16 0,-4-1 23 16,-4-2-25-16,-3 1 25 0,-6-3-23 0,-4 1 22 15,-9-6-18-15,-8 3 17 0,-4 1-27 16,-7 5 29-16,-4 2-4 0,-6 2-2 0,-5 5-3 0,-4 2 2 16,-2 0-3-16,-5 6 1 15,-2 2-9-15,-3 1 4 0,-7 3-1 0,1 0 5 0,-3 3-2 16,-1 2 34-16,1 2-40 0,-2 1 36 0,3 4-39 0,-3 2 1 0,1 0-7 15,2 5 10-15,-1-2-3 16,3 3 5-16,2 1-1 0,3 2 4 0,3 4-2 16,2 1-2-16,4 6-21 15,4 5 18-15,-1 8-13 0,1 8 26 0,0 6-24 0,-9 16 27 16,18-7-26-16,4 0 14 0,7 4 12 16,6 3 6-16,5 5 28 0,6 5-51 0,8 1-4 0,5 3-12 15,7-1 32-15,6 0-4 0,6-1 0 0,6-3 34 0,6-3-43 16,8-6 38-16,7-4-14 15,9-8 7-15,5-4 0 0,7-7-26 0,6-7-88 0,2-7-55 16,0-6-99-16,1-8-78 0,-2-4-208 16,-3-4-494-16,-9-5-757 0</inkml:trace>
  <inkml:trace contextRef="#ctx0" brushRef="#br0" timeOffset="61129.63">21002 10372 741 0,'0'0'496'0,"-8"-10"-155"0,8 10-40 0,-9-11-98 15,9 11-1-15,0 0-76 0,-9-11-8 0,9 11-40 0,0 0 20 0,-10-12-55 16,10 12 12-16,0 0-43 16,-11-16 33-16,11 16-25 0,-5-15 36 0,5 15-39 0,-3-16 16 15,3 16-29-15,-1-19 32 16,1 19-11-16,0-22-4 0,0 22-5 0,2-26-6 0,-2 26 6 0,5-32 6 16,0 16 8-16,-1-1-20 15,0-3 16-15,0 3 10 0,0-5-3 0,2 0-4 16,-1 0 12-16,0 0 3 0,1-3-4 0,1 0-7 15,-2 0-4-15,2-5-22 0,-1 4 15 16,1-4-3-16,-2 4 18 0,1 1-3 0,0 0-4 0,-2 0-5 16,3-2-4-16,-3 2-15 0,1-2 9 15,0 1-6-15,0 1 3 0,0-7 4 0,1 6-2 0,-2 1 19 16,0-2-6-16,0 1-3 16,1-1-6-16,0-4-9 0,1 5 4 0,-1-5-3 15,-1-1-1-15,1 0-7 0,0 5 5 0,0-5 0 16,1 5-2-16,-1-5-21 0,1 0 25 0,0 0-6 0,1 0 3 15,1 0-2-15,-2 0-1 0,1 0-5 16,0 1 5-16,0-1-1 0,2 0 0 16,-1 2-1-16,2-2 3 0,0 0-6 0,1 0 10 0,-1-1-7 15,3 1 0-15,-1-2-5 0,2 3 5 16,-2-3 0-16,1 2-51 0,1-2 60 16,0 2-53-16,0-1 42 0,0-1-40 0,0-1 65 15,-1-1-52-15,1 0 50 0,-2 1-52 0,0-1 61 0,1 1-52 16,-2 1 55-16,1 0-57 0,-1 2 52 0,1-1-3 15,1 3-5-15,-1-1-4 0,2 0-4 0,0 0-3 16,0 1 3-16,2 0-4 0,-1 1-50 16,2-1 56-16,1 2-54 0,-2-2 54 0,2 3-50 15,0 0 57-15,0-1-54 0,-1 2 52 16,2 1-50-16,1 1 56 0,-3 0-54 0,2 1 4 16,0 1 50-16,0 0-50 0,0 1 53 0,-2-1-53 15,3 2 52-15,-1 1-58 0,0-1 40 0,2 1-30 0,-2 1 50 16,3 0-54-16,0 0 53 0,0 2-60 15,1 0 61-15,2 1-54 0,2-2 51 0,0 0-56 16,2 1 56-16,1 0-53 0,3-2 54 0,1 3-54 16,0-1 52-16,2 0-58 0,1 1 60 0,1-1-51 0,-1 0 51 15,0 2-57-15,0-3 57 16,-1 3-4-16,0-1-3 0,-1 1 0 0,1-1-11 16,-1 1-5-16,0 1 3 0,1-2-2 0,0 2-49 15,0 1 52-15,-1 1-45 0,0 0 55 0,1 0-54 16,0 1 58-16,3 0-62 0,0 0 65 0,0 0-55 0,2-1 39 15,1 1-40-15,-1 0 11 16,3-1 2-16,-1 1 4 0,-1 1 2 0,0 0-13 16,-1 2 14-16,0-2 59 0,0 3-60 0,-2-2 46 15,-1 3-50-15,-1-1-11 0,1 2 17 0,-1 1 3 16,-1 0 1-16,1 1-5 0,0 1 6 16,-5 0 3-16,7 1 0 0,1 0-5 0,0 0 6 15,1 1 0-15,0 0 1 0,1 1-1 0,0 0-6 0,0 0 8 16,-1 1 3-16,1 0-3 0,-2 1-5 15,0-1 5-15,-1 1 50 0,-2 1-63 0,0 0 56 16,0 1-66-16,-3 1 61 0,0 0-55 0,2 0 51 16,-4 1-59-16,1 1 60 0,-1 0-56 15,1 1 54-15,3 0-56 0,-3 2 58 0,1 0-59 16,1 0 71-16,0 1-55 0,3-1 55 0,-2 2-12 16,2 3-49-16,-2-2 55 0,3-1-57 15,-2 4 54-15,0 0-57 0,-2 0 61 0,1 1-55 0,-3 4 52 16,-1-1-55-16,7 6 52 0,-4 2-55 0,-7-4 8 0,-1 1 2 15,5 9 6-15,-5-1-3 0,1 2 7 16,-8-5 0-16,8 8 4 0,-2-1-1 0,-1 3 49 16,-1-3-56-16,1 2 51 15,0 0-4-15,2-1-15 0,0 1 20 0,2 1-7 0,3-3-7 0,-1 3-8 16,1-2-4-16,3-1-3 16,-1 3-48-16,2-3 48 0,-3 2-45 15,1 0 36-15,-1 0-33 0,-1-1 45 0,-1 3-3 16,-1-3 0-16,-1-2-6 0,0 2 0 0,-2-2-2 0,0 3 0 15,-2-3 36-15,0 2-53 0,-5-6 49 0,2 9-52 16,1-1 7-16,-3 2-1 0,-2-8 1 16,0 2 1-16,-2-1-1 0,0-1 2 0,-1 3 1 15,-1 0-12-15,-1 3 9 0,-2-4-7 0,1 1 12 16,-1 1-1-16,-3-3 0 0,2 3 0 16,-1-2-1-16,-5 0 42 0,3 0-51 0,-5 1 33 15,-2-2 9-15,0 1-55 0,0-1 53 0,0 0-50 16,-2 0 47-16,0-1-48 0,-1 2 47 0,-1-3-49 15,0 0 5-15,-3 2 0 0,-2 0 11 0,4-1-4 16,-3 0 10-16,1 0 40 0,-3 0-47 0,2 1 43 16,1-2-44-16,-2 0 38 0,-3 1-6 0,4-1-19 15,-5 0 13-15,3 0 37 0,-3-1-51 0,-1 2 36 16,1-1-44-16,-3 0 1 0,0 1 2 16,0-3 2-16,-1 3-2 0,-2 1-10 0,2-3 6 15,-6 14-3-15,3-14-25 0,2 0 56 0,-6 9-50 16,1-3 52-16,0-7-44 0,-1 8 42 0,-1-3-6 15,1-6-4-15,-2 7-3 0,2-7-2 0,-4 3-19 16,3-3 67-16,0-4-60 0,-5 6 49 0,-1 4-57 16,1-5 47-16,1 2-54 0,-4-1 1 15,6-6 6-15,-3 6 0 0,-1-1 2 0,-3 0 4 16,1-1-17-16,6-4 19 0,-7 4-10 0,1 0 2 16,5-6 13-16,-1 0-3 0,0 1 0 15,2-2 0-15,-2 0-1 0,-1 0 1 0,1 0 0 0,0-1-2 0,0-2-10 16,-2 1 13-16,1-2-12 0,-1 2 15 15,-1-1-2-15,0-3 47 0,-1 2-57 0,1-1 48 16,-1-1-50-16,-1 0 45 0,0-1-56 0,-1 1 44 0,2 1-55 16,-1-2 64-16,-1 0-65 15,1 0 64-15,1 0-54 0,-2-1 53 0,0 3-55 0,2-2 4 16,0-1 4-16,-1-1 3 16,0 2 7-16,1 0-14 0,-1-1 16 0,0-1-7 15,-1 3-3-15,2-1-20 0,-2 0 42 0,1 0-47 0,-1 0 55 16,-1 0-40-16,0 0 33 0,-1 1-29 15,1 0 32-15,0 0-30 0,-1-1 40 0,1 0-3 16,-2-1-4-16,2 1-2 0,0 0-2 0,-1-3-2 16,1 0 0-16,-2 0-2 0,1-1 1 0,1 0-7 15,0-1 10-15,0 1-18 0,0-3 7 16,0 3 16-16,0-3-4 0,0 0 0 0,0 0-2 16,-1 0-2-16,-1-1-2 0,1 0 2 0,-1 1-6 15,-1-3-3-15,2 0 6 0,-1 1-11 0,0-2 64 16,1 0-63-16,0-1 57 0,-2 0-68 0,2 0 58 15,0-2-61-15,1 0 57 0,-1-1-63 0,0-2 50 16,5 0-48-16,0-1-7 0,-5-1 5 16,0-1 15-16,-1-1 1 0,1 0 3 0,0-3 0 15,0 2 1-15,0-3-1 0,-1 2 2 0,0-1-2 16,2-1 1-16,0 0 3 0,2-2-6 16,0 1 7-16,0 0 1 0,2-2-1 0,0 1 2 0,0 0-5 15,0-2 3-15,0 1 0 0,1 0 3 0,0 0-6 0,0-3 6 16,2 1-37-16,-1-1 45 0,0 1-35 15,0-4 34-15,2 1-30 0,-1-2 35 0,0 2-36 16,0-2 33-16,0-1-31 0,1 2 31 16,1-1-28-16,0-2 18 0,3-1-16 0,-1 1 34 0,1 0-34 15,2 0 29-15,0-2 0 16,1 1-5-16,0-1-2 0,3 1-2 0,-3-1-2 0,2 1 2 16,2-3-12-16,-2 4 62 15,2-3-55-15,0 0 47 0,1 2-60 0,-2-3 52 0,0 2-59 16,2-2 56-16,-1 0-59 0,-1 1-3 0,0-2 7 15,2-1 8-15,-1 0-8 0,1 0 13 16,0 0 1-16,1-1 5 0,0-2-9 0,0 0 6 16,-2-1 9-16,4 0-12 0,-2-2 4 0,2 2-4 15,-1-2 4-15,1 0-10 0,0 1 13 0,0-1-2 16,0 0 53-16,-2 2-62 0,3 0 54 0,-2 0-58 16,0-2 56-16,0 2-63 0,-1-1 48 0,0 0-53 15,1-1 59-15,0 0-68 0,1 0 17 16,-1-1 2-16,0 0 3 0,2 0 3 0,0-1 0 15,0 0 1-15,1-1 3 0,-1 1 1 0,1-1-3 16,0 0 2-16,3 0 4 0,-1-2-11 0,2 2 13 16,-1-1 8-16,2 0-11 0,1 1 1 0,0-1 53 15,0 0-69-15,1-1 66 0,-1 1-63 16,1-1 46-16,2 1-50 0,0-2-8 0,0 1 16 16,0-1 1-16,2-1 1 0,0-2 2 0,0 2 1 15,0 0-35-15,1-2 42 0,0 2-27 0,1-2 28 0,-1 1 5 16,2-1-13-16,-1 1 1 0,3 0 11 0,-2 1-3 15,2-1 53-15,0 1-61 0,1-2 52 0,-1 2-64 16,4-1 5-16,-2-1 4 0,1 1-5 16,0 0-22-16,3-1 23 0,-1-1-22 15,1-2 43-15,3-8-32 0,-1 0 33 0,1 1-32 16,0 0 33-16,-1 8-2 0,1-8-4 16,2 1-7-16,-4 8 11 0,5-7 37 0,-1-1-53 15,2 3-21-15,-4 7 20 0,2-1 11 0,4-4-2 0,1 1-2 16,1 1-29-16,0 0 37 0,1 0-34 0,0 2 34 15,2-1-31-15,1 0 30 0,-1 1-21 0,4-1 23 16,1 0-37-16,2 1 43 0,0-1-34 0,3 1 34 16,2 4-32-16,1-1 32 0,-1 0-1 15,1 1-4-15,1 3-34 0,0 1 31 0,0 2-28 16,0 2 25-16,1 0-31 0,0 2 45 0,-1 1-36 16,-4 4 36-16,8-4-34 0,0 1 5 0,2-1-1 15,-1 2 1-15,2 0 3 0,-2-1 8 0,4 0-6 16,-2-1-6-16,2 0 7 0,0 0 2 15,-2-3 0-15,2 3 3 0,-1 2-3 0,0-1 1 16,1 0-8-16,-2 2 32 0,2 1-20 16,-1 0 25-16,1 1-44 0,-2 1 43 0,2 0-39 15,-7 5 34-15,9-4-35 0,0 1 34 0,-1 1-37 16,-6 2 36-16,0 1-30 0,9-1 23 0,-1-2-29 16,0 1 27-16,-9 0-25 0,10-1 36 0,-1 1-37 15,-9 2 39-15,11-1-42 0,-10 3 36 0,10-3-35 0,-9 3 35 16,2 2-30-16,0-3-4 0,1 4-2 15,10-2 8-15,-10 2 5 0,11-1-1 0,-9 1 1 16,0 3 1-16,0-1 7 0,0-1-7 0,1 2-5 16,0 2 9-16,-2-1 33 0,2 1-38 15,-2 0-1-15,1 1 3 0,-1 1-2 16,-1 1 2-16,1 1 1 0,-2 2 1 0,0 0-7 16,0 3 8-16,0 1 2 0,-1 1-2 0,-3 1 33 15,2 1-39-15,-4 0 37 0,1 3-41 0,-1 4 29 0,-2-2-30 16,0 1 38-16,-2 3-36 0,9 4 35 0,-11-3-48 15,8 4 45-15,-1 1-37 0,-1 0 1 16,1 1 5-16,0-1 4 0,1 1-4 0,0-1 9 16,-11-3 38-16,9 6-48 0,-2 1 22 0,-1-1-32 15,0 0 35-15,-1 3-28 0,0-1 3 0,-2 2 4 16,-10-5 0-16,8 7 0 0,2 3 3 0,-11-5 7 16,4 7 27-16,-2 4-47 0,-2-3 48 15,2 5-42 1,-5-1 36-16,0 2-38 15,0 3 31-15,-4 0-34 0,2 2 0 0,-3 0 8 0,0 3-7 16,-1-1 11-16,1-2 22 0,-4 2-31 0,2-1 40 0,-1 1-2 0,-2-9-6 0,-3 2 52 0,5 6-67 16,-2 3-2-16,-1-1-3 0,1 0-3 0,-1 0 2 15,-3-6-28-15,1 10 31 0,0-11-25 16,-2 10 37-16,1-9-33 0,-2 1 33 0,-2 0-2 0,1 2-3 16,-1-1-1-16,0 1 54 15,-2 2-70-15,0-1 6 0,0-1 2 0,-4 12-10 0,1-1 14 16,-1 0-29-16,-2-2 33 0,-1-1 1 0,-3-3-1 15,2 0-3-15,1-10 0 0,-3 8 5 0,0-3 41 16,-3 1-59-16,1-9 60 0,-1 8-73 16,-4-2 16-16,2-1 3 0,-3 1-1 15,1-2 0-15,-2 1 1 0,-2-2-23 0,0 2 27 0,-2-2-20 16,0 1 25-16,0-1 0 0,-3 0-12 16,-1-1 13-16,0 0 1 0,0-1-5 0,-2-2 57 15,0 0-66-15,-2-1 46 0,1 1-56 0,-1-3 61 0,0 3-63 0,-1-4 52 16,0 1-55-16,1 0-7 15,-3-3 16-15,1 3 2 0,-1-3 5 0,-1 3 0 16,-1-3-2-16,1-1 0 0,-3 0 1 0,2-2 4 16,-1 0-1-16,0-1 1 0,-1-1-10 0,2-1 2 0,-2-2 15 15,-2 0-4-15,-1-2 4 16,8-5 49-16,-1-1-64 0,0 0 55 0,-1 0-65 16,-1-2 60-16,1-1-63 0,-3 1 59 0,2-2-65 15,-1-2 65-15,-1 1-63 0,1 1 61 0,-3-2-62 16,1-1 59-16,-1 1-60 0,-2 0 5 0,1-1 2 15,-9 2 13-15,6-2-6 0,-7 2 4 0,7-3-7 16,-1-1 13-16,-8 3-2 0,8-3 3 16,1 1 0-16,-10 0 1 0,13-1 0 0,-5-1-2 15,0 0 5-15,-9 2-2 0,10-4 2 0,-1 0-12 16,0 1 2-16,-1-2 12 0,0-3-6 16,0 2 6-16,-1 2-21 0,-1-2 24 0,-10 2-4 15,9-1 1-15,-10 1 2 0,11-2 3 0,0 1-31 0,1-1 20 16,-2 0 8-16,0 0 0 0,1-1-1 15,1 0 0-15,0 0-21 0,-2 1 19 0,1-4-17 0,0 1 30 16,0 0-22-16,1-2 13 0,-2 0-25 16,-1 0 28-16,3-2-26 0,-3 0 27 15,3 0-21-15,-3-2 21 0,2 0-4 0,1 1-3 16,-3-4 5-16,2 1-2 0,-1-1-21 0,1-1 10 16,1 0-7-16,1-2 22 0,0 0-21 15,2-2 20-15,1 0-18 0,1-1 11 0,1-3-13 0,1 1 22 0,-7-5-2 16,11 2-2-16,1-2-11 0,-7-6 10 15,3-1 51-15,2-2-25 0,2-1-43 0,1-3 53 16,0-2-61-16,4 0 1 0,-1-4 6 16,0 2 2-16,2-3-1 0,0-1-20 0,1 0 20 0,2-3 16 15,-1 0-6-15,1 1 1 0,0-2 0 0,0 1-1 0,1-1 10 16,-1 1-16-16,0 0 57 16,3 0-67-16,-1 0 63 0,2-2-72 15,0 1 65-15,3 0-60 0,-2-3 3 0,2 1 2 16,2-3 2-16,-1-1 3 0,3-1-2 15,-3-2 5-15,2-1-4 0,2-2 6 0,-1-1-12 0,3 1 66 16,0 0-61-16,0-1 58 0,0 0-61 0,1-2 1 16,0-1 7-16,0-1-3 0,-1-1-2 0,1 1-22 15,-1 0 32-15,2 0 3 0,2 0-11 16,-1 1 12-16,1 1 0 0,2-1 51 0,0 0-58 16,0-1 1-16,3 1-3 0,1 0 2 0,1-2-26 15,0-1 28-15,3 0-16 0,1-4 20 0,1 3-35 0,2-3 35 16,3 4 17-16,0-1-12 0,3-2 5 15,1 1-3-15,2 0-4 0,1 1-30 0,0 0 34 0,3 0-31 16,0 0 32-16,1 0-24 0,0 3 21 16,1-1-20-16,1 3 27 0,2 1-39 15,-1 1 39-15,2 2 2 0,1 2-6 0,1 1-31 16,1 2 32-16,1 1-34 0,-1 0 37 16,3 3-36-16,2 2 14 0,0 0-10 0,4 4-4 15,0-1 8-15,2 2 3 0,1 0-3 0,3 1 3 0,0 2-1 16,2-1 2-16,2 3 3 0,0-2-15 0,2 1 3 15,0-1 7-15,0 2 37 0,0 1-38 0,1-2 37 16,1 1-42-16,0 3 39 0,0 0-42 16,2 2 31-16,0 1-29 0,1 3-6 15,2-2 12-15,1 4 3 16,3 0 2-16,1 0 1 0,1 2 0 0,1 1-1 0,2-2-4 16,0 5 5-16,-3-1 6 0,2 1-4 0,-1 3-6 0,0-3 10 15,1 4 0-15,-1-1-5 0,0 1 7 0,0 1-6 16,0 0 6-16,-1 1-4 0,0 2 3 0,0-1-3 15,-2 2 1-15,-10 2 0 0,11-1 8 0,-10 2-7 16,1-1 3-16,-1 3 4 0,2-1-2 16,0 3-8-16,-2 0 7 0,1 3-1 0,0-3-4 15,-1 5 3-15,-1 0 2 0,0 1-2 0,0 1 4 16,0 1-6-16,-4-1 7 0,1 1 1 0,-2-1-1 16,-1 1-10-16,0 0 8 0,-1 2-7 0,-2 0 8 15,1-2-7-15,-1 2-1 0,-1-1 10 0,1 0-5 0,-3 4 6 16,-2-1-4-16,0-2-7 0,0 4 8 15,0-1-6-15,0 2 6 0,-1 1-9 16,0-1 9-16,-1 3-18 0,0 1 23 0,0-1-4 16,-2 2-8-16,1 0 8 0,0 2-2 0,-3-1 42 15,0 4-50-15,1-5 3 0,-3 3 3 16,2 3-3-16,-4 2-1 0,1-2 3 0,-1 2-4 16,2 3 5-16,1 6-3 0,1 0 4 0,0 1-4 15,0-2 4-15,-2 2-4 0,3-1 6 0,-2 3 4 0,-8-8-5 16,8 7-8-16,-1 0 8 0,1 0-1 0,0-1 1 15,1 2-1-15,-2-1 41 0,-1 0-47 0,1 1 42 16,-2 2-51-16,0-2 5 0,-2 2-5 16,2 1 10-16,-1 0 2 0,0 2-1 15,-1 0 1-15,0-1 0 0,-3 1 1 0,2 0-1 16,-1 2 1-16,-4 0-9 0,2 0 11 16,0 1 41-16,-1 1-49 0,-4-1 44 0,0-6-5 15,1 7-47-15,-1 4 43 0,-1-1-46 0,3 1-13 0,-9-7 3 16,3 11 16-16,-2 0 11 0,-2-9 0 0,-1 1-1 15,-1 1 2-15,0 1 40 0,1 0-46 0,-3-1 40 16,1 1-8-16,-1 1-1 0,-2-1-17 16,0 0 11-16,0 1-51 0,-2 1 52 0,-1 0-45 15,-1 10 46-15,1-4-42 0,-3 0 41 16,-1-1-41-16,1-1 31 0,-4-2-32 0,0 1 38 0,1-11 6 16,-5 9-15-16,0-1 56 15,-2-1-57-15,-1 0 5 0,-3-1-9 0,-1 0-39 0,1 0 35 16,-5-1-29-16,0-2 36 0,-1 1-32 0,0 0 46 15,1-2-50-15,-2 0 54 0,-1-2-47 0,-1 0 46 16,0-1-5-16,-1-2-4 0,-1 1-1 16,-2-2 43-16,1 2-67 0,-3-3 64 0,-3 0-60 15,1-1 51-15,-2 2-55 0,-1-2-1 16,-3-2 8-16,1 1-5 0,-6 0 1 16,1-2 3-16,0-1-39 0,-2 0 49 0,-3-2-11 0,2 0 10 0,1-2-8 0,-1 0 10 15,4-3-3-15,-4 1 3 0,0-1-2 0,4-2-1 16,-1-2 0-16,1-1 0 0,0 1-1 15,-1-1-12-15,-1-2 18 0,1 1-15 16,-1-1 11-16,0-1-5 0,-1 1 54 0,1-2-59 16,6-3 46-16,-5 3-52 0,6-3 50 0,0-1-55 0,1 1 50 15,-2 0-63-15,3-2 62 0,-2 1-61 16,0-1 60-16,1-2-51 0,0 0 4 0,3 2 3 16,-4-3 10-16,1 0-7 0,0 1 1 15,-2-1 4-15,-1-1-10 0,0 0 16 0,-3 1-12 0,2-1 12 16,-4 0 0-16,3-1 0 0,-2 1-1 0,3 0 2 15,-1-2-2-15,1 0 2 0,2-1-1 16,1-1-9-16,1-2 4 0,2 0 8 0,0-1-46 16,6-2 55-16,0 0-41 0,1-2 44 0,-5-1-42 15,0-1 45-15,0 0-43 0,0-3 43 0,-2 0-41 16,1-2 41-16,-1 1-11 16,-1-3 12-16,-2 0-10 0,0-2-2 0,0 1 0 15,-10-5-2-15,0-1 44 0,2 0-53 0,-1-1 47 0,3-2-65 16,-1-6 60-16,9 11-63 0,-8-6 15 0,3 0 1 15,0-1 2-15,1-2-34 0,2 0 43 0,-1 0-39 16,1-1 36-16,0-2-29 0,-1 0 36 0,2-1-30 16,1-1 42-16,-2-1-41 0,1-2 42 15,1 1-40-15,-1-2 40 0,1-2 3 0,-1-1-16 16,1-2 4-16,-1-2 16 0,2-1-34 0,0-6 59 16,2 0-63-16,2-5 10 0,-1-6 0 15,2-5-38-15,3-5 44 0,3-6-41 0,-6-20 35 0,10 13 11 16,-2-24 39-16,3-4-69 0,5-4 6 0,3-5-54 15,5-5 32-15,4-3-61 0,4-2 13 16,4-1-69-16,3-6-69 0,2-3-115 0,-1-1-217 16,6 3-486-16,2-2-793 0</inkml:trace>
  <inkml:trace contextRef="#ctx0" brushRef="#br0" timeOffset="67959.45">27214 3978 290 0,'0'0'640'15,"-25"4"-187"-15,25-4-113 0,-25 6-77 0,25-6-43 0,-25 4-45 0,25-4-36 16,-23 7-14-16,23-7-36 16,-17 5 1-16,17-5-16 0,-16 6-15 0,16-6-13 0,-11 6-10 15,11-6-6-15,0 0-10 0,-13 5-7 0,13-5 6 0,0 0 2 16,0 0-10-16,-12 8-2 0,12-8-2 15,0 0-3-15,0 0-6 0,0 0 6 0,0 0-9 16,0 0 12-16,-11 9-2 16,11-9-2-16,0 0 3 0,0 0-2 0,0 0 3 0,0 0-4 15,0 0 5-15,0 0-8 0,0 0 11 16,0 0 2-16,0 0 13 0,0 0 25 0,0 0 3 0,0 0 26 16,0 0 18-16,0 0 8 15,0 0 11-15,25-4 1 0,-8-5-1 0,6-6 38 0,8-3-60 16,10-8 9-16,9-5-7 0,10-3-5 15,5-7-25-15,25-15-13 0,5-3 11 0,1-5-38 0,5-3 14 16,2-1-27-16,-1 1 23 0,0 1-37 16,-4 4 21-16,-9 5-26 0,-5 2 21 15,-24 16-25-15,-4 2 18 0,-6 3-19 0,-8 6 28 0,-12 6-30 16,-4 4 24-16,-5 1-29 16,-6 4-70-16,-6 1-76 0,-9 12-74 0,10-17-45 0,-10 17-4 0,0 0 20 15,0 0 37-15,-8-17 4 0,8 17-82 16,-19-4-138-16,19 4-247 0,-27-2-218 0</inkml:trace>
  <inkml:trace contextRef="#ctx0" brushRef="#br0" timeOffset="68289.38">28191 2926 382 0,'0'0'538'0,"-13"-12"-141"0,13 12-97 16,-15-9-48-16,15 9-19 0,-13-7-11 0,13 7 4 15,-13-4-38-15,13 4-18 0,-14-6-19 16,14 6-26-16,0 0-29 0,-15-6-23 0,15 6-16 0,0 0-11 16,0 0-5-16,0 0-17 15,0 0-3-15,0 0-4 0,0 0-1 0,0 0-2 0,0 0-5 16,0 0 6-16,22 7 1 16,-4-2-8-16,5 1-2 0,2-1 0 0,6 3-1 0,3 0-2 15,-1 0 0-15,1 2 3 0,-1 0 1 0,-2 2 17 0,-1-2-3 16,-5 4 10-16,-1-1 12 0,-6 0-7 15,-1 2 2-15,-3 1 1 0,-4 4 7 0,-3 2-1 16,-5 2-3-16,-2 3-12 0,-7 5-3 16,-2 0-6-16,-4-1-5 0,-2 2 3 0,0-2-9 0,-3-4-60 15,1 0-105 1,2-4-103-16,3-5-36 0,-1-4-266 0,13-14-279 0,-12 18-420 16</inkml:trace>
  <inkml:trace contextRef="#ctx0" brushRef="#br0" timeOffset="68854.64">28752 2541 701 0,'0'0'548'0,"5"-22"-133"0,-5 22-99 16,0 0-44-16,2-23-37 0,-2 23-56 15,0 0-52-15,0 0-22 0,3-16-29 0,-3 16-14 0,0 0-13 16,0 0-7-16,-3 21-9 0,1-3 1 0,0 7-8 15,0 1-9-15,-3 8-1 0,2 3-5 16,-1-1 3-16,2 3-9 0,0-2 3 0,0 1 7 0,1-2-10 16,-1-6 25-16,2-4-25 15,0-1 24-15,0-6-33 0,2-1 24 0,-2-18-27 0,0 25 29 0,0-25-5 16,1 17 37 0,-1-17-11-16,0 0 8 0,0 0-27 0,0 0 11 0,0 0-24 15,0 0-1-15,-5-16 1 0,1 0 6 0,-1-4-14 0,0-5 5 16,-1-6-11-16,1-3 8 15,2-1-1-15,1 0-4 0,2 4 0 0,1 1-3 0,0 1 3 16,2 2-13-16,2 1 11 0,-1 4-10 16,4 1 8-16,-1 3-8 0,0 5 9 0,2 1-8 15,1 4 11-15,-10 8-12 0,21-9 10 16,-21 9-6-16,25 3 8 0,-7 4-9 0,0 6 14 16,4 4-8-16,-2 2 12 0,-2 3-14 15,-1 2 10-15,-1 2-7 0,0 2 8 0,-5 0-10 0,0 0 5 16,-3-5 4-16,-2-1-9 0,-1-1-61 0,-3-4-87 15,-2-17 0-15,0 26-126 0,0-26-594 16,-4 17-481-16</inkml:trace>
  <inkml:trace contextRef="#ctx0" brushRef="#br0" timeOffset="69826.36">28759 2713 422 0,'0'0'446'0,"0"0"-85"0,-3-14-126 16,3 14-23-16,0 0-78 0,14-10 12 0,-14 10-65 15,25-5 23-15,-25 5-56 0,33-1 27 0,-12 1-51 0,1 2-4 16,2 1-4-16,-1 0 35 16,0 0-48-16,-6-1 40 0,1 2-48 0,-2-1 31 0,-1 2-33 15,-15-5 37-15,24 5-39 0,-24-5 40 16,15 4-6-16,-15-4 99 0,0 0 30 0,17 4 13 16,-17-4-24-16,0 0-37 15,0 0-6-15,0 0-4 0,0 0 8 0,0 0-15 0,-10-9 16 16,10 9-15-16,-11-9 11 0,11 9-35 0,-11-9 3 0,11 9-30 15,-12-12 10-15,12 12-29 0,-9-13 20 16,9 13-36-16,-6-17 14 0,6 17-16 0,2-18 10 0,4 5-20 16,2-3 17-16,5 0-18 0,1 1 25 15,8-4-29-15,3 2 22 0,1-1-17 16,0 2 16-16,3 1-20 0,-3 3 19 0,-3 4-19 16,0 0 25-16,-4 2-28 0,-2 3 15 0,-17 3-14 15,25-1 13-15,-25 1-18 0,19 5 16 0,-19-5-26 0,17 13-22 16,-17-13-28-16,12 16-23 15,-12-16-5-15,7 21-22 0,-7-21-4 0,8 21 9 16,-8-21-2-16,5 18 30 0,-5-18-2 0,6 16 22 16,-6-16 7-16,5 14 29 0,-5-14-9 0,0 0 3 0,10 13 15 15,-10-13 22-15,0 0-13 16,0 0 27-16,11 10 3 0,-11-10 24 0,0 0 22 0,0 0 11 16,0 0 15-16,0 0 4 0,18-3 8 15,-18 3-5-15,0 0-16 0,12-8-17 0,-12 8-11 16,8-10-7-16,-8 10-10 0,11-14-2 0,-11 14-6 0,16-18-6 15,-8 8 5-15,2 1-11 16,-10 9 10-16,12-18 18 0,-12 18 32 0,12-16 15 0,-12 16 36 16,8-13-23-16,-8 13 14 0,0 0-34 15,5-15 9-15,-5 15-39 0,0 0 13 0,0 0-33 0,-10-13 21 16,10 13-43-16,0 0 24 16,-26 0-28-16,26 0 18 0,-28 7-25 0,9-1 23 0,3 3-3 15,0 2 4-15,2 1-4 0,2 1-31 16,2 1 27-16,3 1-3 0,1-1-2 0,3 3 1 15,3-17 1-15,0 32-17 0,3-14 18 0,5 1-25 0,2 0 30 16,0-1-21-16,4-1 22 16,1-2-21-16,3-3 22 0,3-2-18 0,0-3 17 15,4-4-26-15,2-3 23 0,2-4-18 0,7-4 19 16,0-5-23-16,0-3 21 0,8-6-27 0,-5-4 29 16,0-1-37-16,-11 2 24 0,-2 0-15 15,-3-2 19-15,-4 1-20 0,-3 0 29 0,-5 1-24 0,-3 2 33 16,-5 3-33-16,-1 2 1 0,-4 2 6 0,-1 1 1 15,-4 0 1-15,0 1-1 0,0 2 4 0,-3 1-2 16,-1 1 1-16,1 2-1 0,10 8 0 0,-19-11-4 16,19 11-2-16,-16-6 1 15,16 6 2-15,0 0 0 0,-20 4 3 0,20-4-1 16,-10 10 7-16,10-10-4 0,-4 16 18 0,4-16-13 16,1 18 10-16,-1-18-20 0,9 25 21 0,-3-12-21 15,1-1 29-15,2 1-32 0,0-1 24 0,-1-2-25 0,1 1 25 16,-9-11-25-16,12 17 23 0,-12-17-23 0,11 13 24 15,-11-13-19-15,10 12 18 0,-10-12-23 16,0 0 24-16,8 12-5 0,-8-12-21 0,0 0 23 16,8 12-22-16,-8-12 30 0,0 0-11 0,7 13-2 15,-7-13 2-15,8 12-1 16,-8-12-2-16,7 13 0 0,-7-13-3 0,9 14 7 16,-9-14-61-16,14 14-55 0,-14-14-71 0,13 12-75 15,-13-12-44-15,15 10-13 0,-15-10-191 0,0 0-280 0,19 7-318 16</inkml:trace>
  <inkml:trace contextRef="#ctx0" brushRef="#br0" timeOffset="70459.52">30498 2094 162 0,'0'0'722'15,"-6"-18"-202"-15,6 18-92 0,0 0-50 16,-8-17-68-16,8 17-83 0,0 0-55 0,0 0-38 15,-7-11-23-15,7 11-23 0,0 0-14 0,0 0-12 0,-6 22-15 16,6-22-10-16,4 25-5 16,0-7-14-16,3 1 8 0,0-1-14 0,2 1 0 0,1-3 4 15,0 0 3 1,0-2-11-16,0-3-9 0,-10-11 9 0,15 16-9 0,-15-16 4 0,16 10 7 16,-16-10 13-16,14 4 9 15,-14-4 5-15,0 0-12 0,21-10 10 0,-21 10-16 0,13-13 11 16,-13 13-6-16,5-22-4 0,-5 22-3 0,-3-31-3 0,-3 10-5 15,-3 0-3-15,-6-4 0 0,-1 0-4 16,-4 4 1-16,0 0-4 0,-1 2-1 0,4 5 1 0,1 2 0 16,2 0-5-16,14 12-8 0,-15-14-4 15,15 14 2-15,0 0 0 0,0 0 1 0,0 0 15 16,0 0-14-16,11-16 7 0,-11 16 1 16,31-4-1-16,-12 1 2 0,0 2-1 0,2 0 35 0,0 0-45 15,-3 0 41-15,2 1-45 0,-20 0 44 0,29 1-42 0,-29-1 41 16,23 3-41-16,-23-3 40 15,17 3-39-15,-17-3 44 0,15 5-35 0,-15-5 50 16,11 11-28-16,-11-11 14 0,8 19-6 0,-4-4-2 16,-3 3-5-16,0 1-1 0,-2 3-1 0,-2 3-19 0,0 3 16 15,0 7-15-15,-1 1 15 16,2 3-15-16,-1 3 22 0,1 2-9 0,2 2 77 0,1 2 35 16,1-2-49-16,2 0 16 0,0-1-44 15,1-2 21-15,0-4-32 0,2-2 31 0,-2-4-55 16,-1-6 24-16,0-4-32 0,0-5 29 0,-2-2-30 0,-2-16 38 15,4 22 11-15,-4-22-7 0,0 0-5 16,0 0-7-16,-4 18 22 0,4-18-43 0,0 0 34 16,-19-10-45-16,3 0 36 0,1-2-32 15,-5-6 33-15,1-1-52 0,0-4 39 0,1 2-41 0,7 1 36 16,2 0-41-16,2-2 32 16,9-2-31-16,4 1 23 0,6-4-79 0,6 1-44 0,3 1-99 15,4 3-156-15,1 1 2 0,-1 0-252 0,5 3-299 0,2 1-583 0</inkml:trace>
  <inkml:trace contextRef="#ctx0" brushRef="#br0" timeOffset="71765.23">29203 3177 413 0,'0'0'643'0,"0"0"-137"0,-8-14-172 0,8 14-36 0,0 0-96 15,0 0-21-15,0 0-69 0,0 0-10 16,0 0-12-16,-14 16-16 0,9 0 1 0,3 6-13 0,-1 2-10 16,1 2-10-16,0 2-7 15,1 3-5-15,1-3 0 0,-1 3-13 0,1 0 1 0,1-1-5 16,1 3 22-16,0-3-29 0,0-1 63 0,-1-3 3 0,1-2 3 15,-1-3-29-15,0-5 2 16,-1-16-17-16,1 23 13 0,-1-23 11 0,0 0 36 16,3 20-7-16,-3-20-23 0,0 0-15 15,0 0-7-15,0 0-10 0,-6-16-6 0,4 1-4 16,-2-8-7-16,1-2 10 0,-1-8-18 0,3-5-4 16,0-2-2-16,2-3-2 0,4-1-1 15,2-1-2-15,6-6 5 0,4 2-3 0,1 12 3 0,1 3-6 16,2 3-1-16,-1 6 5 0,0 1-5 0,0 5 2 15,-4 6-1-15,-1 3 1 0,0 5 5 0,-15 5-6 16,22-2 2-16,-22 2 3 0,20 11 8 0,-13-1-6 16,-2 5 1-16,-3 1 1 0,-2 3 0 15,-4 5 3-15,-3 4-4 0,-5 1 0 16,-3 0 5-16,-2-2-4 0,-2 0 0 0,-1-2 37 16,0-3-41-16,1-1 2 0,4-6-2 0,1-1 1 15,2-1 3-15,1-4 2 0,11-9-4 0,-12 11-5 0,12-11 11 16,0 0-15-16,0 0 3 0,0 0-2 15,0 0 0-15,0 0 4 0,0 0-3 0,9-13 1 16,2 6 2-16,0 0 1 0,1-1 0 0,2 1-2 16,0 1 2-16,0 2 2 0,-14 4-2 0,28-6 0 15,-28 6 0-15,28 0 0 0,-28 0 14 16,32 6-15-16,-16-2 1 0,2 4 3 16,-3-2 4-16,2 2-4 0,0-1 0 0,1 2 2 0,-1-1-2 15,2 1 5-15,1-1-5 0,-1-2 0 0,0 0 1 16,0-3-11-16,-1-2-4 0,3-2-7 0,2-2-11 15,-2 0 0-15,1-3-3 0,-1-2 8 16,-5 4 3-16,1-3 7 0,-4-1 5 0,-1 1 3 16,-12 7 3-16,16-13 2 0,-16 13 0 0,12-13 1 15,-12 13 2-15,9-10-1 0,-9 10-1 0,0 0-3 16,10-13-1-16,-10 13-2 0,0 0 2 0,9-11 0 16,-9 11 2-16,0 0-2 15,15-10 4-15,-15 10-1 0,10-8 1 0,-10 8 1 0,13-7 0 16,-13 7 0-16,12-8 3 0,-12 8 2 0,12-8 1 0,-12 8-3 15,15-10 2-15,-15 10 0 16,14-15 1-16,-14 15 0 0,14-16 3 0,-14 16 4 0,11-15 6 0,-11 15 26 16,7-15 17-16,-7 15 5 15,0 0 10-15,2-21-2 0,-2 21-2 0,0 0-18 0,-9-17-12 16,9 17-5-16,-14-7-14 0,14 7-3 16,-24 0-7-16,7 3 0 0,-3 4 2 15,0 0-8-15,0 2-3 0,4 4 0 16,-1 1 1-16,2 1-2 0,2 3-1 0,3 2 0 0,3 0 0 15,2 0 5-15,2-2-7 0,4 0-3 0,2-1 5 0,3 1-7 16,4-1-1-16,4-2 4 16,1-3 1-16,5-1-1 0,4-4-36 0,1-4-72 0,4-4-52 15,7-5-44-15,0-3-10 0,0-5 13 16,0-2 17-16,-4-2 8 0,-2-1-15 0,-3-1-27 0,-3-2-39 16,-4 0 30-16,-2-2 57 15,-3 2 116-15,-3 1 140 0,-4 2-20 0,-2 1 49 0,-3 1 59 16,-3 17-53-16,0-28 48 0,0 28-34 15,-5-26-5-15,0 14-4 0,5 12-10 0,-10-19-24 16,10 19-11-16,-11-15-20 0,11 15-16 0,0 0-11 16,-9-9-7-16,9 9-7 0,0 0 18 0,0 0-29 15,0 0 4-15,-5 19 1 0,5-19-1 16,6 25-6-16,-2-8 1 0,1-3-1 0,4 5 0 16,-1 2-6-16,-1 0 9 0,1-2 2 0,-1 3 3 15,-2-4-8-15,-2-1 0 0,-2-1 0 0,-1-16 3 0,-3 31 0 16,-3-14-5-16,-4 0 3 0,-2-1 4 15,-4 1-28-15,-1-5-31 0,-6 5-34 16,5-6-8-16,-4-1-14 0,1-2-11 0,2-4-7 16,2-2-19-16,17-2-89 0,-23-4-167 0,23 4-239 15,-10-12-170-15</inkml:trace>
  <inkml:trace contextRef="#ctx0" brushRef="#br0" timeOffset="72649.48">30336 3219 524 0,'0'0'644'16,"0"0"-163"-16,16-3-126 0,-16 3-69 0,0 0-48 0,0 0-65 0,0 0-22 16,16-4-12-16,-16 4-20 15,0 0-23-15,16-11-19 0,-16 11-17 0,17-15-8 0,-5 6-4 16,1-2-11-16,1-3-4 0,2 3 12 16,-2-3-17-16,2 0 1 0,-3 2-3 15,0-1 15-15,-3 3 22 0,-1 2 17 0,-9 8 18 16,13-17 7-16,-13 17-6 0,7-11-12 0,-7 11-21 0,0 0-5 15,0 0-23-15,-4-16-11 0,4 16 0 0,0 0-12 16,-25 0-2-16,10 5-6 0,-3 2 1 16,-1 4-3-16,1 2 6 0,0 1-12 15,-1 4 0-15,4-1 3 0,2 1-2 0,1 2 0 16,3 0-1-16,3-1 35 0,3-2-33 0,2 1-8 0,3-2 0 16,1-1 5-16,3 0-3 15,4 1 1-15,1-3 1 0,2 1 3 0,2-3 21 0,0-3-19 16,3-4-8-16,0-3 0 0,6-3 5 0,3-5-5 0,5-3-1 15,-2-4-6-15,2-1-11 0,-4-3-17 16,0-1-26-16,-3-3-7 0,-3 2 9 16,-1-3 7-16,-4 0 12 0,-3-1 9 0,-5 6 9 15,-1-1 3-15,-3 3 17 0,-4 0-12 16,-1 16 16-16,-1-25-13 0,1 25 13 0,-11-24-12 16,4 15 15-16,7 9-13 0,-16-16 19 0,16 16-18 15,-19-8 13-15,19 8-12 0,-18-1 1 0,18 1 3 0,-18 7 0 16,18-7 0-16,-17 12 2 0,17-12 1 15,-15 20 22-15,15-20-23 0,-8 22 2 0,8-22-3 16,-4 23 3-16,4-23-1 0,4 23 4 0,-4-23-1 16,9 20 1-16,-9-20 10 0,14 17-12 15,-14-17 1-15,19 11 0 0,-19-11-1 16,21 4 2-16,-21-4 1 0,20 0-1 0,-20 0 4 16,19-2 10-16,-19 2-14 0,16-5 2 0,-16 5 1 15,0 0 3-15,19-7-3 0,-19 7 1 0,0 0-1 0,0 0-5 16,15-4 0-16,-15 4-3 0,0 0 2 0,0 0-1 15,0 0 14-15,14 10-15 0,-14-10 13 0,8 11-12 16,-8-11 14-16,13 14-18 0,-13-14 14 16,14 12-12-16,-14-12 12 0,18 9-13 0,-18-9 15 15,19 5-11-15,-19-5 13 0,20 0-11 16,-20 0 10-16,20-2-11 0,-20 2 14 16,16-7-10-16,-16 7 15 0,14-10-16 0,-14 10 13 0,8-10-9 15,-8 10 7-15,0 0-13 0,6-16 0 0,-6 16 2 16,0 0-2-16,0 0-5 0,3-15-2 0,-3 15 3 15,0 0 9-15,0 0-11 0,0 0 14 0,0 0-14 16,0 0 19-16,0 0-24 0,0 0 17 0,0 0-3 16,14 6 3-16,-14-6-14 0,0 0 14 0,0 0-12 15,11 9 20-15,-11-9-17 0,0 0 21 16,0 0-16-16,0 0 21 0,0 0-14 0,0 0 43 16,12-6 1-16,-12 6 39 15,0 0-19-15,-2-19 1 0,2 19-5 0,-6-21-5 0,6 21 22 16,-10-25-46-16,6 10 22 0,-1 1-46 0,2-1 31 15,3 15-45-15,1-28 27 0,2 12-36 16,5 0 24-16,2-1-5 0,2 3-5 0,4 1-5 16,3 1-56-16,0 1-103 0,2 3-73 0,0-1-97 15,0 2-22-15,0 0-84 0,0 2-478 0,-3 2-558 16</inkml:trace>
  <inkml:trace contextRef="#ctx0" brushRef="#br0" timeOffset="73149.2">31348 2831 743 0,'0'0'636'15,"0"0"-135"-15,-11-11-69 0,11 11-61 0,0 0-93 16,-15-9-57-16,15 9-47 0,0 0-40 0,0 0-21 16,-18 3-27-16,18-3-16 0,-8 16-10 0,8-16-16 0,-5 25-6 15,4-9-9-15,2 2-19 0,3 3 19 16,1-1-26-16,2 1 14 16,1-3-16-16,0-1 11 0,3-2-17 0,1-4 27 15,0-3-34-15,3-2 23 0,2-5-17 0,3-3 3 0,5-4 16 16,7-9-21-16,1-1 10 0,1-5-10 0,3-7 1 15,-9 2 42-15,-2-3-50 0,-4-3 48 16,-6-1-52-16,-1-6 46 0,-5 0-58 0,-2-4 44 16,-3-2-46-16,-4 0 47 0,-1 1-44 0,-1 1 6 15,-3 4 9-15,-1 3 11 0,-1 4 26 0,1 7-2 16,-2 3-3-16,1 3-2 0,1 4-6 16,5 15-4-16,-9-20-7 0,9 20-2 0,0 0 1 0,-14-6 7 15,14 6-2-15,-11 14 0 0,4 4-1 0,2 4 43 16,-2 4-50-16,3 7 43 0,0 2-51 0,1 2 45 15,2-1-46-15,0 0 43 0,1 1-47 0,0-1 48 16,1-7-46-16,-1-1 5 0,1-5 3 16,1-5 2-16,0-2 5 0,-2-16 5 0,2 20 18 15,-2-20 49-15,2 17 63 0,-2-17 27 0,0 0-3 16,0 0-11-16,0 0 14 0,0 0-5 0,17-3-9 16,-17 3-18-16,9-18-22 0,-9 18-21 0,13-23-17 15,-5 9-14-15,2 0-11 0,2 0-12 0,1 1-6 16,2 1-6-16,2 2-4 0,1 2-22 0,2 2 17 15,-1 3-20-15,-1 2 19 0,3 3-22 0,2 0 18 16,0 5-20-16,-2 2 20 0,1 1-18 16,2 5 13-16,-3 1-75 0,-1 2-98 0,-6-1-119 15,-6-1-78-15,-3 0-140 0,-5-16-210 0,-4 31-335 16,-2-12-808-16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7T13:37:34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31436 1271 358 0,'0'-17'378'0,"0"17"-118"15,0 0-58-15,0 0-34 0,-5-18-38 0,5 18-22 0,0 0-8 16,-10-15 1-16,10 15 25 15,-11-13-69-15,11 13 1 0,-14-14-10 0,14 14-4 16,-18-17-4-16,6 9-8 0,2-2 4 16,-1 2 8-16,-2-2-9 0,3 2-6 0,-2-2-6 0,-1 2-2 0,2 1-8 15,-1 0 6 1,0 0-11-16,0-1-5 0,-1 1 2 0,0 1-4 0,-1 2-1 16,0-2 0-16,1 1 11 0,-4-1-3 15,-3 0-12-15,-1 2 0 0,-2 0 2 0,-2 0-2 0,-1 0 0 16,-1 1 8-16,-2-1-7 0,0 1 2 0,-6-1-1 0,-1 1-2 15,-1-2 2-15,0 2 0 16,0 0 31-16,-2-1-34 0,1 0 3 0,0 0 0 0,0 2-3 16,-2-2 2-16,1 1 1 0,-3 2 0 15,-2-1 9-15,-1 1-10 0,-1 1-1 0,0 0 2 16,-1 3-3-16,1-1 2 16,-1 2-2-16,1-1 13 0,0 3-5 0,0 0-9 0,2 1 1 15,1 4 0-15,0-1-1 0,1 3 3 0,1-1 11 0,-9 5-3 16,2 3-10-16,-1 0-6 0,1 2 6 15,-2 0 2-15,0 3 0 0,0 0-4 0,-2 3 15 0,0 0-17 16,0 1-2-16,0 2 9 16,0 0-2-16,3 1 2 0,1-2 0 0,2 2 4 0,1 0 0 15,3 0-4-15,0-1 4 16,2-1-2-16,2 2-1 0,2 0 0 0,-1-2 0 0,3 1-5 16,8-4 18-16,-1 1-15 0,2 0 1 0,1 3 1 0,-3 5 0 15,4-2 2-15,1-1-2 16,-1 8 0-16,3-6 0 0,0 0-7 0,-2 8 6 0,-1-1 4 15,0 0 0-15,4-7 0 0,-5 8 1 16,1-1-2-16,0 2-7 0,1-1 11 0,-1 0-7 0,2 0 4 16,3-8-1-16,1 2-1 15,-1-1-4-15,2 3 2 0,-2 5-10 0,-1 2 5 16,3-7-5-16,-1 7 39 0,-1 1-52 16,1 3 48-16,0 0-16 0,0 1 11 0,0 4-16 0,1-3-36 15,-1 4 46-15,4 1-48 0,3-3 51 0,-2 2-49 16,2-4 38-16,3-7 8 0,2 1 2 15,3-3-3-15,2 0 3 0,2-2 26 0,3-1-39 0,4-2 30 16,0 2-52-16,2-3 54 0,6 1-41 16,5 6 35-16,4-2-39 0,3 1 2 0,3-1 5 0,4 0-13 15,-2-2 19 1,2 1-7-16,2 0 8 0,2-3-1 0,3 1 2 0,1-1-6 16,4-3 0-16,-3 1 22 0,2-1-26 0,0-2 40 0,1-1-48 15,1-1 39-15,4-4-4 0,4-2 0 16,2 0-7-16,4-2-16 0,3-4 16 0,3-2 4 0,3-2-9 15,2-3-2-15,4-2 0 16,3-3-1-16,6-1-5 0,5-4-7 0,4-1 17 0,3-2-43 16,2-1 58-16,-1-2-45 0,1-3 48 15,0 1-48-15,0 0 48 0,-1-3-69 0,-1 0 29 16,-1 0 5-16,0-1-3 16,-2-3 2-16,-1 0 1 0,-2-2 11 0,-3 0-9 0,-3-1 1 15,-3-1-46-15,1-1 58 0,-2-3-50 0,-1-1 10 0,-1-2 7 16,-1-2 8-16,-3 0 3 0,0-5 2 15,-2-1 2-15,-2-3-13 0,14-9 13 0,-20 6-1 0,1-2 4 16,13-11 2-16,-3-3 15 16,-17 8 14-16,13-14 0 0,-5-2 24 0,0-4-29 0,-3-2 22 15,0-3 3-15,-1-2-2 0,-4-1-31 16,-4 2 63-16,-14 11-55 0,-1-3 12 0,-5 1 9 0,-3 0 57 16,-4-2-18-16,-4 1-12 0,-6-2-13 0,-2-1 19 0,-6-1-44 15,-5-1-11-15,-5 0-13 16,-6-2-14-16,-4 2-10 0,-6-2-5 0,-6-3-2 0,-5-5 36 15,-11-16-43-15,-3 4 40 0,-3 2-43 16,-3 3 45-16,0 2-50 0,-4 3 41 0,8 17-50 0,-11-16 10 16,10 18-8-16,-4 4 8 15,-2 0 43-15,-1 1-38 0,-1 5 35 0,-2 1-46 0,-1 2 46 16,-3 3-51-16,-1 3 31 0,-3 1-41 16,-2 7 23-16,-2 0-46 0,-4 4 16 0,-2 5-33 0,-3 1 12 15,-2 5-24-15,-4 4 5 0,-1 4-33 0,-4 4-97 0,-6 1-225 16,-4 7 105-16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4:47:43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16449 1588 178 0,'10'-21'607'0,"0"2"-210"0,-3 0-80 0,-2 0-68 15,2 0-24-15,-1 3-11 16,-2-1 4-16,-2 3 14 0,1-3-36 0,-1 1-18 0,-2 16 10 16,0-28-13-16,0 28-14 0,-2-21-6 15,2 21-10-15,-4-17-14 0,4 17-31 0,0 0 4 0,-8-17-43 16,8 17 7-16,0 0-35 0,0 0 22 0,-25 10-33 15,10 7 12-15,-2 12-24 0,-6 13 23 16,0 8-28-16,0 7 21 0,3 6-27 0,-1 10 22 16,2 6-25-16,3 6 1 15,-3 26 0-15,2 3 35 0,0 7 11 0,2 1-20 0,2-6 13 16,6-24-31-16,4-5 0 0,3-6 15 16,4-4-14-16,3-5 16 0,5-6-23 0,3-5 17 0,6-2-24 15,2-7 1-15,3-3 33 0,2-9-102 0,3-5-54 0,-3-10-54 16,2-4-47-16,1-9-36 15,2-4-48-15,-4-8-220 0,6-3-346 0,3-7-499 0</inkml:trace>
  <inkml:trace contextRef="#ctx0" brushRef="#br0" timeOffset="675.16">16811 2586 873 0,'-7'-12'501'0,"7"12"-122"0,-11-17-85 16,11 17-62-16,-8-12-52 15,8 12-38-15,0 0-45 0,0 0-19 0,0 0-16 0,0 0-16 16,-11 11 0-16,11-11-6 0,0 36-13 0,1-9-8 0,1 0 0 15,1 9 29-15,2 1-35 0,0 0 26 16,1-1-35-16,3-1 30 0,0 1-6 16,1-5-26-16,0-4-15 0,1-2-83 0,0-5-45 15,2-7-61-15,-1-4-193 0,-12-9-299 16,24 8-222-16</inkml:trace>
  <inkml:trace contextRef="#ctx0" brushRef="#br0" timeOffset="1011.43">17009 2795 390 0,'0'0'525'0,"0"0"-166"0,-5-18-90 0,5 18-69 16,0 0-48-16,0 0-25 0,0 0-25 0,0 0-20 16,0 0-16-16,-6 14 50 0,6-14-88 15,0 0 32-15,1 23-49 0,-1-23 32 0,3 16-54 16,-3-16 34-16,0 0-29 0,5 19 40 0,-5-19-44 0,0 0 36 16,5 14-37-16,-5-14 45 0,0 0 8 15,0 0 107-15,0 0 17 0,0 0 4 0,0 0-25 16,0 0-1-16,0 0 5 0,0 0-50 0,0 0-19 0,-2-19-11 0,2 19-10 15,-5-17-12 1,5 17-7-16,-4-17-11 0,4 17-9 0,-3-16-8 0,3 16-3 16,0 0-3-16,4-24-3 0,-4 24-2 15,11-18 2-15,-11 18 0 0,21-14-5 0,-7 6 1 0,0 3-2 16,0 1 5-16,-14 4-2 16,28-2-1-16,-28 2-2 0,28 1 1 0,-13 4 1 0,-3 0 0 15,1 3 2-15,1 2 0 0,-3 3-1 0,1 2 3 16,-2 1 0-16,-1 0 0 0,-1 2 5 0,-1 1-6 15,-2 0-33-15,1 0-100 0,-2-3-52 16,3 4-72-16,-3-6-251 0,2 1-362 0,1-2-475 16</inkml:trace>
  <inkml:trace contextRef="#ctx0" brushRef="#br0" timeOffset="1425.08">18111 2470 474 0,'4'-16'723'15,"-1"1"-192"-15,-3 15-113 0,2-25-57 0,-2 25-71 16,-2-23-39-16,2 23-23 0,-4-22-25 16,4 22-1-16,-8-23 15 0,8 23-44 0,-10-18-1 0,10 18-49 15,-16-14-2-15,16 14-43 0,-19-10-1 0,19 10-40 16,-19-2 6-16,19 2-24 0,-30 11 13 0,12-1-23 15,1 5 14-15,-3 5-19 0,3 3 11 0,1 2-4 16,4 3-3-16,2 1-3 0,4 3-3 16,3-6-15-16,3 4 14 0,3-3-12 0,4 5 20 15,5-3-26-15,1-1 20 0,3-3-37 0,0-3-6 16,1 0 0-16,-2-6-26 0,0-1-7 0,-2-1-11 16,0-1 0-16,-3-3-13 0,-1 0 24 0,-9-10 2 15,12 15 24-15,-12-15 0 0,7 15 16 0,-7-15 0 16,0 0 17-16,-2 19-7 0,2-19 14 15,-10 16-9-15,2-4 13 0,0-2-9 0,-6 2 2 16,-4 1-19-16,1-1-22 0,-5 3-16 0,-2 1-20 16,-1 0-12-16,-1 0 28 0,-1 0-59 15,0-1-9-15,3-2-13 0,4-2-49 0,2-3-102 16,6-2-470-16,12-6-300 0</inkml:trace>
  <inkml:trace contextRef="#ctx0" brushRef="#br0" timeOffset="2252.83">18181 2713 658 0,'0'0'576'0,"0"0"-134"0,10-11-90 15,-10 11-58-15,0 0-55 0,0 0-71 16,0 0-34-16,0 0-21 0,-11 12-17 0,11-12-17 0,-13 17-19 16,13-17-13-16,-11 20-9 15,11-20-8-15,-9 20-6 0,9-20-1 0,-4 21 10 0,4-21-28 16,1 16 15-16,-1-16-22 0,5 13 23 0,-5-13-12 15,11 10-6-15,-11-10 16 0,0 0-10 0,21 1 27 16,-21-1-8-16,21-7 13 0,-10 1 15 16,1-3 13-16,-3 0 6 0,-1-3-1 0,2 1-5 15,-3 0-4-15,-1-2-5 0,0 1-6 0,-6 12-12 16,10-21-7-16,-10 21-6 0,6-14 0 0,-6 14-12 16,0 0-9-16,7-16-3 0,-7 16-7 15,0 0-1-15,0 0-1 0,0 0 2 0,9-10 0 0,-9 10 16 16,0 0-15-16,12 11-3 0,-12-11 1 0,9 12 1 15,-9-12 1-15,10 17 7 0,-10-17-5 0,10 16-4 16,-10-16 2-16,9 14 2 0,-9-14 0 0,8 10-2 16,-8-10-1-16,0 0 8 0,11 10-10 15,-11-10 2-15,0 0 0 0,0 0 2 0,0 0 3 16,0 0 4-16,18 0-5 0,-18 0 1 16,0 0 0-16,10-13-3 0,-10 13 0 15,9-13-1-15,-9 13 3 0,7-12-3 0,-7 12-7 0,0 0-1 16,11-13-2-16,-11 13 3 0,0 0 8 0,14-7-6 15,-14 7-2-15,0 0 1 0,0 0 3 0,20 3-1 16,-20-3 0-16,0 0 2 0,21 7 0 0,-21-7 4 16,14 7-4-16,-14-7 1 0,11 8 0 0,-11-8 0 15,0 0 4-15,11 6 5 0,-11-6 2 16,0 0 0-16,0 0 3 0,0 0-1 0,0 0-7 16,0 0 6-16,19-3 29 0,-19 3 27 0,0 0-3 15,0 0-11-15,5-18-6 0,-5 18-9 0,0 0-9 0,2-21-6 16,-2 21-8-16,4-16-3 0,-4 16-5 0,5-15-5 15,-5 15-1-15,8-13-2 0,-8 13-4 16,12-10 20-16,-12 10-18 0,16-6-6 0,-16 6 2 16,19 0 2-16,-19 0 1 0,23 3 2 15,-23-3-1-15,27 8 2 0,-14-3 0 16,1 1 1-16,-14-6 0 0,20 9 1 0,-20-9-2 16,18 6 10-16,-18-6 0 0,13 6-4 0,-13-6 6 15,0 0 3-15,15 3 0 0,-15-3 1 0,0 0 0 0,0 0 51 16,0 0 40-16,0 0-8 0,9-10 45 0,-9 10-3 15,0 0-20-15,0 0-24 0,-2-20-16 0,2 20-13 16,0 0-15-16,1-21-10 0,-1 21-13 16,5-18-8-16,-5 18-5 0,12-19-4 0,-5 8-7 15,2 2 3-15,3 0-6 0,1 4-5 0,0-1-2 16,4 3-1-16,0 0 0 0,-17 3-2 16,36 2 0-16,-15 2 1 0,2 3-2 0,-2 1 1 15,-1 2 0-15,1 1-4 0,-1 1-15 0,-3 1-16 0,-1 2-63 16,-1 1-80-16,-3-1-54 0,-3 0-74 0,-2-1-87 15,-2-1-33-15,-5-13-711 0,2 18-893 0</inkml:trace>
  <inkml:trace contextRef="#ctx0" brushRef="#br0" timeOffset="2861.67">19249 2567 213 0,'0'0'822'0,"0"0"-223"0,2-19-131 0,-2 19-82 16,0 0-89-16,0 0-33 0,0 0-87 16,2-16-35-16,-2 16-31 0,0 0-24 0,0 0-15 0,0 0-14 15,0 0-3-15,0 0-17 0,-3 14 1 16,3-14-14-16,-5 23-8 0,5-23-2 0,-4 25-4 16,4-25-1-16,-3 25-4 0,3-25 1 0,-2 20-3 0,2-20-2 15,-1 17-2-15,1-17 2 0,0 0 2 0,0 0 5 16,0 20 31-16,0-20 34 0,0 0 15 15,0 0 8-15,0 0 13 0,0 0 6 0,0 0-4 16,0 0-2-16,3-22-23 0,-3 22-13 16,3-21-8-16,-3 21-18 0,4-26-11 0,-1 11-7 0,0 0-8 15,1 1-5-15,0 1-7 0,-4 13-2 16,12-23-5-16,-3 15 12 0,1-1-14 0,-10 9-9 16,21-10 16-16,-21 10-42 0,24-4 31 15,-24 4-24-15,28 6 30 0,-14 0-25 0,1 0 25 0,-3 0-21 16,1 3 23-16,-1 0-2 0,-2 1 0 0,0 0 8 0,-10-10-3 15,13 15-30-15,-13-15 39 0,11 15-37 16,-11-15 31-16,0 0-22 0,10 13 36 0,-10-13-25 16,0 0 31-16,0 0-30 0,0 0 35 15,0 0 11-15,0 0 50 0,0 0 19 0,0 0 12 0,0 0-8 16,0 0-18-16,-13-7-18 0,13 7-15 16,0 0-15-16,-6-21-10 0,6 21-10 15,-1-18-7-15,1 18-10 0,4-22-4 0,-4 22-4 16,10-25-22-16,-2 13 22 0,3-2-5 0,-2 2 3 15,3 2-5-15,-1 2-8 0,3 1-4 0,-2 1-15 0,-12 6 19 16,24-5 3-16,-24 5 1 16,25 2-2-16,-11 3 0 0,0 0-2 0,2 5 1 15,-2 1 1-15,-1 2 2 0,-1 1-2 0,0 2 1 16,-3 0 0-16,0 0 4 0,-2 1-4 0,2 0-7 0,-4-2-55 16,2 2-54-16,-2-2 4 15,3 3-35-15,-1-6-81 0,1-1-72 0,-8-11-77 0,18 15-31 16,-18-15 30-16,23 6-43 0,-23-6-131 0,27-7-284 0,-12 0-419 15</inkml:trace>
  <inkml:trace contextRef="#ctx0" brushRef="#br0" timeOffset="3750.22">19944 2557 707 0,'3'-13'550'0,"-3"13"-67"0,4-27-51 15,-4 27-34-15,-2-25-71 0,2 25-40 0,-5-25-17 16,5 25-19-16,-10-23-31 16,2 12-37-16,8 11-42 0,-14-17-2 0,14 17-17 0,-19-14-26 15,19 14-23-15,-19-7-16 0,19 7-1 0,-19-1-16 16,19 1-15-16,-21 8-2 0,11-1-4 15,-1 3-8-15,3 1-2 0,2 3-6 0,2-1 3 0,4-13-4 0,0 28-2 16,4-12 0-16,1-1-3 16,4 1 2-16,3-2-1 0,1-2-1 0,1 0 10 15,-2-5-10-15,0 1 3 0,-12-8-1 16,21 10-2-16,-21-10 5 0,19 7-5 0,-19-7 4 16,13 6 1-16,-13-6 1 0,0 0 0 0,15 6-2 15,-15-6 8-15,0 0-10 0,0 0 0 0,14 7-1 16,-14-7-4-16,0 0-1 0,0 0-1 0,0 0 2 15,11 11 1-15,-11-11 3 0,0 0-1 0,10 12 0 16,-10-12 1-16,8 10 6 0,-8-10 0 0,0 0-10 16,12 12 4-16,-12-12-3 0,0 0 5 15,16 8-3-15,-16-8 1 0,0 0-3 0,14 4 2 0,-14-4 0 16,0 0 0-16,0 0 2 0,22-2 8 16,-22 2-4-16,0 0-5 0,17-7 1 15,-17 7-6-15,0 0 2 0,14-8-2 0,-14 8-2 0,0 0-2 0,0 0-1 0,17-4 0 16,-17 4 1-16,0 0 2 15,0 0 8-15,16 6-8 0,-16-6 2 0,0 0 3 16,13 7-2-16,-13-7 5 0,0 0-1 0,0 0 2 16,11 9 2-16,-11-9 1 0,0 0 10 15,0 0 5-15,0 0 6 0,0 0 9 0,0 0-8 16,0 0-14-16,0 0 0 0,0 0-1 0,7-12-7 16,-7 12 13-16,-2-16 11 0,2 16-5 15,-3-22-3-15,3 22-4 0,-2-27-3 0,2 27-3 0,0-31-4 16,2 14-3-16,0 1-2 0,3-1 8 0,-1 0-11 0,2 4-24 15,1-1 28-15,1 1-28 16,1 1 23-16,3 4-19 0,-2 0 22 0,-10 8-22 16,22-9 24-16,-22 9-22 0,20-1 22 15,-20 1-18-15,24 5 31 0,-10 1 12 0,-1 1-28 16,-1 1-2-16,0 0 4 0,-1 1 0 0,-2 1-2 16,1-1 0-16,-10-9 2 0,13 16 15 0,-13-16-19 0,12 13 3 15,-12-13 1-15,9 10 11 0,-9-10-8 0,0 0 3 16,13 8 6-16,-13-8-3 0,0 0 4 15,0 0-3-15,0 0-3 0,19-3 0 0,-19 3-1 16,9-12-2-16,-9 12-1 0,11-18 9 0,-11 18-3 16,10-20-33-16,-4 8 33 0,-6 12-31 15,8-22 28-15,-8 22-24 0,10-21 26 0,-10 21-22 16,7-20 23-16,-7 20-25 0,5-15 23 0,-5 15-15 16,0 0 23-16,6-16-39 0,-6 16 29 15,0 0-29-15,0 0 25 0,10-10-19 0,-10 10 23 0,0 0 20 16,14 8-25-16,-14-8-1 0,17 20 0 0,-6-6 9 15,0 5-11-15,2 6 7 0,-2 3-1 16,3 4-2-16,-1 2 2 0,4 15-1 0,1 1-22 16,4 1 29-16,0-1-21 0,0 2 5 0,2-2 6 15,-1-2 6-15,0 0-5 0,-6-11-2 16,0-2-2-16,-5-3 3 0,-3-2 1 0,-2-6 2 16,-7 0 1-16,-6-2 2 0,-7 3-1 0,-7-3 2 15,-6-3-3-15,-6-2 9 0,-3-4-3 0,-2-3-12 16,-1-4-13-16,-2-3-80 0,-2-7-107 0,1-4-73 15,3-5-118-15,1-4-215 0,6-2-377 0,7-9-693 16</inkml:trace>
  <inkml:trace contextRef="#ctx0" brushRef="#br0" timeOffset="4190.09">20941 1694 263 0,'-2'-33'615'16,"1"6"-165"-16,0 1-119 0,-1 1-54 0,0 3-33 0,1 3-8 16,-1 2-36-16,0 0-7 0,2 17 0 15,-4-22-24-15,4 22-45 0,-3-17-17 0,3 17-37 0,0 0-8 16,0 0-20-16,0 0 5 0,0 0-9 0,-12 27 30 0,8 10 1 15,1 8-12-15,-1 19-16 0,3 10-5 16,2 6-5-16,1 6-9 0,3 1-4 0,0 6 4 16,1 2 59-16,-1 2-13 0,0-3-14 15,3-3-11-15,1-7-13 0,4-8-44 0,1-8-104 0,-1-8-107 16,5-11-130-16,-6-11-677 16,0-4-779-16</inkml:trace>
  <inkml:trace contextRef="#ctx0" brushRef="#br0" timeOffset="5220.14">21735 1817 304 0,'-10'-26'662'16,"3"6"-136"-16,-2 3-87 0,2 3-87 0,-2 2-68 0,9 12-84 0,-12-15-47 16,12 15-31-16,0 0-27 15,-27 10-15-15,11 11-16 0,-2 6-11 0,1 10-9 0,-1 14-10 16,0 6-10-16,4-2 2 0,3 1-8 0,5-10 1 0,3 1-6 15,2-3 1-15,2 0 0 16,2-1-6-16,0-5-1 0,4-3 0 0,-2-4-3 16,1-7 1-16,-1-2-2 0,-1-6 0 15,1-1 0-15,-5-15 28 0,7 20 54 0,-7-20 23 16,6 12 43-16,-6-12 14 0,0 0-24 0,0 0-31 16,11-7-21-16,-11 7-19 0,7-27-15 15,0 8-6-15,-1-1-28 0,0-2 14 0,2-1-10 0,1 3-14 16,0-1-5-16,2 4-5 0,2 0-3 0,0 4-2 15,4 1-2-15,0 4 6 0,0 4-6 0,0 3 0 0,2 3 0 16,1 4 2-16,-1 4-10 0,-2 2 13 16,-2 2-10-16,-1 3 13 0,-5 0-1 15,-2 2 1-15,-3 2-1 0,-3-3 4 0,-2 1 6 16,-5 3-9-16,-1-2 1 0,-4 1 2 0,-6-1-2 0,-3 1 3 16,-1-5-1-16,-3-1 1 15,2-4-3-15,-2-3 2 0,3-2-3 0,3-3-4 0,18-3-8 16,-25-3-32-16,25 3-29 0,-11-15-20 0,11 15-11 15,7-31 1-15,7 8-4 0,4-1-1 16,5 1 1-16,3-1 19 0,1 3 29 0,0 1-6 0,-2 2 29 16,1 3-11-16,-6 4 21 15,-2 3-14-15,-2 3 23 0,-16 5-17 0,25-6 20 0,-25 6-14 0,20 3 26 16,-20-3-15-16,20 7-1 16,-20-7 25-16,18 13-19 0,-18-13 4 0,14 17 4 0,-14-17 9 15,13 15 6-15,-13-15 10 0,9 14 10 0,-9-14 17 16,0 0 12-16,11 15 20 0,-11-15 19 0,0 0 18 15,0 0 20-15,10 10 37 0,-10-10-17 16,0 0 8-16,0 0-77 0,0 0 13 0,7-12-40 16,-7 12 8-16,2-17-42 0,-2 17-3 0,0-24-2 15,0 24 6-15,1-26 30 0,-1 26-45 16,2-30 29-16,-1 14-42 0,1 0 31 0,-2 16 9 0,5-29-26 16,-5 29-5-16,6-23-2 15,-6 23-6-15,11-21-1 0,-11 21-3 0,14-17-3 0,-14 17-6 0,21-12 6 16,-21 12 1-16,25-5-2 0,-25 5 2 0,28 2 0 0,-13 1 1 15,3 2-2-15,-2 4 2 16,2-1-2-16,-2 3-32 0,0 2 35 0,-2 0-27 0,0 2 34 16,-3 2-28-16,-1 0 32 0,0 2-32 15,-2 0 42-15,-1 0-14 0,-2 0 8 0,-2-1-6 16,1-2-6-16,-4-16 0 0,3 28-13 16,-3-28-95-16,0 20-47 0,0-20-53 0,0 0-81 15,-2 18-87-15,2-18-33 0,0 0-195 0,0 0-303 0,0 0-544 16</inkml:trace>
  <inkml:trace contextRef="#ctx0" brushRef="#br0" timeOffset="5670.18">22139 2071 659 0,'0'0'575'16,"-5"-19"-154"-16,5 19-109 0,-3-15-71 0,3 15-53 0,0 0-42 16,0 0-36-16,0 0-29 0,3-17-14 15,-3 17-14-15,0 0 0 0,23 7-17 0,-5 2-10 16,4 0-3-16,6 3-1 0,1 0-6 0,3-1 0 0,0 1-6 15,-1-1-2 1,0 0 0-16,-2-2 4 0,-6 0-3 0,1-2-11 0,-2-1 7 0,-1 1 0 16,-6-3-3-16,1 0 2 15,-16-4 0-15,22 7-2 0,-22-7 2 0,18 4-2 0,-18-4 9 0,14 5-5 16,-14-5 21-16,0 0 14 16,18 1 7-16,-18-1-1 0,0 0-4 0,17-4 0 0,-17 4 5 15,14-6-4-15,-14 6 13 0,13-9 1 0,-13 9 25 16,10-7-11-16,-10 7 29 0,9-11-8 15,-9 11 29-15,0 0-19 0,7-14 20 0,-7 14-54 16,0 0 24-16,3-15-45 0,-3 15 19 16,0 0-38-16,-5-16 17 0,5 16-34 0,-9-9 22 0,9 9-33 15,-15-8 24-15,15 8-24 0,-17-2 17 16,17 2-30-16,-21 3 32 0,7 3-34 0,0 1 26 16,0 3-26-16,0 4 1 0,2 1 4 15,2 0 3-15,1 5 1 0,4-1 10 0,1 1-10 0,4-1 2 16,1 1 1-16,3 0-2 0,2 2 2 0,4-1-2 15,3 1 1-15,5 1 2 0,2-2-1 0,3-3 1 16,3-3 1-16,2-4-34 0,-3-4-97 16,-1-4-46-16,2-3-103 0,0-6-2 0,-3-2-151 15,6-7-532-15,-1-1-655 0</inkml:trace>
  <inkml:trace contextRef="#ctx0" brushRef="#br0" timeOffset="6059.95">23026 1932 276 0,'0'0'695'0,"1"-21"-155"16,-1 21-88-16,-1-17-44 0,1 17-50 0,-3-17-37 16,3 17-2-16,-4-14-38 0,4 14 13 0,0 0-64 0,-7-17 17 15,7 17-69-15,0 0-13 16,-7-11-48-16,7 11 13 0,0 0-46 0,0 0 5 0,0 0-41 16,-11-8 14-16,11 8-36 0,0 0 18 15,-15 18-31-15,7-1 20 0,1 3-29 0,-2 3 2 0,2 9 0 16,0 2-2-16,1 2 3 0,1 1-30 0,1 2 37 15,2-2-34-15,2 6 12 0,0 3 24 16,-2 7-30-16,-6 12 38 0,3 0-36 0,-1-3 30 0,-1-3-32 16,3-12 31-16,0-1-33 15,1-1 4-15,1-5-4 0,-1-2-4 0,0-4-70 0,1-6-75 0,-1-5-24 16,-3-2-33-16,1-5-40 16,-1-4-2-16,0 1 21 0,6-13 46 0,-15 12 38 0,15-12 31 15,-16 4-28-15,16-4 77 0,-20-4-7 0,7-3 92 0,-1-5 18 16,4-5 3-16,2-4 24 15,3-3 6-15,3-6-8 0,6-5-12 0,4-5-10 0,5 2-6 16,4 1-9-16,6-7-3 0,-1 13 1 16,1 0 2-16,2 5-7 0,0 1 3 0,1 3-9 15,-1 2 11-15,2 2-66 16,-1 3-16-16,-1 0-96 0,-5 4-72 0,-5-1-629 0,3 1-475 16</inkml:trace>
  <inkml:trace contextRef="#ctx0" brushRef="#br0" timeOffset="6359.99">23309 1538 1030 0,'-5'-24'545'15,"-3"4"-137"-15,1 2-61 0,2 3-44 0,-1 0-77 0,6 15-18 16,-10-19-38-16,10 19-25 16,-8-14-43-16,8 14-9 15,0 0-32-15,-7-11-3 0,7 11-22 0,0 0 5 0,0 0 41 16,1 28 14-16,7-6-23 0,4 9 11 0,3 5-12 15,7 10-15-15,1 6-11 0,1 4 64 0,0 6-34 16,0-1 17-16,-1 3-49 0,-2-1-5 0,-1-3 15 16,-1-2-54-16,-2-1 18 0,0-3-17 0,-2-1 14 15,-1-1-5-15,-4-10-3 0,-2 1-2 0,-1-3 0 16,-4 1 8-16,-3-1-1 0,-6-2 0 0,-3-1-33 16,-6 1-34-16,-12 3-36 0,-5-2-12 15,-8-1-12-15,-5-5-41 0,-6 0-35 0,-2-2-95 0,-7-5-30 16,-4-5-231-16,-5 1-310 0,0-3-456 15</inkml:trace>
  <inkml:trace contextRef="#ctx0" brushRef="#br0" timeOffset="7844.17">9965 3923 358 0,'0'0'622'0,"-23"0"-163"0,23 0-119 16,-21-2-59-16,21 2-39 15,0 0-49-15,-25 0-44 0,25 0-33 0,0 0-28 0,0 0-27 16,-19-1-16-16,19 1-5 0,0 0-9 16,0 0-6-16,0 0-2 0,0 0-7 15,0 0-2-15,21-13-1 0,-1 7 5 0,9-4 30 16,6-1-2-16,6 0 2 0,14-2-16 0,6-1-5 0,4 1-28 15,4 1 9-15,2 0-13 16,1 2 28-16,1 0-25 0,0 1 21 0,-1 0-3 16,1 2-5-16,-1 1-22 0,-2 0 26 0,0 0-26 15,-3 2 20-15,-3 1-19 0,-15-1 25 0,0 1-20 16,-5 1 21-16,-3 1-24 0,-3-3 3 0,-11 3-79 16,-2-2 13-16,-7 2-53 0,-18 1 21 0,23-3-46 15,-23 3-50-15,0 0-130 0,0 0-363 0,0 0-220 16</inkml:trace>
  <inkml:trace contextRef="#ctx0" brushRef="#br0" timeOffset="8150">9741 4023 592 0,'-25'9'584'0,"4"-1"-185"0,1-2-45 0,5-1-85 0,15-5-18 16,-23 8-81-16,23-8-23 0,-15 5-61 15,15-5 7-15,0 0-53 0,0 0 24 0,0 0-38 0,0 0 50 16,0 0 23-16,0 0 32 16,34-10-5-16,-1-2 9 0,6-1-6 0,14-4-17 0,7-3-13 15,4 1 18-15,5-1-51 16,6-2 24-16,4 2-52 0,3 0-8 0,0 0-5 0,2 2-6 16,-2 0 2-16,-1 0-13 0,0 4 1 15,-3-1 1-15,0 4-2 0,-2 0-1 0,-2 0-5 0,-3 2 1 16,-6 2-3-16,-13 3 3 0,-4-1-4 15,-4 2 1-15,-6 2-10 0,-8-1-49 0,-4 1-71 16,-5-1-84-16,-21 2 1 0,26 0-55 0,-26 0 1 16,0 0-203-16,0 0-359 0,0 0-402 0</inkml:trace>
  <inkml:trace contextRef="#ctx0" brushRef="#br0" timeOffset="13890.29">26497 5599 944 0,'-5'-14'677'0,"-5"-1"-176"0,1 4-105 16,-1 0-108-16,-1 5-63 0,11 6-46 0,-23-4-40 0,8 8-23 15,-5 7-23-15,-5 8-20 16,0 5-63-16,-4 11 46 0,0 7-68 0,2 5 59 0,2 5-57 16,5 4 45-16,5 2-57 0,3 7 58 15,3 4 21-15,7 8 12 0,2 5-15 0,2 3-8 16,7-2 3-16,5-2-7 0,5-7 6 0,6-7-27 15,4-4 12-15,3-9-42 0,2-5-73 16,1-9-79-16,0-6-76 0,-7-11-206 0,1-2-503 0,-2-7-620 16</inkml:trace>
  <inkml:trace contextRef="#ctx0" brushRef="#br0" timeOffset="14955.73">26836 6271 990 0,'-5'-17'569'0,"-1"4"-194"0,-1 0 26 0,-1 1-130 16,-2 3-3-16,10 9-44 16,-17-13-36-16,17 13-31 0,-19-5-20 0,19 5-24 0,-20 4-23 15,20-4-11-15,-20 16-2 0,11-5-17 16,2 3 10-16,2 4-26 0,1-2-17 0,2 2 7 16,2 0-7-16,2 1-4 0,2 1-8 0,1 0 1 0,2-2-5 15,4-1 1-15,-2-2-3 0,0-6-11 16,0 3 10-16,2-4-1 0,-11-8 0 0,21 11-3 15,-21-11 11-15,17 3 4 0,-17-3 7 16,16-6 0-16,-16 6-1 0,16-12-8 0,-16 12 20 16,11-19 26-16,-11 19-39 0,5-26 31 15,-5 26-39-15,0-28 40 0,0 11-45 0,0 17 37 0,-2-28-51 16,2 28 50-16,-3-22-50 16,3 22 39-16,0 0-44 0,-2-21 35 0,2 21-42 0,0 0 39 15,0 0-37-15,7-11 35 0,-7 11-50 0,0 0 53 0,22 6-48 16,-22-6 47-16,24 10-42 0,-10-6 40 15,0 2-40-15,4-2 39 0,-3-1-41 0,1 0 10 0,-16-3-11 16,30 1 48-16,-30-1-48 16,31-6 48-16,-16 1-7 0,-3-2-2 0,1-1-3 0,-4-2-2 15,1 0-41-15,-10 10 32 0,6-23-28 16,-6 23 41-16,-2-27-38 0,0 11 1 0,-3-3 4 16,-2 0 4-16,0 2 2 15,3 2 1-15,-2 1 2 0,6 14-13 0,-7-21-2 0,7 21-18 16,-2-18-10-16,2 18-59 0,4-15 41 0,-4 15-61 15,13-12 58-15,-13 12-57 0,21-11 65 0,-6 8-38 16,1-1 69-16,-16 4-47 0,29-2 60 0,-29 2-44 0,25 4 62 16,-25-4-49-16,20 9 63 0,-20-9-49 15,16 17 73-15,-16-17-31 0,7 22 71 0,-7-22-5 16,4 29 8-16,-4-29 22 0,0 32-28 16,0-32 17-16,0 29-43 0,2-12 13 0,0 0-32 0,-2-17 29 15,5 27-43-15,2-15 26 0,0-1-33 0,-7-11 28 16,19 12-36-16,-19-12 31 15,27 2-35-15,-9-3 19 0,0-3-20 0,3-4 30 16,-1 0-36-16,-3-3 1 0,0-1 5 0,-4-2-1 16,-1-1 4-16,-6 1-2 0,-3-1-10 0,-3 15 14 0,-5-30-2 15,-4 12-38-15,-5 1 44 16,-1 2-42-16,-7-1 48 0,-3 2-10 0,2 4-34 16,-1 2 50-16,1 3-16 0,3-2 2 0,4 2-53 0,16 5-13 0,-20-7-79 15,20 7 36-15,0 0-55 16,0 0 58-16,0 0-32 0,2-15 74 0,-2 15-37 0,29-11 59 15,-8 4-34-15,1 1 60 16,0 1-47-16,1 1 51 0,-3 2-39 0,-2 0 7 0,-18 2 5 0,29 1 19 16,-29-1 72-16,27 5 99 15,-14 1-31-15,-1 0 59 0,-3 3-48 0,0 1 27 0,0 1-41 16,-2 2 6-16,-1-1-20 0,0 2-17 16,-1 0-12-16,2-1-36 0,-2 0 11 0,1-1-11 0,-6-12-12 15,11 22-1 1,-11-22 33-16,15 18-57 0,-15-18 34 0,16 12-37 0,-16-12 41 15,17 7-47-15,-17-7 2 0,21 0-1 0,-21 0 3 16,21-7 1-16,-21 7-7 0,25-12 9 0,-14 2-6 16,-1 0 11-16,1 0-1 0,-2-2-3 15,0 2-2-15,0-2 0 0,-9 12-19 0,13-17 13 16,-13 17-6-16,12-12 9 0,-12 12-13 0,10-7 26 0,-10 7-26 16,0 0 25-16,17-6-2 0,-17 6-2 15,0 0-5-15,19 0-5 0,-19 0 10 0,19 3-9 16,-19-3 9-16,17 3-2 0,-17-3 0 0,20 0 1 15,-20 0-2-15,21-5-2 0,-21 5-1 0,17-4 6 16,-17 4-6-16,15-8 6 0,-15 8-2 0,9-11 1 16,-9 11-1-16,0 0-1 0,0-24-2 15,0 24-1-15,-7-23-17 0,0 9-36 0,3 1 21 16,-3-2-71-16,2 1-2 0,2-3-102 16,2 3-7-16,2-4-75 0,2-6-228 0,4 1-435 0,6-5-631 15</inkml:trace>
  <inkml:trace contextRef="#ctx0" brushRef="#br0" timeOffset="15139.76">28155 5447 1292 0,'4'-19'598'0,"-4"19"-142"0,0 0-21 0,2-19-121 0,-2 19 3 15,0 0-71-15,-6-15-5 0,6 15-27 16,0 0-24-16,0 0-38 0,-18-3-20 0,18 3-35 16,-12 10-17-16,5 2 28 15,1 3-51-15,1 6 20 0,-2 3-46 0,3 3-10 0,2 2-2 16,2 6-16-16,0 3 3 0,2-4-37 0,0 0-70 0,0-9-138 15,4 11-45-15,-2-1-17 16,2-1-37-16,-3-7-240 0,4 3-357 0,-1-6-598 0</inkml:trace>
  <inkml:trace contextRef="#ctx0" brushRef="#br0" timeOffset="15319.87">28221 6059 729 0,'0'0'714'0,"0"0"-135"0,0 0-163 15,0 0-21-15,-1 19-74 0,1-19 15 0,0 0-37 0,0 0-32 16,0 0-39-16,1 19-25 0,-1-19-51 16,0 0-27-16,0 0-30 0,3 14 1 0,-3-14-43 0,0 0 17 15,0 0-55-15,8 12-12 16,-8-12-117-16,0 0-101 0,0 0-139 0,0 0-227 0,0 0-532 16,0 0-860-16</inkml:trace>
  <inkml:trace contextRef="#ctx0" brushRef="#br0" timeOffset="15754.83">28470 5447 1110 0,'0'0'541'0,"1"-18"-120"0,-1 18-65 15,0 0-65-15,0-19-66 0,0 19-43 0,0 0-36 0,0 0-35 16,0 0-2-16,0 0 58 0,0 0-62 16,0 0 34-16,-6 20-64 0,4-2 28 0,1 4-62 15,1 3-7-15,0 2-9 0,1 1-7 16,0 1-6-16,2 6-2 0,-1-7-15 0,0-1-99 0,3-2-114 15,-1-3-119-15,1-2-687 0,0 3-763 0</inkml:trace>
  <inkml:trace contextRef="#ctx0" brushRef="#br0" timeOffset="15930.16">28505 5984 1300 0,'0'0'748'0,"0"0"-137"16,-9 12-143-16,9-12-51 0,0 0-26 15,0 0-37-15,-7 11-22 0,7-11-108 0,0 0-19 16,0 0-64-16,0 0 2 0,0 0-59 0,0 0-22 16,9 14-28-16,-9-14-145 0,0 0-93 15,22-2-179-15,-22 2-175 0,17-6-700 0,-17 6-996 0</inkml:trace>
  <inkml:trace contextRef="#ctx0" brushRef="#br0" timeOffset="16220.06">28696 5019 1254 0,'0'0'584'0,"-4"-17"-128"0,4 17-109 0,0 0-91 15,0 0-37-15,0 0 50 0,0 0 36 0,0 0-26 0,13 8-16 16,1 10-27-16,8 6-43 0,4 3-48 0,9 10-49 0,2 0 7 15,2 2-36-15,-1 4-18 16,1 7 66-16,-4 8 95 0,-2 6 44 0,-2 2-82 0,-2-1 3 16,-3-2-72-16,-3-3 23 0,-4 0-58 15,-6-1 27-15,-6 0-63 0,-8-12-4 0,-7 10-2 16,-7-3-17-16,-6-1 10 0,-9 1-22 0,-2-1-17 16,-12-1-57-16,-6-2-119 0,-6 1-104 0,0-5-137 15,-3-4-163-15,-2 0-864 0,1-6-1246 0</inkml:trace>
  <inkml:trace contextRef="#ctx0" brushRef="#br0" timeOffset="23009.93">15516 9588 971 0,'0'0'475'0,"-12"-17"-67"0,12 17-75 0,-13-18-37 0,13 18-70 15,-16-16-41-15,16 16-36 0,-11-13-28 0,11 13-9 16,-9-11-20-16,9 11-25 0,0 0-8 15,-11-10-22-15,11 10-3 0,0 0-14 0,0 0 0 0,0 0-9 16,0 0 7-16,0 0-3 0,0 0-7 16,0 0-1-16,13 11 1 0,-4-1-6 0,2 4 4 15,1 1-1-15,0 2 8 16,2 1-11-16,1 4 0 0,1 0-36 0,-4-3 35 0,2 0 4 0,-2-2 2 16,0 1-4-16,1 1 1 15,-2-3 0-15,1 1 0 0,-1-2 0 0,-1 0-2 0,-1-3 0 16,-1-2 0-16,-8-10-1 0,12 16 0 0,-12-16 3 15,10 12-6-15,-10-12 4 0,9 10 2 16,-9-10 2-16,0 0 2 0,12 9 10 0,-12-9 14 0,0 0 13 16,0 0 15-16,24-5 6 15,-13-3 1-15,4-5 19 0,5-6-18 0,3-5 31 0,9-10-38 16,3-4 28-16,5-3 0 0,5-9 21 16,19-17-49-16,7-8 3 0,7-6-45 0,7-7 27 0,3-4-47 15,2-1 39-15,-3 0-10 0,1 5 18 0,-4 2-29 16,-5 6-6-16,-6 6-5 0,-8 9-38 0,-17 16-36 15,-8 6-108-15,-7 4-117 0,-10 10-135 0,-9 7-727 0,-4 9-902 16</inkml:trace>
  <inkml:trace contextRef="#ctx0" brushRef="#br0" timeOffset="23600.21">15940 9740 974 0,'0'0'435'0,"-14"-16"-54"16,14 16-86-16,-13-14-44 0,13 14-66 0,-12-11-15 0,12 11-48 15,0 0-11-15,-11-14-37 16,11 14 1-16,0 0-31 0,0 0 1 0,0 0-13 0,-9-10-18 16,9 10 15-16,0 0-7 0,0 0 7 15,6 15 6-15,-6-15-2 0,11 28-5 0,-4-9-4 0,1 1-1 16,2 3-4-16,0 3-4 16,2 0-6-16,0 1-8 0,1-1 9 0,0-2-7 0,-2-4 6 15,0 0-10-15,0-4 10 16,0 0 8-16,1-3 15 0,-3-2 7 0,0-2 20 0,-9-9 19 15,18 12 12-15,-18-12 34 0,15 5-9 0,-15-5 27 16,22-9-2-16,-5-5-4 0,3-7-15 16,3-9-24-16,6-11-16 0,3-7-13 0,3-7-23 0,6-7-10 15,13-21 43-15,6-10-60 16,7-8 6-16,8-10-14 0,4-3 4 0,7-4-4 0,4 0-1 0,2 4 33 16,-1 4-47-16,-3 6 0 15,-4 10-38-15,-5 7 19 0,-5 9-62 0,-8 9-81 0,-16 19-113 16,-2 3-117-16,-12 7-814 0,1 6-954 0</inkml:trace>
  <inkml:trace contextRef="#ctx0" brushRef="#br0" timeOffset="30320.26">15936 13905 591 0,'-4'-20'535'0,"-2"5"-89"0,0-3-150 15,-1 0-16-15,0 5-92 0,1-1 8 0,0-2-95 0,1 4 39 16,-1-1-58-16,0 2 43 0,6 11-48 16,-11-20 55-16,11 20-52 0,-7-15 44 0,7 15-65 15,0 0 10 1,-9-14-42-16,9 14 36 0,0 0-52 0,0 0 51 16,0 0-45-16,0 26 50 0,2 0-51 0,3 7 38 0,-2 6-49 15,4 2 42-15,-1 2-56 0,3 0 49 0,-2 2-10 16,1 0 0-16,0-1-12 0,2-1 2 0,-1-2-12 0,-1-1 4 15,2-3-2-15,-1-2-53 0,0-3 59 16,0-2-50-16,-2-7 52 0,0-1-48 0,-2-2 51 0,0-5-54 16,-1-1 58-16,-4-14-49 0,7 19 49 15,-7-19-43-15,3 15 56 0,-3-15-54 0,0 0 51 0,0 0-50 16,0 0 45-16,0 0-32 16,0 0 52-16,-23-9-6 0,13-7 3 0,-3-3-10 15,-1-9-5-15,-1-6 17 0,2-4-23 0,-3-12-21 0,4-3 0 16,1-2-31-16,1-2 45 15,4 0-47-15,2 7 46 0,3 1-47 0,2 1 52 0,1 0-48 16,4 4 47-16,1 1-13 0,5 3 6 16,-1 2-1-16,4 2 16 0,1 3-29 0,2 3 22 0,1 3-23 15,2 5 18-15,1 3-22 16,-4 7 14-16,3 4-18 0,0 2 26 0,-21 6-27 0,35 4 20 16,-16 5-19-16,-2 4 1 0,1 8 1 15,-4 2 2-15,-4 5-44 0,-1 3 45 0,-4 4-38 16,-3-6 54-16,-3 6-44 0,-4 0 28 0,-1 1-21 0,-5-2 47 15,-1 2-5-15,-3-2-4 16,0-2-12-16,-4-1 10 0,1-2-1 0,-4-2-6 0,0-2 0 0,-1-3 2 16,1-2-1-16,-1-3 0 15,2-4 3-15,3-4-7 0,-1-1 16 0,3-3 6 0,1-1 8 16,15-4 6-16,-24 4-4 16,24-4-1-16,-18-2-8 0,18 2-6 0,0 0-13 0,-18-6 8 15,18 6-20-15,0 0 21 0,0 0-1 0,6-14-1 0,-6 14 1 0,22-8-1 16,-5 4 2-16,3 3-10 15,5 0 40-15,3 0-46 0,2 1 7 0,5 2-4 16,3 5 19-16,5 4 88 16,7 7-23-16,3 3 8 0,0-2-18 0,1 2-41 15,-3-1 13-15,1 1-31 0,-2-2-1 0,-2 1-68 16,-9-4 3-16,0-1-84 0,-3-2-51 0,-2-1-76 0,-2-2-84 16,-1-1-128-16,-8-1-624 15,-2-4-845-15</inkml:trace>
  <inkml:trace contextRef="#ctx0" brushRef="#br0" timeOffset="32319.88">16784 13622 851 0,'7'-18'489'0,"1"1"-106"0,-1 2-62 0,-1 1-64 16,0 1-24-16,-1-2-48 15,1 1-1-15,-6 14-6 0,10-20-3 0,-10 20 9 0,9-20-10 16,-9 20 9-16,6-17-42 16,-6 17 36-16,4-16-48 0,-4 16 37 0,0 0-14 0,5-20-27 15,-5 20-9-15,0 0-20 0,-1-18 3 0,1 18-5 0,0 0-14 0,-8-12-10 16,8 12-11-1,-13-6-7-15,13 6-22 0,-20 0 5 0,20 0-15 0,-31 6 12 16,12 1-6-16,-3 4-3 16,-4 3-3-16,1 2-22 0,-1 2 16 0,2 2-10 0,1 2 6 15,0 0-20-15,3 2 4 0,3 1 1 16,1 0 0-16,5 0-1 0,4-4 2 0,2 1-2 0,5-2 4 16,2 3 3-16,3-3-1 0,3-1-11 15,5 0-3-15,2-2 2 0,3-4-1 0,2-2-5 16,4-4-12-16,0-2 21 0,3-3-35 0,-1-2 35 0,-1-5-28 15,3-1 1-15,2-2 10 0,-1-1 38 16,-6 0-32-16,0-1 33 0,-5 2-30 0,0 1 29 0,-5 1-14 16,-13 6 41-1,16-6-30-15,-16 6 16 0,0 0-36 0,0 0 33 0,0 0-32 16,0 0 28-16,-7 18-28 0,-5 0-3 16,-2 6 6-16,-4 2 0 0,1 3 6 0,-1 0-5 0,2 2 20 15,2 1-29-15,3-2 34 0,1 0-29 0,6-5 28 0,4 0-35 16,4-2 27-16,1-1-3 15,6-1-3-15,4 4-7 0,5-1 8 0,3-2-9 0,3-3 7 16,2-5-36-16,3-7 18 0,-1-5-14 16,8-11-16-16,2-7-22 0,8-12-40 0,-1-7 22 0,-1-5-21 15,-3-4 8-15,-4-5 20 0,-4 0 17 16,-3 0 13-16,-7 0 5 0,-4 1-1 16,-8 8 21-16,-3 1 6 0,-3 3 28 15,-3 0-18-15,-3 7 52 0,-1 4-14 0,-3 0 45 0,-1 4-10 16,-1 3-4-16,-3 3-15 0,0 3-1 0,8 12-8 0,-16-15-6 15,16 15-4-15,-17-2-3 0,17 2-39 16,-15 7 38-16,15-7-40 0,-12 18 29 0,12-18-28 0,-1 29-1 16,4-8 8-16,4 2 1 15,5 5 17-15,3 1 29 0,1 0-4 0,1-3-3 0,2-2-7 16,2-4 3-16,-2-8 33 16,2-5-13-16,-2-7 19 0,3-6-20 0,6-9 16 0,-2-10-25 0,1-2 9 15,2-10-16-15,-4-3 3 0,-8 5-3 0,-2-2 7 16,-6 0-8-16,-7-1 8 15,-4-3-13-15,-6 2-8 0,-7 1 4 0,-8-4-12 16,-7 5 4-16,-6 8-13 0,0 9-4 16,-5 9-5-16,-7 5-1 0,-1 7 17 0,-10 8-14 0,-1 5 1 15,5 5-29-15,4 4-16 0,7 2-42 16,4 4-80-16,7 2-94 0,10-4-95 0,4 3-186 0,5 1-680 16,4 5-969-16</inkml:trace>
  <inkml:trace contextRef="#ctx0" brushRef="#br0" timeOffset="33010.25">14924 14825 630 0,'-14'-17'527'0,"-4"-4"-116"15,-2 0-94-15,2 2-50 0,0 5-46 0,2-1-48 16,0 1-43-16,-2 1-20 16,3 2 5-16,-1-1 18 0,3 6-17 0,13 6-22 15,-23-6-25-15,23 6-8 0,-22 6-15 0,11 3-13 16,1 7-3-16,1 5-6 0,3 4-4 0,3 8 41 16,3-3-61-16,4 7 50 0,3 1-51 0,5-3 44 15,3-1-59-15,3-2 56 0,2-5-50 0,3-3 47 16,4-2-48-16,0-7 48 0,3-5-38 0,-2-6 75 0,1-6-37 15,5-5 45-15,0-8 0 0,4-11-3 16,0-7-12-16,-1-4-10 0,-6-6-20 0,-3-3-28 16,-5-3 38-16,-5-3-44 15,-7-1 39-15,-8 8-6 0,-5 3-7 0,-7 0-3 0,-10-4-6 16,-5 4-12-16,-2 13 6 0,-6 5-4 16,-1 5-2-16,-7 8-4 0,-2 6-22 0,0 7 24 0,-3 6-39 15,-6 9 42-15,5 6-39 0,6 3 32 0,11-1-31 0,5 1 43 16,6 5-43-16,8 0 42 15,8-4-46-15,8 5 22 0,8-1-135 16,7-2-30-16,6-4-106 0,7-9-201 0,2 0-475 0,7-6-639 16</inkml:trace>
  <inkml:trace contextRef="#ctx0" brushRef="#br0" timeOffset="33529.83">14741 15748 386 0,'0'0'641'15,"-22"4"-108"-15,22-4-169 0,-18 4-20 0,18-4-120 0,0 0-20 16,-16 0-80-16,16 0-3 0,0 0 24 16,0 0 17-16,0-22 12 0,9 4 6 15,9-7 2-15,0-4-11 0,14-10-4 16,3-5-7-16,6-5-23 0,5-2-13 0,5-6-24 0,14-16-23 16,4 4 19-16,6-4-46 0,2 0 12 0,-1 4-39 15,-5 5-3-15,-14 17-16 0,-4 4 10 16,-8 8-8-16,-5 4-7 0,-13 10-4 0,-4 5 0 15,-7 10-2-15,-16 6-11 0,16 3 8 0,-16-3-27 16,-5 24-15-16,-9 1-8 0,-2 3 1 0,-13 10 7 16,-4 2-3-16,-5 4-11 0,-4 1 10 15,-2 5-35-15,-4 5 52 0,-14 12-30 0,11-11 15 16,-12 10 9-16,11-11 10 0,4-6 6 0,2-3 3 16,5-6 12-16,7-8 7 0,11-8 6 0,3-7-5 0,10-7 4 15,10-10 13-15,0 0 45 0,0 0-1 0,24-26-1 16,8-10-6-16,9-5-4 15,5-10 28-15,17-13-47 0,8-4 23 0,0 3-11 16,1-2 23-16,0 2-93 0,-19 14-93 0,-4 2-180 16,-6 5-135-16,-5 7-626 0,-14 12-818 0</inkml:trace>
  <inkml:trace contextRef="#ctx0" brushRef="#br0" timeOffset="35020.08">14577 14083 110 0,'0'0'709'0,"-4"-17"-276"0,4 17-56 16,-4-15-105-16,4 15-12 15,-5-18-79-15,5 18-33 0,-2-15-21 0,2 15-25 0,-3-16-15 16,3 16-9-16,0 0-5 0,1-25-6 15,5 12 44-15,5-2-38 0,3-1 9 0,9-3 3 16,1-1 1-16,9 0 1 0,10-2 34 0,2 0-51 0,7-1 42 16,0 0-59-16,2 1 35 0,1 1-12 15,0 1-14-15,-2 1-10 0,-5 3-9 0,-10 3-19 0,-2 4 5 16,-6-1-4 0,-8 3-6-16,-3 1 12 0,-5 2 19 0,-14 4 19 0,23-6 10 15,-23 6-4-15,15-5-19 0,-15 5-11 0,0 0-9 16,0 0-3-16,0 0 0 0,0 0-2 0,0 0-7 15,0 0 1-15,0 0-5 0,0 0-3 0,-11 13-5 0,11-13 3 16,-9 17-12-16,5-2 3 16,2 4-1-16,2 5 0 0,2 3-2 0,3 10 0 0,2 3-1 15,4 1-4-15,4 9-1 0,5 0-10 16,2 1 8-16,5-2 60 0,1 1-65 0,5 5 46 0,3 1-44 16,2 3 0-16,1 1 3 0,-1-5-2 0,-2-2 3 15,0-1-4-15,-2-3 7 16,-3-1 0-16,-1-5 2 0,-4 1-3 0,-3-2 0 0,-5-8 2 15,-3 0 24-15,-2 0-31 0,-4-2 31 16,-3-1-27-16,-3-5 32 0,-2-2-38 0,-2 0 33 16,-3-1-37-16,-1-4 9 0,-2-1 16 0,-2 1 8 15,-1-3-6-15,-2-1-9 0,-4 0 7 0,-1 0-2 16,-5 2-2-16,-2-1-2 0,-4 1-1 16,-1 1-1-16,-3 1 2 0,-2 2-7 0,-8 7-4 15,-2-2 7-15,0 6 0 0,-3-1-1 0,2-2 0 16,0 4-1-16,0-1 2 0,2-1 4 0,0-1 10 15,3 1-16-15,2-1 12 0,-3-1-24 16,12-4 9-16,0 1 0 0,-6 5-3 0,0 4 3 16,3-2 2-16,-1 4 1 0,2 0-3 0,-1-1 16 15,0 1-31-15,1 0 27 0,-2 0-1 0,3-2-3 16,4-7-1-16,1-1-2 0,2 0-1 16,-1-4 1-16,1 0 9 0,3-2-12 0,2-4 4 0,2-4-3 15,3-1-1-15,2-4 2 0,0 0-1 0,1 1 1 16,10-9-2-16,-16 12 1 0,16-12 10 0,-12 9-11 15,12-9 28-15,-12 6-33 0,12-6 0 0,0 0-12 16,-20 1 15-16,20-1-12 0,-17-9 12 16,5 0-8-16,1-6 8 0,-6-7-17 15,-1-3 18-15,1-6-10 0,-1-3 0 0,-4-14 0 16,-1-2 28-16,0-2-26 0,-1-7-7 16,1-2 14-16,-3-2-5 0,0-3 4 0,-2-1-2 15,-2 1 4-15,3 2-5 0,0 2 11 0,-2 3-9 0,1 5-6 16,-5 0 42-16,0 2-43 0,-3-1 7 0,0 1 0 15,5 2 0-15,-1 0-4 0,3 2-1 0,0 3-1 16,4-1 2-16,2 4-4 0,6 12 9 0,0 3 1 16,6 7 0-16,1 3-2 0,0 1-3 15,3 5-3-15,7 11-5 0,-8-16-4 0,8 16-3 16,0 0 10-16,0 0-4 0,0 0 16 16,0 0-12-16,0 0 15 0,0 0-13 0,-7 11 14 0,7-11-5 15,0 0 4-15,2 19-13 0,-2-19 19 16,0 0-16-16,3 15 12 0,-3-15-10 0,0 0 12 15,0 0-10-15,0 0 6 0,4 16-4 0,-4-16 4 16,0 0-3-16,0 0 11 0,0 0-11 0,0 0 8 16,0 0-9-16,0 0 8 0,0 0-1 0,0 0 0 15,13-8-9-15,-3-13 8 0,3-7-5 16,7-8 7-16,7-9-12 0,5-8 11 0,4-2 1 16,4-4 29-16,3-2-31 0,14-17-5 0,2-2 7 15,4 3 0-15,5-3-1 0,5 2 4 0,3 1-1 0,8 3-3 16,6 8 3-16,4 0-3 15,3 8 34-15,-3 5-39 0,0 5 33 0,-1 6-50 16,-19 13 29-16,-3 4-75 0,-4 4-87 0,-6 1-132 16,-4 4-200-16,-18 6-722 0,-5 0-949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4:48:30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7250 5303 822 0,'-17'-19'499'0,"-2"1"-124"0,3 3-72 15,-4-4-52-15,5 4-33 0,-2 1-47 0,2 0-34 0,1 3-16 16,4 0-15-16,10 11-18 16,-16-13-26-16,16 13-12 0,-11-9-5 0,11 9-12 0,0 0-6 15,0 0-4-15,0 0 1 0,0 0-4 0,0 0 0 0,2 22 10 0,7-3 11 16,3 2 6-16,1 6 34 15,4 0-50-15,-1 2 39 0,3 2-30 0,-1 3 64 16,2 2-12-16,2 7-51 16,-3-8 33-16,0 0-52 0,0 1 36 0,-3-3-52 0,1-2 40 0,-3-1-47 15,1-4 38-15,-6-4-49 16,1-4 37-16,-2-1-35 0,-1-5 44 0,-7-12-42 16,9 20 63-16,-9-20-12 0,6 14 48 0,-6-14-27 15,0 0 0-15,0 0-36 0,0 0 12 0,0 0-31 0,-19-12 19 16,6-7-30-16,-1-10 21 0,-2-4-4 0,1-5-13 15,-3-13 4-15,2-2 4 0,1-2-26 16,1 1-2-16,-1 1 2 0,5 10 7 0,2 2 3 0,-2 1 1 16,3 4 0-16,1 3 0 15,1 8-1-15,0 5 2 0,2 2-1 0,3 18-5 0,-2-24 2 16,2 24 0-16,3-13 3 0,-3 13 1 16,0 0-1-16,27 5 1 0,-9 7 0 0,6 8 4 0,0 4 3 15,2 3 22-15,7 9-30 0,-1 1 17 0,0 1 9 0,-1 3-4 16,0 0 30-16,-1 5-38 15,-2-1-1-15,-1-1-25 0,-1-1 27 0,-5-10-23 0,-3-4 17 16,0-2-18-16,-2-4 20 16,-3-6-23-16,-3-2 31 0,-2-5-24 0,-8-10 29 0,13 17-15 15,-13-17 18-15,0 0-24 16,0 0 18-16,5-13-22 0,-7-4 18 0,-5-6-2 0,-3-8-2 16,-2-4 2-16,-6-13-10 0,0-3-1 15,-2-3-17-15,1-2 21 0,-1-2-23 0,-1 0 8 0,2 2 3 16,0 3 0-16,2 4 1 0,5 11 1 0,1 4 24 0,1 6-24 15,3 5 22-15,0 4-28 16,2 4 22-16,5 15-29 0,-4-19 19 0,4 19-11 0,0 0 6 16,0 0-5-16,20-3 24 0,-3 13-24 15,6 8 5-15,2 4 9 0,4 3-7 0,6 7 0 0,3 2 2 16,-2 4 0-16,1 2 2 16,-2 3 23-16,-1 0-26 0,0 1 23 0,-2 0-2 0,-1-2-12 15,-2-3-4-15,-5-7 5 0,0-5-7 0,-2-3-39 0,-2-2-114 0,-3-7-30 16,-2-6-95-16,0-5 8 15,-15-4-110-15,22-7-606 0,-11-6-694 0</inkml:trace>
  <inkml:trace contextRef="#ctx0" brushRef="#br0" timeOffset="640.08">7925 4856 334 0,'-7'-14'699'0,"0"4"-237"0,7 10-79 0,-10-16-79 0,10 16-58 0,-7-12-54 16,7 12-53-16,0 0-28 0,0 0-17 0,0 0-15 0,0 0-10 15,15 17-8-15,-3 0-3 16,3 6-21-16,2 2 22 0,2 4-29 0,-1 2 72 0,6 9 39 16,0 2-13-16,-5-7-26 15,-1 0-20-15,1-2 22 0,-1-3-59 0,2-5 28 0,-3-1-49 16,-3-6 35-16,1-4-47 0,-1-2 16 16,-3-5-16-16,-11-7 41 0,22 2-45 0,-8-6 33 0,0-8-44 15,-1-5 40-15,2-4-42 0,-4-8 1 0,-1-2-1 0,-4-4 2 16,-4-2 0-16,-2-4-2 15,-2 1 0-15,-2-2 35 0,-3 4-39 0,0 0 36 16,0 3 6-16,0 3-15 0,-1 9-20 16,1 2 33-16,2 2-38 0,0 5 34 0,5 14-37 15,-7-21 32-15,7 21-38 0,-5-13 32 16,5 13-34-16,0 0 35 0,0 0-31 0,0 0 33 16,8 11-34-16,-1 4 33 0,3 1-33 0,3 5 4 0,2 2 2 15,3 5 1-15,-1 0 0 0,3 2 1 0,-1 0 3 16,1-3-6-16,1-3-2 0,2-4-21 0,2-7-52 0,-5-5-48 15,1-6-43-15,3-5-28 0,5-6 2 16,-2-8 13-16,0-3 22 0,-3-4 16 0,-2-3 24 16,-7-2 32-16,0-2 23 0,-5 1 24 15,-4-3 5-15,-3 5 15 0,-3 0 29 0,-2 1 17 0,-2-4 18 16,-3 0 24-16,-3 5-23 0,0 3 67 16,-1 4-12-16,-3 1 15 0,-2 2-17 0,-1 1 14 15,0 4-12-15,-2 1-1 0,1 2-23 0,2 4-2 0,-1 2-13 0,17 2-11 16,-27-1-5-16,27 1-9 15,-22 7-5-15,22-7-6 0,-14 15-1 0,14-15-1 0,-5 25-1 16,10-11 24-16,3 7-32 16,7 1 47-16,5 2-50 0,3-1 42 0,3 1-50 15,0 1 1-15,0 1 2 0,-1 1-2 16,-1-1 4-16,-3 2-1 0,-3 0 2 0,-2-2 0 0,-6 4 2 16,-3-1 1-16,-4-3 0 0,-3 1-1 0,-4 0-4 0,-2 2 3 15,-3-1 2-15,-1-7 0 0,1-1-12 16,-2-5-55-16,-2-2-64 0,2-5-53 0,11-8-33 15,-18 2-65-15,18-2-54 0,-18-20-138 16,11 1-238-16,0-5-237 0</inkml:trace>
  <inkml:trace contextRef="#ctx0" brushRef="#br0" timeOffset="819.97">8687 4611 581 0,'9'-16'534'0,"0"-1"-140"16,-3 4-38-16,0 1-85 0,-6 12 11 0,9-19-60 0,-9 19-34 15,8-12-52-15,-8 12-12 0,0 0-37 0,8-13 0 0,-8 13-31 16,0 0 10-16,0 0-6 0,17 9-7 15,-8 2-9-15,2 6-3 0,0 3 33 0,2 6-57 0,0 4 45 16,1 1-51 0,-1 4-4-16,1 1-1 0,-1 1-4 0,1-1 0 0,0-1 2 15,0-3-2-15,0-4 0 16,1-3-5-16,-2-6-75 0,-1-6-91 0,-12-13-150 16,20 10-613-16,-20-10-592 0</inkml:trace>
  <inkml:trace contextRef="#ctx0" brushRef="#br0" timeOffset="999.81">8540 4434 1115 0,'0'0'565'0,"-18"-11"-141"0,18 11-86 16,-12-10-92-16,12 10-49 0,6-17-50 16,8 2-22-16,11-6-38 0,13-7-13 0,9-1-23 15,3 1 6-15,4-1-30 0,0 3-74 0,0 2-110 16,-1 1-36-16,-6 1-233 0,0 1-357 15,-9 4-318-15</inkml:trace>
  <inkml:trace contextRef="#ctx0" brushRef="#br0" timeOffset="1334.91">9496 3945 1160 0,'-3'-27'541'15,"3"27"-129"-15,-2-17-87 0,2 17-82 0,0 0-65 16,-2-17-37-16,2 17-32 0,0 0-28 15,0 0-13-15,0 0 37 0,7 12-62 0,0 3-7 0,1 8-6 16,3 4-23-16,1 4 13 16,1 1-17-16,0 1 10 0,3 1-18 15,-1 1 22-15,2 3-13 0,-3 1 13 0,2 0 1 16,-2-2-13-16,2-3-19 0,-2-6-61 0,0-9-57 16,-2-3-81-16,-12-16-283 0,18 10-291 0,-18-10-321 15</inkml:trace>
  <inkml:trace contextRef="#ctx0" brushRef="#br0" timeOffset="2020.02">9846 3829 889 0,'0'0'633'0,"0"0"-176"16,4-19-94-16,-4 19-79 0,0 0-86 0,0 0-38 16,0 0-26-16,0 0-21 0,-12 19-17 0,-1 5-17 15,-2 4-23-15,-3 2-9 0,0 1-20 16,2-2 11-16,-1 2-21 0,2-3 12 15,0-1-20-15,5-6 13 0,1-4-19 0,0 1 14 0,3-6-21 16,6-12 18-16,-7 17-15 0,7-17 15 16,0 0-16-16,-8 17 16 0,8-17-14 0,0 0 26 0,0 0 24 15,-8 11 37-15,8-11 10 0,0 0-1 16,0 0-17-16,0 0-17 0,0 0-12 0,5-24-10 0,-5 24-9 16,6-20-7-16,-6 20-10 0,10-19-4 0,-10 19-1 15,10-16 0-15,-10 16-6 0,15-12-4 16,-15 12 1-16,19-3 36 0,-19 3-44 0,27 4 0 0,-12 3 3 15,3 2 1-15,0 4 0 0,5 6 2 16,-2 4 4-16,-1 2-2 0,-1 0 0 16,-2 0-1-16,1-3 2 0,-4-4-1 0,1-5-4 15,-2 0 1-15,0-7-4 0,-13-6-27 0,25 3-63 16,-12-10-49-16,2-5-25 0,1-4-3 0,-1-6 5 16,0-3 8-16,-6 2 27 0,-2 2 21 0,-2-2 23 15,-3 0 19-15,-2 6 19 0,0-1 11 0,0 18 22 16,-2-27 36-16,2 27 21 0,-2-19-5 0,2 19-13 15,0 0-7-15,-3-14-4 0,3 14-2 16,0 0-3-16,0 0-3 0,0 0 4 0,0 0 3 16,5 17-5-16,-5-17 14 0,4 25 66 0,-2-9 24 15,-2-16-12-15,4 28-15 0,-4-28-11 0,4 23-12 16,-4-23-10-16,3 17-3 0,-3-17 15 16,0 0 32-16,4 18 39 0,-4-18 39 0,0 0 39 15,0 0-83-15,0 0-23 0,0 0-25 0,0 0-19 0,-4-22-19 16,0 7 6-16,-1 0-2 0,-1-6-7 0,-1 0-5 0,1-1-11 15,2-1 0-15,0 1-4 16,1-1-6-16,0 6 0 0,3 17-5 0,-1-29-4 0,1 29-3 16,2-22-3-16,-2 22 6 0,10-17-12 15,-10 17 2-15,20-11 3 0,-20 11 7 0,33 0 2 0,-9 5-10 16,4 5 8-16,4 1-7 16,-1 3 2-16,1 2 0 0,0 3-1 0,0 2 4 0,0 2 1 15,5 6 1-15,-8-2 2 0,-3-1 3 0,-1 0-8 0,-2 0-4 16,-2-2-3-16,-3-3-89 15,-6-4-76-15,-2-2-87 0,-10-15-23 0,15 16-12 0,-15-16-160 16,0 0-511-16,0 0-655 0</inkml:trace>
  <inkml:trace contextRef="#ctx0" brushRef="#br0" timeOffset="3279.64">10609 3953 475 0,'0'0'669'0,"-2"-27"-169"15,2 27-115-15,-1-19-75 0,1 19-67 0,0 0-77 0,-1-20-35 16,1 20-21-16,0 0-17 0,0 0-18 0,0 0-15 0,0 0-11 15,9-12-1-15,-9 12-11 16,0 0 9-16,16 9 16 0,-16-9 4 0,18 11 0 16,-6-4 0-16,1 0-2 0,-1-1-8 0,1 0-4 15,1 0-3-15,-14-6-6 0,24 8-2 0,-24-8 5 0,22 4 9 16,-22-4 4-16,21-1 39 16,-21 1-29-16,17-4 19 0,-17 4-42 0,10-11 8 0,-10 11-2 15,0 0-23-15,-2-25-23 0,-5 15 28 16,-7-3-34-16,0 1 9 0,-6 2-17 15,-2-1 0-15,-7 3-1 0,4 0-2 0,-2 3 5 16,-1 1-3-16,1 0 2 0,3 1 0 0,6 2 9 16,18 1-18-16,-27-5-7 0,27 5 1 0,0 0 0 15,0 0 2-15,0 0 5 0,0 0 3 0,0 0 1 16,0 0 3-16,27-2 1 0,-5 0-2 0,3-2 3 16,1 2 4-16,-1 0 0 0,1-1-1 0,-3 1 3 0,-2 0 0 0,0 1 0 15,-4 1 2-15,-17 0-4 16,28 0 2-16,-28 0 1 0,23 1 3 0,-23-1-3 15,18 3 2-15,-18-3 32 0,18 4-41 16,-18-4 37-16,13 6-40 0,-13-6 40 0,13 8-45 0,-13-8 34 0,11 9-35 16,-11-9 11-16,12 9-4 15,-12-9 35-15,11 10-41 0,-11-10 38 0,11 7-33 0,-11-7 37 16,0 0-31-16,16 8 34 0,-16-8-29 16,0 0 30-16,18 4-13 0,-18-4 23 15,0 0-21-15,25-7 17 0,-25 7-13 0,18-11 5 0,-18 11-4 0,21-15 2 16,-11 8-10-16,0-3-8 15,-10 10-2-15,15-15-1 0,-15 15 0 0,13-11-2 0,-13 11-5 16,10-10-1-16,-10 10-1 16,0 0-1-16,15-10 0 0,-15 10 2 0,0 0-8 0,19-7 8 15,-19 7 5-15,14-4-2 0,-14 4-4 16,19-3 2-16,-19 3-3 0,22-2 2 0,-22 2 3 16,25-3 1-16,-25 3-1 0,25-4 2 15,-25 4 2-15,26-7 0 0,-26 7 4 0,21-7 11 0,-21 7 26 0,20-11 5 16,-20 11 7-16,17-14-19 0,-17 14-4 0,10-19-8 15,-3 6 3-15,-7 13 18 0,6-24-41 16,-6 24 26-16,4-23-32 0,-4 23 29 0,0-25-38 0,0 25 30 16,-5-25-36-16,5 25 35 15,-4-21-32-15,4 21 27 0,-6-18-31 0,6 18 31 16,-4-14-32-16,4 14 29 0,0 0-33 0,-4-15 29 16,4 15-36-16,0 0 38 0,0 0-27 0,0 0 19 0,-5-14-30 15,5 14 34-15,0 0-29 0,0 0 30 0,0 0-29 0,0 0 32 16,0 0-29-16,16 5 30 15,-16-5-28-15,12 6 29 0,-12-6-29 0,15 6 36 16,-15-6-37-16,13 4 33 0,-13-4-32 0,0 0 9 16,17 5 32-16,-17-5-31 0,0 0 34 0,14 3-32 15,-14-3 36-15,0 0-33 0,0 0 36 16,21-2-19-16,-21 2 29 0,0 0-14 0,16-9 29 16,-16 9-20-16,11-9 20 0,-11 9-25 15,9-11 19-15,-9 11-29 0,8-13 14 0,-8 13-25 0,8-14 14 16,-8 14-17-16,0 0 17 0,3-18-13 0,-3 18 8 0,0 0-23 15,2-17 11-15,-2 17-20 16,0 0 21-16,0 0-23 0,-3-18 20 0,3 18-20 0,0 0 20 0,0 0-23 16,-5-14 21-16,5 14-20 15,0 0 21-15,0 0-26 0,0 0 19 0,0 0-19 0,0 0 19 16,-4-14-22-16,4 14 20 0,0 0-20 16,0 0 18-16,0 0-31 0,0 0 20 0,0 0-23 0,0 0 26 15,0 0-19-15,0 0 24 0,0 0-21 0,0 0 26 0,0 0-21 16,0 0 28-16,0 0-28 15,0 0 27-15,0 0-21 0,0 0 25 0,0 0-20 0,0 0 19 16,0 0-21-16,0 0 27 0,0 0-23 16,0 0 18-16,0 0-24 0,0 0 24 0,4-14-24 0,-4 14 24 15,0 0-24-15,0 0 24 16,0 0-24-16,0 0 27 0,0 0-29 0,0 0 30 0,0 0-28 16,0 0 25-16,0 0-19 15,0 0 18-15,14 10-22 0,-14-10 24 0,11 7-18 0,-11-7 22 16,13 9-28-16,-13-9 26 0,19 10-24 0,-19-10 24 0,16 10-22 15,-16-10 23-15,18 7-20 16,-18-7 23-16,18 7-22 0,-18-7 26 0,24 5-21 0,-24-5 25 16,22 1-24-16,-22-1 20 15,27-3-17-15,-11-1 27 0,0-2-19 0,3-4 12 0,0-1 17 16,-2-4-28-16,5-2 19 0,-3-2-24 16,-3-2 2-16,-4 2 0 0,-4-3-3 0,-3 0-5 0,-5 3-3 15,-4-6-3-15,-6 0 2 0,-5 0 0 0,-5 1-9 0,-5 5 3 16,-6 2 11-16,-1 5-19 15,-3 1 7-15,-2 5-59 0,1 3-59 0,5 5-62 16,-3 4-60-16,2 6-58 0,4 1-114 0,2 4-69 16,4 3-699-16,3 1-932 0</inkml:trace>
  <inkml:trace contextRef="#ctx0" brushRef="#br0" timeOffset="3979.94">10165 5409 1165 0,'-7'-20'568'0,"0"1"-73"0,-2 0-131 16,4 4-40-16,0 2-93 16,5 13 2-16,-9-19-89 0,9 19 12 0,-7-13-74 0,7 13 23 15,0 0-62-15,0 0 25 0,0 0-49 0,0 0 43 0,-6 15-11 16,8 8-8-16,0 11 15 0,3 6-29 15,-1 4-7-15,0 5 42 0,1 12 0 16,-2-11-11-16,0-2-10 0,1-2-8 0,0-5-7 16,1-5-4-16,-2-10-6 0,1-2-4 0,-2-7-3 0,1-1-10 15,-3-16 1-15,3 18 10 16,-3-18-3-16,0 0-6 0,0 0-2 0,12-25 3 0,-7 1-4 0,-1-9 2 16,-1-5 1-16,-1-5-5 15,-1-5 32-15,0 0-35 0,1 0 0 0,1-1 2 0,1 4-34 16,1 2 38-16,3 5-33 0,0 4 28 0,1 3-29 0,3 6 3 15,0 7 5 1,4 4 2-16,0 5 6 0,1 6 3 0,0 4 33 0,6 7-35 16,2 8 37-16,1 5-2 0,-3 4-3 15,1 4 28-15,-3 2-33 0,-2 3-5 0,-2 1-5 0,-4 1-36 16,-1-1-45-16,-6 1-82 0,-3-2 19 16,-5-4-75-16,-1-4 16 0,-5 3-41 15,-3-7-19-15,-2-4-63 0,-4-5-101 0,-1-3-310 0,-4-5-261 0</inkml:trace>
  <inkml:trace contextRef="#ctx0" brushRef="#br0" timeOffset="4270.1">10137 5657 1579 0,'-7'-10'400'0,"7"10"-131"0,-4-22 2 16,4 22-117-16,5-25 4 0,1 11-82 16,2 1 33-16,5-3-23 0,5-3-13 0,5-2-16 15,3-1-54-15,4 0 41 0,10-7-51 16,2 1 43-16,1-3-50 0,3-1 47 0,-1-1-54 0,0-1 5 16,1 1 2-16,-4-1 1 0,-2 0 6 0,-3 0-5 0,-4 0 3 15,-8 8 54-15,-3-2-47 16,-3 1 60-16,-2 0-37 0,-6 2 60 0,-2 4-35 0,-4 0 56 15,-3 6-50-15,-2 15 41 16,-1-26-65-16,1 26 39 0,-8-21-54 0,8 21 42 0,-14-13-55 16,14 13 42-16,-16-7-55 0,16 7 42 15,-15 4-46-15,4 4 3 0,3 5 3 0,-1 5 4 16,2 3 0-16,0 4 3 0,6 3 2 16,1 2-4-16,3 7 46 0,5 3-48 0,1 0 53 0,1 0-50 15,4-1 46-15,1-3-7 0,3-2 2 0,1-2-31 0,3-3 20 16,1-4-19-16,1-6 10 15,0-4-25-15,-1-8-65 0,1-4-70 0,1-6-79 16,0-5-194-16,2-4-527 0,-1-3-618 0</inkml:trace>
  <inkml:trace contextRef="#ctx0" brushRef="#br0" timeOffset="4639.96">11144 5003 1240 0,'-7'-15'535'0,"0"3"-48"0,0 0-125 0,7 12-50 0,-13-18-104 16,13 18 3-16,-14-14-85 0,14 14 17 0,-12-8-73 0,12 8 28 15,0 0-63-15,-20 0 31 16,20 0-55-16,-15 10 46 0,15-10-54 0,-14 17 43 0,14-17-52 16,-9 22 0-16,9-22 43 15,-1 26-51-15,1-26 49 0,6 29-52 0,2-13 46 0,2 0-48 16,0 0 48-16,4-1-49 16,-3-3 47-16,1 0-51 0,0-4 29 0,-1 1-29 15,-11-9 54-15,19 10-50 0,-19-10 49 0,17 10-52 0,-17-10 51 0,17 7-54 16,-17-7 48-16,15 4-45 0,-15-4 48 15,17 7-51-15,-17-7 49 0,15 7-50 0,-15-7 51 0,21 14-49 16,-11-4 48-16,3 2-59 0,-1 3 56 16,2 2-46-16,0 1 56 0,2 4-40 0,-1 2 39 15,-2-5-5-15,-2-1-5 0,0 2 7 16,-2 0-18-16,1-1 6 0,-5-1-2 0,-1-2-1 0,-4-16 2 16,-1 31-5-16,-5-13 0 0,-3-2 0 0,-5 0-2 0,0-2-8 15,-5-5 2-15,-1-1-11 16,3-5-80-16,17-3-72 0,-35-4-35 0,17-5-43 0,2-4-40 15,3-5-29-15,0-7-134 0,5 0-299 16,6-3-267-16</inkml:trace>
  <inkml:trace contextRef="#ctx0" brushRef="#br0" timeOffset="4879.88">11440 4954 251 0,'0'0'570'0,"17"-6"-180"0,-17 6-68 15,0 0-48-15,21 4-27 0,-21-4-9 0,13 8-31 0,-13-8-14 16,16 13 4-16,-16-13-22 0,12 13-20 15,-12-13-20-15,12 11-14 0,-12-11-8 16,12 10-3-16,-12-10-2 0,0 0 46 0,13 8-15 16,-13-8 28-16,0 0-19 0,22-2-25 0,-22 2-20 0,21-10-25 15,-10 0-16-15,-2 1-10 0,-1-4-11 16,-2-1-11-16,-3-1-6 0,-3 15-6 0,-1-31 0 16,-4 17-5-16,-3-4-8 0,-3 3-5 15,-1 2 0-15,-3 1-8 0,1 2-16 0,-5 3-13 0,4 2-25 16,-1 1-62-16,16 4 2 0,-24-3-149 0,24 3 52 0,0 0-69 15,-21 3-103-15,21-3-602 16,0 0-703-16</inkml:trace>
  <inkml:trace contextRef="#ctx0" brushRef="#br0" timeOffset="5230.05">11702 4678 146 0,'0'0'598'0,"-6"-25"-192"0,3 7-78 16,-1-4-100-16,-1 0-9 0,3 0 0 0,-1 0-55 0,1 3 65 16,0 2-32-16,0 0-15 0,0 1-15 0,2 16-15 0,-3-24-18 15,3 24-11-15,-4-18-17 16,4 18-14-16,0 0-16 0,-3-19-14 0,3 19-15 0,0 0-8 15,0 0-9-15,0 0-10 16,0 0-1-16,0 0 2 0,0 0-3 0,0 0 0 0,8 22 5 16,-1-1 59-16,3 5-44 0,2 5 28 15,-1 1 20-15,5 4-2 0,-2 1-14 0,1 2-16 16,0 0-9-16,1 0-35 0,2 7 18 16,-3-9-29-16,0-2 4 0,0-2-12 0,1-5-37 0,-2-3-156 15,-1-7-67-15,-2-3-189 0,-2-6-591 0,-9-9-800 0</inkml:trace>
  <inkml:trace contextRef="#ctx0" brushRef="#br0" timeOffset="5535.03">12029 4692 687 0,'0'0'567'0,"6"-18"-83"0,-6 18-150 0,6-14-2 0,-6 14-101 0,0 0 10 16,5-16-66-16,-5 16 30 0,0 0-73 0,0 0 12 0,0 0-47 15,5-15 30-15,-5 15-57 0,0 0 31 16,0 0-61-16,0 0 35 0,0 0-59 0,0 0 36 16,0 0-47-16,0 0 39 15,-9 12-7-15,9-12-49 0,-7 18 43 0,7-18-47 0,-6 23 51 16,6-23-41-16,-4 27 46 16,4-27-47-16,5 32 38 0,2-14-34 0,-1 1 1 15,3-2 2-15,3 1 4 0,1-2 3 0,2 2-1 0,-2-2 0 0,2-1 2 16,-3 0 2-16,-1 1-1 0,0-5 0 15,-5 1-2-15,-1 1-1 0,-5-13-3 0,0 30 2 0,-7-12-10 16,-1 0-148-16,-6-1-89 16,1-4-154-16,-5 1-632 0,2-2-769 0</inkml:trace>
  <inkml:trace contextRef="#ctx0" brushRef="#br0" timeOffset="5980.03">9549 6759 773 0,'-39'13'615'0,"-3"0"-175"0,2-1-83 0,1 0-65 15,2-5-81-15,4 2-41 16,8-2-23-16,2-1-4 0,6 0-15 0,17-6-18 0,-21 4-15 16,21-4 14-16,0 0 31 0,-7-12 21 15,15-1 9-15,10-10 11 0,19-11 34 0,11-5-31 0,14-6 12 16,28-16-11-16,13-4 8 0,15-3-12 0,18-4 33 0,15-3-66 15,12-5-20-15,11 0-21 16,10-3-22-16,8 0-12 0,2 2-15 0,0 1-16 0,-1 7-15 16,-4 3-4-16,-8 4-5 0,-12 5-2 15,-14 4-10-15,-13 5-3 0,-16 5-8 0,-15 4-16 0,-13 6-65 16,-29 10-58-16,-10 3-47 0,-8 4-28 16,-15 4-21-16,-10 0-123 0,-3-1-66 15,-16 6-348-15,-7 11-348 0,3-15-873 0</inkml:trace>
  <inkml:trace contextRef="#ctx0" brushRef="#br0" timeOffset="20219.87">6706 8516 626 0,'0'0'518'15,"0"0"-129"-15,0 0-128 0,0 0-35 0,0 0-82 16,0 0 0-16,0 0-55 0,0 0 1 16,0 0-20-16,0 0-17 0,0 0-14 0,0 0-9 0,0 0-4 15,-10 10-37-15,10-10 34 16,3 18-2-16,-3-18-9 0,3 21-1 0,-3-21-2 0,5 23-44 16,-5-23 66-16,7 23-23 15,-7-23-4-15,7 21 0 0,-7-21 4 0,7 17 0 0,-7-17-9 0,8 14-1 16,-8-14 0-16,7 12 0 0,-7-12-1 0,0 0 13 15,9 12-36-15,-9-12 27 0,0 0 7 16,0 0-3-16,14 8 7 0,-14-8 12 0,0 0 26 0,17-2 19 16,-17 2 11-16,20-15-3 15,-7 3-2-15,3-4-13 0,5-6-13 0,0-3-48 16,3-4 38-16,7-13-48 0,1-2 41 0,3-3-47 16,1-5 47-16,3-4-50 0,0-3 50 0,2-4-62 0,10-16-63 15,-8 16-162-15,-1 0-624 0,-1 1-496 0</inkml:trace>
  <inkml:trace contextRef="#ctx0" brushRef="#br0" timeOffset="21164.23">7056 10887 1113 0,'0'0'525'0,"0"0"-133"0,-12-7-80 0,12 7-114 15,0 0-13-15,0 0-83 0,0 0 20 16,0 0-71-16,-11-8 36 0,11 8-63 0,0 0 30 0,0 0-11 16,0 0-3-16,0 0-56 15,0 0 52-15,0 0-7 0,1 18-60 0,-1-18 61 0,7 16-6 16,-7-16-1-16,7 19-8 16,-7-19-2-16,9 20-4 0,-4-8 0 0,2 1 2 0,-2-1-4 15,1 1-3-15,1-1-18 0,-1 0 19 0,1 0-6 16,-7-12 6-16,12 19-1 0,-12-19-1 0,11 18 0 15,-11-18-1-15,12 14 0 0,-12-14 1 0,8 13-2 0,-8-13 1 16,8 11 1-16,-8-11 0 0,0 0-2 16,10 11 10-16,-10-11 4 0,0 0 7 0,0 0 16 15,0 0 31-15,13 7 24 0,-13-7 38 16,0 0-16-16,21-15 18 0,-9 0-6 0,6-6-49 0,1-5 16 16,3-7-45-16,7-9 28 15,2-6-41-15,3-5 28 0,3-4-45 0,2-6 25 0,1 1-48 16,2-1 31-16,0 2-28 0,0 2 30 15,-1 2-2-15,-2 7-43 0,-3 2 37 0,-4 8-37 16,-8 10-23-16,-3 5-90 0,-4 3-81 0,-5 6-46 16,-3 5-47-16,-9 11-126 0,11-12-541 15,-11 12-663-15</inkml:trace>
  <inkml:trace contextRef="#ctx0" brushRef="#br0" timeOffset="22389.93">7320 13333 277 0,'0'0'589'16,"-13"-11"-153"-16,13 11-126 15,-11-8-29-15,11 8-82 0,0 0 18 0,-16-8-64 0,16 8 15 16,0 0-75-16,0 0 33 0,-14-6-64 0,14 6 39 0,0 0-58 15,0 0 35-15,0 0-61 0,0 0 39 16,-16-4-60-16,16 4 43 0,0 0-45 0,0 0 41 0,0 0-58 16,0 0 57-16,0 0-47 15,0 0 43-15,4 25-47 0,-4-25 46 0,7 20-47 0,-1-6 46 16,-1-1-2-16,1 2-3 16,1-1-45-16,0 3 53 0,2 0-55 0,-2-1 47 0,4 1-46 15,-2-1 50-15,1-1-48 0,0-1 48 0,-2-1-56 16,1-1 57-16,0 0-47 0,1-1 45 0,-1-2-45 15,-1 2 45-15,2 1-46 0,-1-4 51 0,0 3 19 0,2-3 70 16,-1 3-72-16,-1-2 43 16,-9-9-62-16,16 14 40 0,-16-14-59 0,13 12 43 15,-13-12-58-15,10 9 52 0,-10-9-55 16,0 0 47-16,13 9-52 0,-13-9 50 0,0 0-50 0,0 0 52 16,11 7-51-16,-11-7 60 0,0 0-20 15,0 0 51-15,0 0-38 0,0 0 46 0,18-2-5 16,-18 2-5-16,9-8-1 0,-9 8-6 0,16-18-10 0,-5 4-5 15,2-4 3-15,5-6 29 0,2-4-44 16,1-4 31-16,8-11-46 0,1-4 26 0,2-4-43 0,2-4-2 16,2-3-4-16,1-2 0 15,-1 0-8-15,-1 1 1 0,-1 2 7 0,-1 3 32 16,-2 4-45-16,-2 4 41 0,-2 4-41 0,-5 9 36 16,-3 5-5-16,-1 3-4 0,-4 2 0 0,-2 6-9 0,-2 3-2 15,-2 2-2-15,-8 12 0 0,12-18-2 0,-12 18 0 0,8-12-1 16,-8 12 6-16,0 0-8 0,10-14 1 15,-10 14 0-15,0 0-9 0,0 0 1 0,8-12 1 16,-8 12 10-16,0 0 1 0,0 0-12 16,0 0 2-16,0 0-1 0,0 0 10 0,0 0-1 0,0 0-2 15,0 0 6-15,0 0-8 0,6-12 0 16,-6 12 0-16,0 0 0 0,0 0-1 0,0 0-2 0,0 0 1 16,0 0-2-16,0 0-6 15,0 0-9-15,0 0-39 0,0 0-34 0,0 0-27 16,0 0-11-16,0 0-51 0,0 0-57 0,0 0-26 0,0 0-38 15,0 0-93-15,0 0-130 0,0 0-334 16,0 0-457-16</inkml:trace>
  <inkml:trace contextRef="#ctx0" brushRef="#br0" timeOffset="23419.83">7781 15461 447 0,'0'0'535'0,"0"0"-128"0,0 0-150 15,-18-6-2-15,18 6-104 0,0 0 19 0,0 0-90 0,0 0 29 16,0 0-67-16,0 0 35 16,0 0-61-16,0 0 39 0,0 0-53 0,0 0 36 0,0 0-43 15,0 0 36-15,0 0-49 16,0 0 45-16,9 13-46 0,-9-13 48 0,16 15-43 0,-6-7 41 16,1 5-44-16,2-2 30 0,-1 1-29 15,0 1 39-15,1 1-39 0,0 0 49 0,-1-1-51 0,0 0 42 16,2-1-41-16,-1 3 38 0,-2-5-40 0,-1 2 42 15,-1-3-5-15,1 1-13 0,-1 0-1 16,-9-10 11-16,14 13-6 0,-14-13-4 0,15 14 6 0,-15-14-2 16,10 10-2-16,-10-10 0 15,0 0 7-15,14 12 17 0,-14-12 4 0,0 0 7 16,0 0 4-16,11 10 18 0,-11-10 27 0,0 0 24 16,0 0 23-16,0 0 12 0,16-4-2 0,-16 4-6 0,16-19-4 15,-6 2 2-15,2-1-33 0,3-8-18 0,0-5-6 16,2-2-12-16,1-1-8 15,5-9-11-15,-2-1-9 0,2 0 7 0,1 0-17 0,1 3 6 16,-2-1-12-16,-3 9-4 0,2-2-1 16,-1 2 33-16,1 2-53 0,-2 2 0 0,-2 3 4 0,1-1 0 15,-3 5-3-15,-3 2-3 16,-2 3 1-16,0 3-2 0,-3 3 2 0,-8 11-2 0,12-16 0 0,-12 16 0 16,7-13-5-16,-7 13 3 0,0 0 5 0,10-14-2 15,-10 14-1-15,0 0-10 0,0 0-25 16,0 0-34-16,0 0 29 0,0 0-46 0,0 0 38 0,0 0-62 15,0 0 40-15,-5-12-63 16,5 12 38-16,0 0-73 0,-15 5 32 0,15-5-54 0,0 0 32 16,-17 9-38-16,17-9-56 0,-14 7-117 15,14-7-432-15,-15 9-351 0</inkml:trace>
  <inkml:trace contextRef="#ctx0" brushRef="#br0" timeOffset="24719.67">8034 17573 582 0,'0'0'455'0,"0"0"-144"0,-21-4-35 16,21 4-102-16,0 0 1 16,-16-5-67-16,16 5 36 0,0 0-71 0,-16-5 53 0,16 5-64 15,0 0 46-15,-14-7-61 0,14 7 43 0,0 0-44 16,-12-8 38-16,12 8-43 0,0 0 20 15,0 0-41-15,-9-8 22 0,9 8-34 0,0 0 32 0,0 0-40 16,0 0 35-16,0 0-43 0,0 0 39 16,-10-10-40-16,10 10-15 0,0 0 26 0,0 0 27 15,0 0-42-15,0 0 41 0,0 0-37 16,0 0 34-16,0 0-35 0,0 0 34 0,0 0-33 0,12 13 29 16,-12-13-27-16,10 12 6 0,-10-12 5 15,14 16 29-15,-5-4 3 0,0-3-5 0,2 2-5 16,-1 1 30-16,-1 0-8 0,3 1-10 0,-1-1-7 15,3 2 9-15,-3 1 51 0,-1 1 2 16,2 2-13-16,-1 0-19 0,0-3-11 0,1 0-9 0,-3 0-8 16,0-2 2-16,0-2 9 0,-2 0-10 15,-7-11-7-15,13 18-5 0,-13-18-2 0,12 16-1 16,-12-16-6-16,9 13-2 0,-9-13-2 16,0 0 0-16,10 14-2 0,-10-14 4 0,0 0-5 0,9 11-1 15,-9-11 3-15,0 0 4 0,0 0-1 0,0 0 0 0,9 11 4 16,-9-11 33-16,0 0-44 0,0 0 16 15,0 0 11-15,0 0-3 0,0 0-7 0,0 0 9 16,9 8 2-16,-9-8-2 0,0 0 13 16,0 0 20-16,0 0 17 0,14-6-11 0,-14 6 33 15,10-13-20-15,-3 2 35 16,3-5-21-16,2-9 24 0,2-3-37 0,2-4 19 0,-1-6-30 16,7-7 9-16,0-5-31 0,2-5-5 15,-1-2-7-15,2 0 9 0,1-1-31 0,0 0 18 0,-1 2-25 16,-1 2 16-16,-1 3-21 0,0 3 17 0,-2 5-23 0,-5 10 20 15,0 4-23-15,-4 1 20 16,-1 6-21-16,-1 4 19 0,-1 3-19 0,-3 1 23 0,-6 14-26 16,12-20 22-16,-12 20-20 0,7-15 20 15,-7 15-11-15,5-12 11 0,-5 12-22 0,0 0 24 0,6-12-23 16,-6 12 24-16,0 0-20 16,0 0 20-16,6-11-20 0,-6 11 25 0,0 0-28 0,0 0 23 15,0 0-22-15,0 0 20 0,8-12-12 0,-8 12 12 0,0 0-26 16,0 0 24-16,0 0-22 0,0 0 20 15,0 0-20-15,0 0 22 0,0 0-20 0,0 0 17 16,0 0-20-16,0 0 21 0,7-10-18 16,-7 10 18-16,0 0-24 0,0 0 24 0,0 0-22 15,0 0 23-15,0 0-23 0,0 0 23 16,0 0-23-16,0 0 22 0,0 0-18 0,0 0 20 0,0 0-26 16,0 0 22-16,0 0-21 0,0 0 25 0,0 0-25 0,0 0 21 15,0 0-22-15,0 0 24 0,0 0-23 16,0 0 22-16,0 0-23 0,0 0 28 0,0 0-26 15,0 0 15-15,0 0-17 0,0 0 20 16,0 0-17-16,0 0 17 0,0 0-24 0,0 0 20 0,0 0-24 16,0 0 19-16,0 0-30 0,0 0 1 15,0 0-64-15,0 0-9 0,0 0-52 0,0 0-22 16,0 0-24-16,0 0-31 0,0 0-22 16,0 0-79-16,0 0 24 0,0 0-26 0,0 0-42 15,0 0-108-15,-14 6-355 0,14-6-429 0</inkml:trace>
  <inkml:trace contextRef="#ctx0" brushRef="#br0" timeOffset="28010.04">25801 7810 1110 0,'0'0'522'16,"0"0"-115"-16,0 0-78 0,0 0-69 0,0 0-71 0,2-18-35 0,-2 18-34 0,0 0-33 0,0 0-13 16,0 0-14-16,0 0-5 0,0 0 9 15,0 18 28-15,0-18 7 0,0 25-10 0,0-25-25 16,-2 31 0-16,0-15 9 0,2 2 7 16,0-18-19-16,2 33 15 0,-2-33-23 0,2 32 15 0,-2-32-21 15,3 30 50-15,1-9-46 0,2-1 34 0,-2-2-35 0,4 2 38 16,-4-6-56-16,3-1 32 15,-3 2-50-15,3-5 36 0,-7-10-48 0,10 19 27 0,-10-19-36 16,10 16 45-16,-10-16-47 16,11 14 50-16,-11-14-40 0,10 11 47 0,-10-11-38 0,15 7 45 15,-15-7-36-15,17 4 34 16,-17-4-18-16,23-2 33 0,-7-3-7 0,5-3 10 0,6-6-19 16,1-4 10-16,5-3-13 0,7-8-9 15,4-3-8-15,0-1 40 0,4-3-59 0,2-5-4 0,-1 1 0 16,3-1-6-16,2-1-8 0,0-1-1 0,-3 0 2 0,1 1-3 15,-2 2 3-15,-5 2-1 16,0 3 0-16,-5 4-1 0,-8 7 2 0,-3 2 5 0,-2 5-3 16,-2 0-7-16,-8 6-5 0,1 0 6 15,-6 3-6-15,-2-1-1 0,-10 9-1 0,21-8 0 0,-21 8-2 16,13-4 0 0,-13 4-44-16,0 0-21 0,18-3-6 0,-18 3-5 0,0 0-4 15,16 3-2-15,-16-3-5 0,0 0-8 0,0 0-70 0,13 10 31 16,-13-10-76-16,0 0 37 15,0 0-54-15,3 15-35 0,-3-15-164 0,0 0-446 0,-9 17-516 0</inkml:trace>
  <inkml:trace contextRef="#ctx0" brushRef="#br0" timeOffset="29000.01">25891 10572 472 0,'0'0'596'0,"0"0"-157"15,-5-15-83-15,5 15-85 0,0 0-20 0,0 0-69 0,0 0-31 16,-5-13-51-16,5 13-5 0,0 0-43 16,0 0 6-16,0 0-30 0,0 0 9 0,0 0-31 0,0 0 19 15,0 0-28-15,0 0 27 16,0 0-27-16,0 0 18 0,0 0-19 0,0 0 27 16,0 0-8-16,18 3-1 0,-18-3-6 0,9 11 5 15,-9-11-2-15,14 20 2 0,-5-10 81 16,-2 2-1-16,7 0-12 0,-6 0 13 0,1-1-13 0,-3 1-7 15,6 3-19-15,-1-1-4 0,3 3 37 16,-3-1 37-16,0 1-4 0,1 0-18 0,-1-3-24 0,0 1-17 16,2-2-9-16,-1 1-11 15,0-6-5-15,0 2-6 0,1-3 3 0,-1-1 5 0,-12-6 28 16,27 7-24-16,-27-7 17 0,30-3-30 16,-8 1-17-16,0-5 22 0,3-8-4 0,2-3-3 0,0-6-4 15,9-9-10-15,0-3 5 0,0-7-5 0,5-4 6 16,1-3 32-16,0-2-47 15,4-2 39-15,0 0-45 0,0-2 38 0,-2 3-47 0,-1 1 1 0,-3 3-9 16,-2 4 13-16,-4 2-14 16,-2 5 20-16,-1 3 0 0,-8 7-4 0,0 2 4 0,-4 1 0 15,2 1 0-15,-3 2 0 0,-5 6-13 16,-2 0 16-16,3 1-8 0,-3 0 8 0,3 2-2 16,-4 2 0-16,-1 0-4 0,1 2 6 0,-3-1-3 0,-7 10 0 0,15-13-15 15,-15 13 16-15,12-11-8 16,-12 11 8-16,0 0-1 0,12-12 0 0,-12 12-2 0,0 0 0 15,9-8-36-15,-9 8 46 16,0 0-11-16,0 0 7 0,0 0-7 0,10-10 7 16,-10 10 5-16,0 0-8 0,0 0 1 15,0 0-2-15,0 0-1 0,0 0 0 0,0 0-13 0,11-8 18 16,-11 8-10-16,0 0 3 16,0 0 4-16,0 0 31 0,0 0-59 0,0 0-27 0,0 0-21 15,0 0-39-15,0 0-42 0,0 0-24 0,0 0-41 0,0 0-44 16,-17 4 10-16,17-4-100 0,-15 6-76 15,15-6-459-15,-20 8-511 0</inkml:trace>
  <inkml:trace contextRef="#ctx0" brushRef="#br0" timeOffset="30470.04">26392 12398 832 0,'0'0'527'0,"0"0"-89"15,0 0-145-15,0 0-7 16,0 0-108-16,0 0-6 0,8 10-84 0,-8-10 73 0,-13 22-19 15,3-6-13-15,-3 3-17 0,-5 5-17 16,-2 1 1-16,0 1-18 0,-3 3-14 16,-6 8-14-16,1-2-14 0,-2 5-5 15,-1 0-4-15,-4 3-7 0,2-1-56 0,1 0 59 0,-3 0-63 16,1-1 66-16,2-6-54 16,10-6 40-16,2-3 6 0,0-6-82 0,7-6-110 0,1-3-59 15,12-11-170-15,-16 9-465 0,16-9-474 0</inkml:trace>
  <inkml:trace contextRef="#ctx0" brushRef="#br0" timeOffset="30680.81">25883 12690 670 0,'0'-18'660'15,"0"18"-168"-15,1-25-82 16,-1 25-69-16,-1-20-94 0,1 20-51 0,0 0-38 0,0-22-37 16,0 22-29-16,0 0-18 0,6-15-15 15,-6 15-3-15,0 0 16 0,17-1 3 0,-17 1-8 0,31 5-7 16,-6 1-2-16,5 2-19 0,3 0 2 0,1 3-16 0,4 1 2 15,-1-1-12-15,3 0 4 16,0 3-12-16,10 4 0 0,-10-4-3 0,0 0-5 0,1-2 5 16,-3-1-12-16,0-2-130 15,-2 2-118-15,-14-7-348 0,-1 1-299 0,-6-1-537 0</inkml:trace>
  <inkml:trace contextRef="#ctx0" brushRef="#br0" timeOffset="31030.1">26065 12684 999 0,'0'0'498'15,"21"-18"-143"-15,-2 8-63 0,6-2-54 16,5 1-134-16,6-1 34 0,3-1-15 16,3-2-62-16,10-2 27 0,4-1-61 15,0-1 19-15,2-2-39 0,5-3 53 0,1-2-49 0,1-3 40 16,-3-2-88-16,-3 0-35 0,-4-2-58 0,-3 1-94 0,-4-1-61 15,-8 1 12-15,-11 8 67 16,-4 1 158-16,-3 4 205 0,-8 3 9 0,-3 3 30 0,-11 13-58 0,11-18 27 16,-11 18-78-16,0 0 49 15,-7-13-58-15,7 13 67 0,0 0-50 0,-19-5 50 0,19 5-72 16,-23 5 38-16,10-1-79 0,1 4 49 16,-3 3-66-16,3 3 47 0,1 2-68 0,2 3 56 15,2 2-62-15,2 2 56 0,1 1-62 0,4 2 52 16,0 3-55-16,0 8 55 0,2 3-7 15,-2 1-10-15,0 4 10 0,0-2-9 0,-2 3-3 0,0-2-37 16,0-3-108-16,-1-3-132 0,-7-4-747 16,4-2-736-16</inkml:trace>
  <inkml:trace contextRef="#ctx0" brushRef="#br0" timeOffset="31439.79">27137 12368 1025 0,'0'0'574'16,"0"0"-99"-16,0 0-160 0,0 0-8 15,0 0-133-15,0 0 16 0,-6 16-96 0,-1-2 39 16,-1 4-28-16,-2 3-16 0,-1 6 1 16,-1-1-20-16,1 3-7 0,-2 0-15 0,1 1-9 0,-1-1-11 15,1-1-1-15,-1-1-6 0,2-2-5 0,-1-4 3 0,4-4-28 16,-1-2-50-16,-1-3-84 15,0-2 24-15,10-10-28 0,-19 13 32 0,19-13-13 0,-17 5 30 16,17-5 12-16,-23-1 27 0,23 1 22 16,-29-7 25-16,11 1 15 0,-4-2 34 0,3-1 18 15,0-1 10-15,2-2 11 16,2 1 7-16,-1 1 1 0,5-5 3 0,11 15-20 0,-14-17-15 16,14 17-7-16,-2-16-7 0,2 16 5 0,10-15 3 0,1 7 7 0,6 1 6 15,5 1-3-15,1 0-7 16,6 1 2-16,5 2-5 0,0-2-10 0,2 2-9 0,2 1 9 15,-7 1-18-15,0 0 7 0,2 1-14 16,-2-2 7-16,0 1-23 0,-4-1 26 0,0 1-19 0,0-3 7 16,-2-1-33-16,0-1-47 15,0-3-69-15,-1-4-85 0,1-1-51 0,-5-3-116 16,-5 1-501-16,-1-1-523 16</inkml:trace>
  <inkml:trace contextRef="#ctx0" brushRef="#br0" timeOffset="31640.12">27327 12115 522 0,'-6'-13'589'0,"-1"2"-79"0,7 11-161 16,-13-17 3-16,13 17-129 16,-9-10-10-16,9 10-103 0,0 0 31 0,-7-11-79 0,7 11 40 15,0 0-78-15,0 0 83 0,0 0-57 16,-4 22 64-16,8-7-71 0,-1 5 41 0,3 3-70 16,1 2 57-16,4 6-64 0,1 2 118 15,1 6 1-15,-2 3 34 0,-2 2-31 0,3 11 10 16,-3 0-62-16,-3-11-21 0,1-1-8 0,-2-2 26 0,1-3-90 15,-3-1-83-15,1-1-132 0,0-1-142 16,-6-1-763-16,2-6-884 0</inkml:trace>
  <inkml:trace contextRef="#ctx0" brushRef="#br0" timeOffset="32899.75">26538 14984 620 0,'-8'-12'587'0,"2"-2"-83"0,-1 2-153 0,7 12 1 0,-11-19-130 16,11 19-3-16,-9-16-95 0,9 16 21 15,-7-12-84-15,7 12 41 0,0 0-69 0,0 0 41 0,-6-15-63 16,6 15 47-16,0 0-60 0,0 0 54 16,0 0-19-16,0 0 45 0,0 0-56 0,6 25 20 0,-2-10-10 15,1 4 42-15,4 3-10 0,-2 0-3 0,0 0-42 16,4 6 49-16,-2-2-52 15,2 0 52-15,-4-3-54 0,4-2 42 0,-2 1-54 0,0-2 2 16,3 1 11-16,-1-2-3 16,-1-1 4-16,2 0-5 0,-3-3 3 0,0-1 3 0,0-3-1 15,-2 0 7-15,-7-11 20 0,13 16-1 16,-13-16 14-16,14 12 23 0,-14-12 32 0,13 7 3 0,-13-7-15 16,0 0 32-16,29-8-24 0,-13-5 31 0,4-5-25 15,5-6 12-15,4-3-5 0,5-12 1 16,4-4 2-16,7-6-2 0,2-4-15 0,19-14-16 0,1-4 14 15,2 4-49-15,3 0 18 16,1 3-49-16,-4 3 32 0,-13 13-44 0,0 1 0 0,-3 3-6 16,-2 1-2-16,-5 0-6 15,-1 4 8-15,-2 1-9 0,-4 2 11 0,-1 1-12 0,-4 1 4 16,-6 7 0-16,-1-1 1 0,-3 1-4 16,0 0-1-16,-2 1 2 0,3 1-1 0,-6 3 1 0,-2 2 38 15,-4 4-43-15,0 2 35 0,-4 3-44 0,-9 11 34 0,15-16-33 16,-15 16 30-16,10-11-34 0,-10 11 35 15,0 0-36-15,9-12 37 0,-9 12-35 0,0 0 31 16,0 0-36-16,9-11 34 0,-9 11-33 16,0 0 31-16,0 0-36 0,0 0 35 0,0 0-35 15,0 0 0-15,0 0 1 16,0 0-3-16,0 0-7 0,0 0 17 0,0 0-37 0,-11 8-16 16,11-8-13-16,0 0-12 0,0 0-10 0,0 0-12 0,0 0-10 15,0 0-6-15,-7 13 4 0,7-13-21 16,0 0-19-16,0 0 34 0,-13 11-63 0,13-11 26 0,0 0-90 15,-12 10 32-15,12-10-41 16,0 0-87-16,-15 7-156 0,15-7-337 0,0 0-445 0</inkml:trace>
  <inkml:trace contextRef="#ctx0" brushRef="#br0" timeOffset="39019.75">26906 17377 613 0,'0'0'479'0,"2"-18"-167"0,-2 18-28 0,0 0-106 0,2-19 10 15,-2 19-81-15,0 0 23 16,0 0-69-16,3-17 32 0,-3 17-71 0,0 0 48 0,0 0-58 16,0 0 36-16,0 0-50 0,6-12 41 15,-6 12-48-15,0 0 40 0,0 0-52 0,0 0 45 0,0 0-37 16,11 12 41-16,-11-12-45 16,0 0 45-16,8 13-41 0,-8-13 37 0,8 12-54 15,-8-12 55-15,5 14-44 0,-5-14 43 0,6 15-44 0,-6-15 44 16,8 16-44-16,-8-16 43 15,6 18-52-15,-6-18 55 0,5 18-54 0,-5-18 54 0,4 14-48 0,-4-14 47 16,6 15-47-16,-6-15 46 16,0 0-53-16,5 16 54 0,-5-16-54 0,0 0 49 0,0 0-39 15,9 15 44-15,-9-15-45 16,0 0 47-16,0 0-52 0,0 0 122 0,9 10-34 0,-9-10 52 0,0 0-28 16,0 0 19-16,19-5-17 15,-19 5 9-15,15-13 11 0,-4 3-3 0,3-3 2 16,-1-3-2-16,7-4-15 0,1-3-6 0,1-3-12 0,2-1-10 15,6-8-10-15,3-3-8 16,1-1-2-16,1-3-12 0,2-1-6 0,1-1-4 0,2 0 44 16,2-4 10-16,4-1-19 0,0-3-25 15,2 2-4-15,2-3-2 0,-3 2-5 0,1-1-7 0,-2 1-3 16,0 2-3-16,-4 1 2 0,-2 4 3 16,1 2-17-16,-5 3 10 0,-4 4-15 0,-7 10-33 15,-4 1-43-15,-2 4-46 0,-4 4-12 0,-4 3-54 0,-4 3 14 16,-7 10-50-16,14-16 52 15,-14 16-25-15,0 0 15 0,11-10-41 0,-11 10-107 0,0 0-389 16,0 0-253-16</inkml:trace>
  <inkml:trace contextRef="#ctx0" brushRef="#br0" timeOffset="39390.01">27857 16402 19 0,'0'0'226'0,"0"0"-19"0,0 0-64 16,0 0-41-16,0 0-6 0,0 0-31 0,0 0-32 0,0 0-49 15,0 0-43-15,0 0-186 0,-14-5 71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4:49:29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18596 119 238 0,'0'0'418'0,"-6"-14"-131"0,6 14-68 16,0 0-48-16,0 0-19 0,-10-10-38 0,10 10-19 0,0 0-9 16,0 0-15-16,0 0-15 0,-11-10-5 0,11 10-4 0,0 0-12 15,0 0-1-15,0 0 2 0,-11-7-11 16,11 7 2-16,0 0-1 0,0 0-10 0,0 0 2 0,0 0-1 15,-16-4 0-15,16 4-1 16,0 0 0-16,0 0-2 0,0 0 4 0,0 0 5 16,0 0 0-16,-19-1-5 0,19 1-2 0,0 0-8 15,0 0 5-15,0 0 2 0,0 0-1 0,0 0 3 16,-19 1-3-16,19-1 3 0,0 0 6 16,0 0 2-16,0 0-4 0,0 0 2 15,-18 1-10-15,18-1-4 0,0 0 3 0,0 0-4 0,0 0-1 0,0 0-1 16,0 0-5-16,-17 1 2 15,17-1 1-15,0 0-1 0,0 0-1 0,0 0 8 0,0 0-10 0,0 0-4 16,0 0 1-16,0 0 3 16,0 0 0-16,0 0-1 0,0 0 44 0,0 0-54 0,0 0 0 15,0 0 2-15,0 0 0 0,0 0 9 16,0 0 2-16,0 0-6 0,0 0-1 0,0 0 3 16,0 0 4-16,19 5 0 0,-19-5 1 0,24 2 0 0,-24-2 4 15,34 0-4-15,-14 0 2 0,5-5 12 16,0 4-7-16,6-6 1 0,3 0 11 0,-1-1-4 0,0 1-12 15,0 0-3-15,0-1 3 0,-1 1 1 16,-6 0 0-16,1 1 0 0,-4-1 0 0,0 3-3 16,0 2 1-16,-2 2-3 15,-21 0 3-15,31 0-1 0,-31 0 10 0,23 0-3 0,-23 0-12 16,0 0 1-16,26 0 2 16,-26 0 1-16,0 0 0 0,0 0 0 0,23 0-1 0,-23 0 0 0,0 0-2 15,0 0 2-15,0 0-1 0,20 0 10 0,-20 0-2 16,0 0-10-16,0 0-5 0,0 0 3 15,0 0 0-15,0 0 2 0,20 0-1 0,-20 0 0 16,0 0 0-16,0 0 0 0,0 0 1 0,0 0-1 16,0 0 6-16,0 0 5 0,20 0-8 0,-20 0-4 15,0 0-2-15,0 0 2 0,0 0 2 16,0 0 0-16,23 0 0 0,-23 0 1 0,0 0 0 0,0 0-1 16,23 0 1-16,-23 0 1 0,0 0 0 0,24 0 11 0,-24 0-2 15,0 0-12-15,26 0-1 16,-26 0 1-16,19 0 5 0,-19 0 0 0,19 0-1 0,-19 0 1 0,22 0 0 15,-22 0 0-15,21 0-1 16,-21 0-1-16,20 0 0 0,-20 0 11 0,21 0-2 16,-21 0-13-16,21 0 3 0,-21 0 6 15,19 0-6-15,-19 0 6 0,0 0-9 0,27 0 9 16,-27 0-9-16,0 0 1 0,19 0 6 16,-19 0-6-16,0 0 2 0,0 0 11 0,19 0 0 15,-19 0-13-15,0 0 0 0,0 0 2 0,0 0-1 0,0 0 0 0,0 0 0 16,19 0-2-16,-19 0 0 15,0 0 1-15,0 0 0 0,0 0 0 0,0 0 1 0,0 0 10 16,0 0 0-16,0 0-11 0,21 0-1 16,-21 0 2-16,0 0 0 0,0 0 3 0,20 0-1 0,-20 0 2 15,15 17-2-15,-7-4 31 0,1 2-39 16,1 1 4-16,0 1 2 0,0 2 10 0,1 1-2 16,-1 0-8-16,1-1 0 0,0 2 2 0,2 3 1 0,0 1-1 15,-1 0-2-15,1 0 3 0,0 2 0 16,0 1 6-16,1 3-7 0,-1-5 5 0,1 2-2 15,-1-2 8-15,-1 1-1 0,0-2-17 16,-1 1 6-16,-1-4 4 0,-1 0-7 0,-3 1 7 16,2-2 0-16,0 1-5 0,1 0 7 15,-2 1 4-15,0 0 3 0,-1 0 5 0,2 0 9 0,-3 2-11 16,2 7 1-16,-2 0 16 16,0-6 36-16,-1 0-39 0,1 0-4 0,-3 0-5 0,1 0-3 15,0-1 1-15,0 0 1 0,-2-2-6 0,2 0 1 0,-1 1 6 16,0-2 4-16,0 1-3 0,-1 1 4 15,0-2-17-15,1-2 7 0,-2 3-13 0,3-4 10 0,-3 1-7 16,0 0 0-16,1-1 5 0,0 1-2 16,0 0-3-16,0 3 8 0,-1-4-2 0,1 2-2 0,-1-2-8 15,2 2 11-15,-2-2-11 16,2 4 8-16,-1-1-8 0,0 0 6 0,1-2-10 0,-1 2 11 16,0 0-3-16,1 0 2 15,0 0-1-15,0 0-2 0,1 0 0 0,-2 0 2 16,1 1-3-16,3 4-2 0,-2-1-4 0,0-1 11 0,0 1-7 15,1 0 7-15,-1 0-11 0,1-1 12 16,0 0-13-16,-1 0 10 0,2-1-5 0,-1 0-3 0,0-1 2 16,0-1 2-16,0 0 1 15,0-1-1-15,1 0 1 0,0 0 12 0,-1 1-15 0,1-1 14 16,0 0-17-16,1-1 12 0,-1 1-10 16,2 0 2-16,-2 2 0 0,1-2 0 0,-1-1 1 0,1 2 0 15,0-1 0-15,0 1-1 0,0-1 0 0,0 0 1 0,0 3 1 16,2-2-1-16,-2 1-1 0,1 1 0 15,0 0 1-15,0-2 3 0,1 1-4 0,-1 1 10 16,0 0-9-16,0-1 9 0,3 5-16 16,-1 3 12-16,0-2 0 0,1 0-1 0,-3-5-2 0,0-2 1 15,0 1-3-15,1 0 41 16,-4-1-47-16,3 0 48 0,1 0-55 0,-1-1 43 16,3 0-45-16,-2 1 47 0,1 0-53 0,1-1 51 0,0 0-53 15,0-1 50-15,0 1-51 0,1-1 43 16,-1 0-49-16,2 0 59 0,-1 0-53 0,0-2 6 0,2 3-1 15,-1-2 5-15,1 0 4 16,-1 0 1-16,3 3 2 0,-2-4 2 0,0 1 0 0,3 3 0 16,-1 1-4-16,-1-6 7 0,1 7-1 15,4 1 0-15,-2-2 46 0,1 0-55 0,0 0 46 0,-3-1-51 16,0-4 51-16,-2-1-53 16,-1-1 50-16,1 1-53 0,-1-2 51 0,1 2-60 0,-2-2 52 0,0 0 1 15,0 1-1-15,-2-1-6 0,0 1-4 0,1 0-2 0,-4-2-8 16,1 1 15-16,-2 0-10 15,-1 1-5-15,0 0-2 0,0 1 1 0,-1-1 0 0,-1 1-1 16,0 1-8 0,-1-1 2-16,0 1 8 0,-1 0 2 0,0 1-4 0,-1-1-4 15,0 2 6-15,1 6-8 0,-1 1 2 16,0-1-45-16,-1-1 59 0,0 0-2 0,-2 0-6 0,1 0-7 16,0 0 12-16,-2-1-4 0,2-2 0 15,-3 1-2-15,1 1-4 0,-2 0 4 0,0-2 0 16,0 1 0-16,-1 0 1 0,-1-2-1 0,1 1 15 15,-1 0-20-15,-1-3 15 0,-1 2-15 0,0-2 19 16,-2 0-19-16,1-1 15 0,-1-1-14 0,-1 0 11 0,0 0-16 16,0-2 18-16,-1 1-18 0,-1 0 17 15,0 0-18-15,-1-1 17 0,-2 2-16 0,1-2 13 16,-3 2-20-16,0-1 24 0,-2 0-16 16,0-1 19-16,0 0-22 0,0-1 19 0,-1 3-23 0,-1-4 24 15,0 1-19-15,0 0 17 0,1-1-16 0,-2 0 0 0,0-1 3 16,-1 0-10-1,5-3 3-15,-6 2 9 0,5-3 3 0,-2 0-1 0,0 0-4 16,-5 1 5-16,0-2 0 0,3 0-2 16,-3-1 2-16,1-1 0 0,-2 2-1 0,3-2 1 0,-5 0 0 15,5 0-9-15,-5 0 16 16,0 0-7-16,4-1 20 0,1 0-22 0,0 1 21 0,-1-1-28 16,0-1 20-16,1 2-18 0,0-2 1 15,0 1 2-15,0 0 0 0,1 0 1 0,-1-1-2 0,1 0 2 16,0 0-8-16,0-1 9 0,0 3 1 0,-1-4 0 0,0 2-4 15,0 0 4-15,0 0 1 16,-1-1-3-16,0 1 1 0,0 0 5 0,-1 1-5 0,1-1 1 16,1 0-2-16,-1 1-7 0,1 0 10 15,1-2-10-15,-1 3 13 0,2-3 20 0,-1 1-27 0,2 0 18 16,-1 1-18-16,3 0 20 16,-3-1-24-16,1 0 20 0,0 0-21 0,0-1 19 0,2 2-21 15,-2-2 21-15,0 2-21 0,0-1 16 0,0 1-42 16,1-2 33-16,-1 2 2 0,1-2 0 15,-1 1-2-15,0 0-1 0,1 1 0 0,-1-1 7 0,0 1-1 16,0-3 0-16,1 4 0 16,1-3 2-16,-1 2-1 0,0-2 0 0,1 2 17 0,2-1-30 15,-1 0 32-15,-1-1-24 0,2 3 25 16,1-4-48-16,-2 2 21 0,0 1 25 0,3-1-24 0,-3 0 19 16,-1 2-23-16,3-3 24 0,1 2-27 0,-3-2 26 0,5 3-27 15,-2-3 27-15,-2 2-55 16,3 0 61-16,-1-2-40 0,2 1 38 0,-2 0-28 0,2-1 24 15,-1 1-24-15,0-1 20 0,0 0-23 16,-1 1 26-16,1-1-25 0,-1 1 23 0,-1-1-25 0,1-1 25 16,-4 2-25-16,2-1 23 15,-2-1-36-15,-1 0 32 0,-2 1-19 0,1 0 26 0,-1-1-28 16,-2 0 31-16,2 4-30 0,-2-4 22 16,0 2-22-16,-1-1 26 0,0-1-42 0,0 2 45 0,-1-1-26 15,0 0 24-15,1 0-26 0,-1 1 27 0,0 0-27 0,1 0 20 16,-6 1-29-1,6-2 37-15,-2 1-26 0,3 0 30 0,-2-1-32 0,1 0 29 16,0 1-30-16,-1-2 25 0,1 2-29 16,0-2 31-16,1 0-26 0,-1 0 25 0,0-1-24 0,-1 1 23 15,1-1-25-15,1-1 24 0,-1 1-23 16,1 0 19-16,0-1-30 0,0 0 40 0,1 0-33 0,0-1 37 16,1 1-33-16,0-1 28 0,1 0-30 0,-1 0 28 15,2 1-32-15,3 1 36 0,-3-1-29 16,3-1 30-16,0 1-31 0,2-1 27 0,-2 1-27 0,2 1 27 15,-1-1-28-15,-1 0 27 0,1-1-39 16,1 1 35-16,-1 0-20 0,1-1 27 0,-1 0-30 0,1 1 29 16,-1 1-30-16,1-2 24 15,0 0-27-15,-1 0 29 0,-1 1-26 0,1 0 1 0,-1-1 3 16,0 0 3-16,-2 1 0 0,3 0 0 16,0-1 2-16,0 0 2 0,0 0-11 0,0 0 1 15,0 0 15-15,0 1-7 0,-1-1 7 0,1 0-2 0,-3 0-2 0,-1 0 1 16,1 0 3-16,0 0-2 15,-1 1 1-15,-1 0-3 0,0 0 2 0,-1 0 1 0,0 0 21 16,-1 0-28-16,0 1 25 16,-1 0-39-16,0-1 34 0,-2 1-23 0,2 0 3 15,0-1 0-15,0 1 2 0,0-1-6 16,0 0 7-16,3-2 0 0,-3 2 2 0,1 0 3 0,0-1-4 16,0 0 0-16,0 0 1 0,1 0-2 0,-1-1 1 0,0 2-11 15,-1-1 3-15,0-1 12 16,-2-1 0-16,1 2-3 0,1-1 1 0,0 0 0 0,-2 1-2 15,3-1-1-15,0 0 4 0,0-1-2 16,3 0 2-16,-1 1-1 0,0-1 0 0,1 0-2 0,1-1 1 16,0 0 2-16,-1 0-2 15,1-1-5-15,1 0-4 0,0 1 12 0,1-2-1 0,-1 0 0 0,2 1-2 16,-3-2 3-16,2 1-4 16,0 1-1-16,0-2-41 0,0 1 53 0,0-1-45 0,2 1 50 15,-3-2-48-15,5 1 51 0,-4 1-48 0,5-1 32 0,2 1-27 16,0 0 39-16,0 0-35 0,1-2 45 15,0 1-49-15,1 0 49 0,0-1-48 0,-1 0 45 16,2 0-43-16,1-2 46 0,-1 0-48 16,0 0 47-16,1 2-46 0,-2-6 47 0,3 5-47 0,-1-3 45 15,1 1-3-15,-1-2-15 16,-2-1-1-16,3 1 10 0,2 1-4 0,-1-2-2 16,0 1-1-16,4 0-8 0,-3-3 3 15,-3 2 1-15,2-2-17 0,-1 1 22 0,1 0-2 0,1 3-2 16,-1-3 0-16,0 1-1 0,3 2 4 0,-3 0-17 0,0-2 5 15,0 1 9-15,3 1-44 16,-1 1 50-16,-2-1-44 0,2-1 49 0,-1 1-45 0,1-1 44 0,2-1-41 16,-1 0 47-1,-2 0-47-15,2 0 48 0,-1-4-47 0,1 0 47 0,1 0-46 0,0-4 5 16,0 4-1-16,0-2 5 0,0 1 7 16,2 1 2-16,1 0 0 0,-3-2 3 0,2 4 1 0,0-1 11 15,0 0 29-15,0 0-49 0,-1 1 45 0,0-1-49 16,1 1 13-16,0 1-10 0,0-2 46 15,0 0-50-15,-1 1 37 0,1-1-42 0,2-1 49 0,-2 1-46 16,2-1 46-16,-2-2-8 0,2 4 0 16,-2-5-9-16,2-2-1 0,0 3-43 0,2 1 51 0,-2-1-47 15,0 1 48-15,0 1-45 16,0-1 6-16,0 2 2 0,2 0 7 0,-2 0-5 16,0 0 4-16,0 1 8 0,0 17 0 0,0-31 1 0,0 31 3 15,0-31-2-15,0 13 2 16,0 1-1-16,-2-2 1 0,2-1-5 0,-2 1 6 0,2-4 0 15,-2 1 0-15,2-1 0 0,-1-1-5 16,-1 2 0-16,2-2 6 0,0 1-1 0,0-1-1 0,0 3 4 16,-2-2-4-16,2-1 1 15,0 1-1-15,-2-1 2 0,2 1-1 0,0-1-1 0,-3-1 6 16,1-1-2-16,0 1-4 0,-1 0 1 16,3 0-5-16,-2 2-3 0,0-1 11 0,2 0-11 0,-2 1 9 15,2-1-8-15,-2 1 8 0,2-2-4 0,0 0-3 0,-1 0 2 16,-1-2 1-16,0-2-1 15,0-4 1-15,0 5-1 0,0 2 0 0,0 0 3 0,1-1 4 16,-2 2-3-16,1 0-4 0,0 2 1 16,2-4 1-16,-2 1 2 0,-2-2-2 0,3 0-3 0,-1 1 9 15,0 1-8-15,0-1 11 16,2 1-11-16,0 0 10 0,0 0-11 0,0 0 1 0,2 0 1 16,0-1-1-16,0-2 2 0,-1-5 10 15,1 5-13-15,0 0 11 0,0 0-12 0,0 2 12 0,0 1-11 16,2 2 12-16,-2-1-14 0,0 3 11 0,0 0 12 0,2-3-12 15,-1 3-2-15,3 0-1 0,-2-1-2 16,1 1 2-16,2-1-5 0,-2 0 2 0,-1-2 3 16,3 0-16-16,-3 0 13 0,3 0-11 15,0 0 11-15,-1 2-8 0,1-2 8 0,-1 1-7 0,2 0 14 16,-1 2-14-16,-1-3 4 16,0 0 9-16,-1-1-12 0,3 2 10 0,-2 1-1 0,0-1 0 15,-1 2-1-15,1 0-2 0,2 1 2 0,-2 1-1 0,-1-1-1 16,1 2 0-16,-1 2 2 15,2 1-1-15,-1-2-2 0,-1 3 5 0,1-2-2 0,-1 0 34 16,2 1-39-16,0 0 32 16,-3 1-37-16,3-1 35 0,-3 1-40 0,3 1 37 0,-2-1-37 15,-1 1 36-15,1 0-40 0,1 1 40 16,-6 13-40-16,7-22 40 0,-7 22-41 0,9-22 40 0,-9 22-40 16,7-20 41-16,-7 20-41 0,8-19 40 15,-8 19-40-15,5-16 40 0,-5 16-40 0,10-19 41 16,-10 19-41-16,8-21 39 0,-8 21-39 0,11-23 39 0,-4 11-38 0,-2-1 38 15,2 0-39-15,-1-1 6 16,1 1 1-16,0-1 4 0,0 1 0 0,-1 0 2 0,1-1 2 16,-1 2 0-16,2-3 2 15,-2 3 0-15,1-1 0 0,1 3-1 0,0-3 2 0,-1 3-1 16,-1-2-1-16,3 0 1 0,-2 1-1 16,2 2 2-16,-1-4-7 0,1 3 8 0,-1 0-7 0,2-2 9 15,-1 2 0-15,1-2-2 0,-1 4 2 0,0-3-3 0,-1-1 2 16,2 4 0-16,0-3 1 0,-1 1-2 15,1 1 1-15,-1-1-1 0,2 1 0 0,-1 0 1 16,0 0-2-16,-10 9 0 0,17-15 0 16,-17 15-1-16,17-12 0 0,-17 12 3 0,18-14-1 0,-18 14-3 15,16-11 4-15,-16 11-2 0,18-11 1 16,-18 11 39-16,17-12-48 0,-17 12 42 0,21-10-34 0,-21 10 36 16,25-13-52-16,-12 7 42 15,1 0-44-15,-1-1 48 0,1 1-48 0,-1-2 37 0,0 1-40 16,1 1 47-16,-1-1-45 0,1 0 45 0,1 0-42 0,-1 1 35 15,0 0-37-15,0-2 44 0,-1 2-44 16,2 0 43-16,-1 1-44 0,2-1 38 0,-1-1-36 16,1 2 33-16,-1-1-31 0,1 1 42 15,0-1-47-15,0 1 42 0,4-1-41 0,-4 2 39 0,-1-2-38 16,6 1 41-16,-1-1-39 16,-1 1 38-16,0-2-37 0,-2 2 40 0,6-2-43 0,0 0 40 15,2-1-39-15,5-2 43 0,0 1-39 0,-1-2 40 0,1 2-42 0,1-2 41 16,1 0-40-16,0 3 38 15,0-3-39-15,1 2 36 0,0-1-40 0,1 1 42 0,0-1-42 16,0 1 42-16,1 0-41 16,0-1 40-16,-1-1-40 0,2 5 42 0,-1 6-43 0,-2 0 43 0,1 0-41 15,-1 0 42 1,-2 0-44-16,0 0 43 0,-5 0-42 0,1 0 42 0,-1 0-42 0,-1 0 4 16,2 0 3-16,3 0 6 0,-3 0-2 0,-1 0 6 0,0 0 0 15,-1 0 0-15,-1 0 1 0,2 0 4 16,-1 0-3-16,1 0-1 0,-2 0 0 0,0 0 2 15,0 0 1-15,-1 0 2 0,0 0-2 16,-1 0-2-16,-3 0 5 0,0 0-2 0,0 0 0 0,-19 0 0 16,35 0-1-16,-35 0 0 15,30 0 0-15,-30 0-3 0,30 0 1 0,-30 0-3 0,29 0 4 0,-29 0 1 16,28 0 0-16,-28 0 0 16,27 0 0-16,-27 0 0 0,27 0 0 0,-27 0-2 0,27 0 2 15,-27 0 0-15,27 0 0 0,-27 0 11 0,29 0-9 0,-29 0-2 16,30 0 2-16,-30 0-2 0,30 0 0 15,-30 0 1-15,32 0-4 0,-32 0 0 0,36 0 1 0,-18 0 1 16,1 0 0-16,1 0 1 16,-1 0 1-16,1 0-2 0,1 0 1 0,-1 0 0 0,4 0 0 15,1 0 1-15,0 0-1 16,2 0 1-16,-1 0-1 0,2 0 2 0,7 0-1 0,1 0-2 16,1 0 2-16,0 0 0 0,3 0-2 0,1 0 1 0,0 0 1 15,2 0-3-15,1 0 0 0,-1 0-2 16,2 0-20-16,-2 0-11 0,-1 0-42 0,0 0-31 0,-2 0-33 15,0 0-28-15,0 0 22 16,-7 0-37-16,3 0 58 0,-1 0-80 0,-3 0-178 0,-1 0-239 0,-1 0-155 16</inkml:trace>
  <inkml:trace contextRef="#ctx0" brushRef="#br0" timeOffset="2305.48">14715 2508 126 0,'0'0'475'0,"0"0"-110"0,0 0-128 0,0 0 0 0,-7-12-100 0,7 12 15 15,0 0-21-15,0 0-23 0,0 0-13 0,-5-15-10 0,5 15-23 16,0 0 0-16,0 0-14 15,0 0-4-15,0 0 1 0,0 0-4 0,-2-17 1 0,2 17-12 16,0 0-6-16,0 0-4 0,0 0 2 16,0 0-11-16,0 0-10 0,0 0 0 0,0 0 4 0,0 0-8 15,0 0 8-15,0 0-1 16,0 0-1-16,0 0-1 0,0 0 3 0,0 0-6 0,0 0 1 16,0 0 0-16,0 0 0 15,0 0-5-15,0 0 7 0,0 0-8 0,0 0 2 0,0 0 10 16,16 5-3-16,-16-5 4 0,0 0-4 15,13 13-2-15,-13-13 4 0,10 12 3 0,-10-12-14 16,9 9 3-16,-9-9 7 0,10 13-3 0,-10-13 1 0,10 12 3 16,-10-12-4-16,10 11 6 0,-10-11-7 15,9 12 0-15,-9-12 2 0,0 0-2 0,9 12 1 16,-9-12-6-16,0 0 7 0,10 8 0 16,-10-8-9-16,0 0 12 0,0 0-3 0,10 11 1 0,-10-11-1 15,0 0-2-15,0 0 2 0,0 0-1 0,0 0 0 0,10 10 1 16,-10-10 0-16,0 0 0 0,0 0-9 15,0 0 4-15,0 0 8 0,0 0-1 0,0 0 1 0,0 0-1 16,11 7 3-16,-11-7-1 16,0 0 0-16,0 0 4 0,0 0 1 0,0 0 11 15,0 0 10-15,0 0 8 16,0 0-2-16,17-3 0 0,-17 3-4 0,0 0 12 16,16-7-10-16,-16 7 5 0,13-7 5 0,-13 7-6 0,17-12-4 0,-4 4-1 15,-1-2-6-15,1 2-3 0,1-5 4 16,1 1 4-16,-1 0-2 0,1 0-4 0,-1-1-5 0,0 1 2 15,-1 0 1-15,0 0 5 16,-3 2 0-16,0 0-2 0,0-2-3 0,1 2 11 0,-3 0-18 16,2 0 6-16,-1 0-16 0,1 0 17 15,1 0-17-15,-3 1 13 0,2-1-18 0,1-1 12 0,-1 0-15 16,0 0 11-16,1 3-15 16,0-4 1-16,0 1 0 0,0 3 3 0,-1-2-2 0,0 1 1 15,-10 9-1-15,17-15 15 0,-17 15-16 0,14-13 2 0,-14 13 3 0,12-10 3 16,-12 10 1-16,9-10 1 15,-9 10 2-15,0 0 0 0,11-9 1 0,-11 9 0 0,0 0 0 16,0 0 0-16,11-10 1 0,-11 10-2 16,0 0 1-16,0 0 1 0,0 0 1 0,0 0-1 15,10-11 0-15,-10 11-2 0,0 0 0 16,0 0-1-16,0 0-2 0,0 0 0 0,0 0-1 0,0 0-3 16,9-9 1-16,-9 9 28 0,0 0-35 0,0 0 1 0,0 0-1 15,0 0 1-15,0 0 2 16,0 0 0-16,0 0-1 0,0 0 7 0,0 0-7 15,0 0 0-15,0 0-1 0,0 0 1 0,0 0 0 16,0 0-2-16,0 0 1 0,0 0-2 0,0 0 3 0,0 0-3 16,0 0-2-16,0 0-1 15,0 0 1-15,0 0-3 0,0 0-7 0,0 0-43 0,0 0-52 0,0 0-43 16,0 0-24-16,0 0-3 16,0 0 9-16,-7 12-15 0,7-12-96 0,-12 15-497 0,12-15-313 15</inkml:trace>
  <inkml:trace contextRef="#ctx0" brushRef="#br0" timeOffset="3630.24">14725 3010 240 0,'0'0'538'16,"-4"-14"-192"-16,4 14-30 0,0 0-107 0,0 0-9 0,0 0-73 16,0 0 6-16,0 0-58 15,0 0 18-15,0 0-52 0,-2-17 17 0,2 17-40 0,0 0 46 0,0 0-53 16,0 0 45-16,0 0-44 16,0 0 40-16,-3-16-46 0,3 16 45 0,0 0-44 0,0 0 43 15,0 0-47-15,0 0 40 0,-2-17-47 0,2 17 40 0,0 0-35 16,0 0 36-16,0 0-31 0,0 0 42 15,-2-14-55-15,2 14 40 0,0 0-41 0,0 0 43 0,0 0-44 16,0 0 38-16,0 0-43 16,0 0 43-16,-4-16-47 0,4 16 40 0,0 0-40 0,0 0 39 15,0 0-35-15,0 0 30 16,0 0-32-16,0 0 32 0,0 0-39 0,-3-15 51 16,3 15-37-16,0 0 2 0,0 0 2 0,0 0 1 15,0 0-2-15,0 0 1 0,0 0 0 0,0 0 2 16,0 0 1-16,0 0-2 0,0 0 0 0,0 0-8 0,0 0 2 15,0 0 9-15,0 0-1 0,0 0 38 16,0 0-46-16,0 0 40 0,0 0-41 0,0 0 39 16,0 0-42-16,0 0 38 0,0 0-40 15,0 0 32-15,0 0-30 0,12 6 38 0,-12-6-47 0,0 0 40 16,0 0-28-16,13 12 35 16,-13-12-43-16,0 0 38 0,12 10-35 0,-12-10 39 0,0 0-40 15,10 12 39-15,-10-12-43 0,0 0 43 0,11 11-40 0,-11-11 33 16,0 0-34-16,10 12 22 0,-10-12-26 15,0 0 50-15,9 11-42 0,-9-11 40 0,0 0-43 0,11 10 42 16,-11-10-40-16,0 0 38 16,0 0-45-16,12 11 44 0,-12-11-39 0,0 0 40 0,0 0-39 0,8 10 39 15,-8-10-41-15,0 0 33 16,0 0-34-16,0 0 44 0,9 10-43 0,-9-10 41 0,0 0-41 16,0 0-9-16,0 0 54 0,0 0-40 0,11 8 38 15,-11-8-38-15,0 0 39 0,0 0-42 16,0 0 32-16,0 0 5 0,0 0-48 15,0 0 42-15,0 0-31 0,10 8 40 0,-10-8-42 16,0 0 43-16,0 0-43 0,0 0 38 0,0 0-40 0,0 0 44 16,0 0-43-16,0 0 42 0,0 0-38 15,0 0 29-15,0 0 4 0,0 0-44 0,0 0 41 0,16 3-30 16,-16-3 40-16,0 0-37 16,0 0 36-16,0 0-37 0,0 0 38 0,0 0-32 0,0 0 43 15,17-2-27-15,-17 2 44 0,0 0-20 0,0 0 19 0,17-6-28 16,-17 6 20-16,0 0-25 15,16-10 22-15,-16 10-26 0,13-9 16 0,-13 9-24 0,15-12 20 16,-15 12-22-16,18-14 17 0,-9 5-26 16,2 0 21-16,0 1-15 0,1-2 22 0,-1 2-19 0,3-4-1 15,0 0 14-15,1 0-1 16,0-1 0-16,1 1-4 0,-1-1-2 0,0 1-2 16,0-2-1-16,0 2 2 0,0-1 5 0,-1 1 5 15,0-1 4-15,0 1 5 0,-1 0-1 0,-3 1-1 16,1 2-3-16,-1 0 1 0,-1 0-5 0,-9 9-3 0,16-16-1 15,-16 16-4-15,13-15-2 16,-13 15-1-16,13-13 1 0,-13 13-2 0,10-11-3 0,-10 11 0 0,9-9 0 16,-9 9 1-16,0 0-2 15,12-11 22-15,-12 11-26 0,0 0 0 0,0 0 2 0,10-12-3 16,-10 12 2-16,0 0 0 16,0 0 0-16,0 0 0 0,8-10 4 0,-8 10-5 0,0 0 0 15,0 0 1-15,0 0-2 0,0 0 0 0,0 0 1 0,0 0-2 16,0 0-3-16,0 0 1 0,0 0 0 15,0 0-8-15,0 0-39 0,0 0-53 0,0 0-43 0,0 0-35 16,0 0-18-16,0 0-5 0,0 0-75 16,0 0-525-16,-16 6-356 0</inkml:trace>
  <inkml:trace contextRef="#ctx0" brushRef="#br0" timeOffset="27920.08">23487 3264 105 0,'0'0'204'0,"0"0"-41"16,0 0-58-16,0 0-30 0,0 0-37 0,0 0-81 0,-22-1-144 16,22 1 29-16</inkml:trace>
  <inkml:trace contextRef="#ctx0" brushRef="#br0" timeOffset="29070.19">23357 2689 386 0,'0'0'474'0,"0"0"-149"0,0 0-54 0,8-13-66 0,-8 13-38 15,0 0-27-15,0 0-23 0,0 0-18 16,0 0-52-16,7-10 25 0,-7 10-13 0,0 0-14 0,0 0 1 15,0 0-2-15,0 0-15 0,0 0-5 16,0 0-3-16,0 0-10 0,0 0 2 0,0 0-8 0,0 0 6 16,0 0-1-16,0 0-3 15,0 0 2-15,0 0-5 0,0 0 2 0,0 0 3 0,0 0-2 16,0 0 12-16,14 4-7 16,-14-4 15-16,0 0 1 0,0 0 1 0,0 0 3 0,9 16-5 15,-9-16-3-15,0 0-2 16,7 15 3-16,-7-15-1 0,0 0-6 0,8 18 13 0,-8-18-4 15,7 13-1-15,-7-13-5 0,8 13-3 0,-8-13 24 0,8 13-31 16,-8-13 21-16,8 13-35 16,-8-13 36-16,8 15-22 0,-8-15 87 0,12 16-25 0,-12-16 3 15,10 17-30-15,-10-17 7 0,10 14-19 16,-10-14 2-16,10 13-19 0,-10-13 11 0,9 11-16 16,-9-11 10-16,9 12-13 0,-9-12 9 0,0 0-6 15,12 10 17-15,-12-10-9 0,0 0 21 0,0 0 3 16,11 10 22-16,-11-10 3 0,0 0 3 15,0 0 7-15,0 0-13 0,0 0 7 0,14 7-7 16,-14-7 4-16,0 0-8 0,0 0-6 0,14-9 8 16,-14 9-30-16,11-14 12 0,-2 4-21 0,0-1 5 15,1-3-22-15,2 0 16 0,-1-2-21 0,2-1 16 16,4-5-18-16,1-2 16 0,0 0-20 16,1 1 26-16,1-2-23 0,2 2 11 0,0-1-19 0,1 0 20 15,-1 3-20-15,-1 0 17 0,1 2-18 0,-2 1 19 0,-2 3-18 16,-2 1 36-16,1-1-40 15,-1 3 23-15,-1 1-22 0,-2 0 19 0,-1 2-18 16,-1 0 20-16,0 2-18 0,-11 7 19 0,16-13-19 16,-16 13 27-16,16-12-28 0,-16 12 20 0,13-9-19 15,-13 9 19-15,10-9-19 16,-10 9 21-16,0 0-19 0,14-10 20 0,-14 10-21 0,0 0 31 16,11-8-24-16,-11 8 16 0,0 0-27 0,0 0 24 0,0 0-22 15,13-8 22-15,-13 8-23 0,0 0 24 16,0 0-26-16,0 0 32 0,0 0-31 0,10-9 25 0,-10 9-26 15,0 0 23-15,0 0-23 16,0 0 23-16,0 0-22 0,0 0 37 0,0 0-40 0,0 0 30 16,0 0-32-16,0 0 21 0,0 0-26 15,0 0 17-15,0 0-25 0,0 0 11 0,0 0-32 0,10-7-24 16,-10 7-39-16,0 0-55 16,0 0-26-16,0 0-26 0,0 0 8 0,-10 17-42 15,10-17 7-15,-13 19-10 0,3-8-99 0,-2 1-456 0,-1 0-373 0</inkml:trace>
  <inkml:trace contextRef="#ctx0" brushRef="#br0" timeOffset="34390.49">23359 3242 508 0,'0'0'401'0,"0"0"-61"0,0 0-67 0,0 0-60 0,0 0-34 16,0 0-29-16,0 0-38 0,0 0 0 15,-6-11-19-15,6 11-13 0,0 0-13 0,0 0-12 16,0 0-12-16,0 0-10 0,0 0-4 16,0 0-7-16,0 0-5 0,0 0 5 0,0 0-13 15,0 0-13-15,0 0 20 0,3-14-19 16,-3 14 9-16,0 0-1 0,0 0-1 0,0 0 0 16,0 0 2-16,0 0-2 0,0 0-10 15,0 0 13-15,0 0-2 0,0 0 4 0,0 0 0 0,0 0 0 16,0 0 0-16,0 0 0 0,0 0-3 0,0 0-10 15,0 0 10-15,0 0 5 0,3-16-4 0,-3 16-1 16,0 0 1-16,0 0-1 0,0 0-3 0,0 0-67 0,0 0 81 16,0 0-16-16,0 0 11 15,0 0-7-15,0 0 4 0,0 0-1 0,0 0-3 0,0 0 2 16,0 0 11-16,0 0-25 16,0 0 7-16,0 0-11 0,0 0 8 0,0 0 6 0,0 0-1 15,-1-17 0-15,1 17 1 0,0 0-1 0,0 0 0 0,0 0 7 16,0 0-13-16,0 0-7 15,0 0 15-15,0 0-7 0,0 0 4 0,0 0-1 0,0 0 1 16,0 0-1-16,0 0 3 16,0 0 4-16,0 0-18 0,0 0 13 0,0 0-3 0,0 0 2 15,0 0 3-15,0 0-4 0,0 0 2 16,0 0 1-16,0 0-3 0,0 0 1 0,0 0-10 0,0 0 2 16,0 0 14-16,0 0-8 0,0 0 6 0,0 0 0 0,0 0-2 15,0 0-4 1,0 0 6-16,0 0-4 0,0 0-7 0,0 0 3 0,0 0 6 15,0 0 1-15,0 0-3 0,0 0-1 16,0 0-1-16,0 0 2 0,0 0 1 0,0 0-12 16,0 0 10-16,0 0 2 0,0 0-1 15,0 0-2-15,0 0 2 0,0 0-2 0,0 0 0 0,0 0 2 16,0 0-1-16,0 0 1 0,0 0-12 16,0 0 10-16,0 0 3 0,0 0 1 0,0 0-1 0,0 0 0 15,0 0-2-15,13 10 2 0,-13-10-2 0,0 0-11 0,0 0 14 16,0 0-4-16,9 10 3 0,-9-10 3 15,0 0-3-15,0 0-1 0,8 10 2 16,-8-10-6-16,0 0-5 0,0 0 18 16,8 12-13-16,-8-12 4 0,0 0 2 0,0 0-1 0,9 11 2 15,-9-11-4-15,0 0 1 0,0 0 1 16,6 11-11-16,-6-11 11 0,0 0-7 0,0 0-32 0,7 12 49 16,-7-12-46-16,0 0 48 0,0 0-45 0,9 13 40 0,-9-13-15 15,0 0 14-15,0 0 13 16,7 12-55-16,-7-12 53 0,0 0-45 0,0 0 45 0,0 0-44 15,9 13 49-15,-9-13-51 0,0 0 52 16,0 0-54-16,0 0 53 0,0 0-57 0,7 11 59 16,-7-11-46-16,0 0 45 0,0 0-48 15,0 0 37-15,0 0 7 0,0 0-47 0,8 10 49 16,-8-10-55-16,0 0 58 16,0 0-51-16,0 0 53 0,0 0-51 0,0 0 49 0,0 0-48 15,0 0 44-15,8 10-42 0,-8-10 42 0,0 0-40 0,0 0 50 0,0 0-47 16,0 0 53-16,0 0-42 15,0 0 47-15,0 0 6 0,0 0-4 0,0 0-3 0,0 0 11 16,0 0 6-16,0 0 3 0,0 0-5 16,0 0-2-16,22-2 0 0,-22 2 7 0,0 0-11 15,14-10-10-15,-14 10 2 0,14-8-4 16,-14 8-4-16,13-13 4 0,-13 13-4 16,19-12-6-16,-10 3 5 0,2 0-3 0,0 0 11 0,-1-2-22 0,1 2-2 15,3-4-1-15,-1 1 45 16,2-2-51-16,0 0 32 0,1 1-41 0,-1 0 40 0,1 0-48 15,-2 0 39-15,1 0-45 0,-2 1 44 16,2 1-48-16,-2 0 3 0,-3 2 3 0,2 0-2 16,-1 0 8-16,-1 0 0 0,2 1 0 15,-2 0 1-15,0 1 1 0,-10 7 0 0,17-13 2 0,-17 13 1 0,13-11-4 16,-13 11 6-16,14-10 0 16,-14 10-3-16,10-7 9 0,-10 7-8 0,0 0 9 0,13-10-7 15,-13 10 8-15,0 0-9 0,0 0 4 0,11-8-4 16,-11 8 7-16,0 0-5 0,0 0 3 15,0 0-1-15,9-9-1 0,-9 9 0 0,0 0-5 16,0 0-7-16,0 0 3 0,0 0-9 16,0 0-40-16,0 0-66 0,0 0-48 0,8-10-42 0,-8 10-60 15,0 0-181-15,0 0-395 0,0 0-434 16</inkml:trace>
  <inkml:trace contextRef="#ctx0" brushRef="#br0" timeOffset="41650.33">23245 3559 203 0,'0'0'226'0,"0"0"7"16,0 0 34-16,0 0-2 0,0 0-19 16,0 0-74-16,6-13-9 0,-6 13-52 0,0 0 3 0,0 0-2 15,0 0-20-15,0 0-9 16,0 0-7-16,0 0-3 0,0 0-7 0,0 0-6 16,-8-12-8-16,8 12-8 0,0 0-17 0,0 0 4 15,0 0 1-15,0 0-6 0,0 0 1 0,-4-17 3 0,4 17-1 16,0 0 1-16,0 0-4 0,0 0 2 0,0 0-8 0,-4-16 2 15,4 16 12-15,0 0 2 16,0 0 2-16,0 0-8 0,0 0-3 0,0 0 9 16,-4-15-2-16,4 15-1 0,0 0-8 15,0 0 9-15,0 0-2 0,0 0-2 0,-7-12-35 0,7 12 32 16,0 0-3-16,0 0-5 16,0 0 3-16,-7-13-1 0,7 13-10 0,0 0 5 0,-7-11-4 15,7 11 1-15,0 0 6 0,-7-12 5 0,7 12-8 0,0 0 10 16,-8-11-8-16,8 11 11 0,0 0-3 15,-8-11-1-15,8 11-1 0,0 0-6 0,-8-9-4 16,8 9-2-16,0 0-10 0,0 0 7 16,-12-12-2-16,12 12 0 0,0 0-6 0,0 0 4 0,-11-11-1 15,11 11 1-15,0 0-1 16,0 0-1-16,-11-13 1 0,11 13-6 0,0 0 6 16,-9-10 11-16,9 10-1 0,0 0-3 0,-9-10 2 15,9 10-4-15,0 0 0 0,-11-13 0 0,11 13-6 16,0 0 4-16,-11-11 0 0,11 11 0 0,0 0-3 0,-10-8 1 15,10 8 2 1,0 0-4-16,-10-12 0 0,10 12-1 0,0 0-1 0,-11-9-5 0,11 9 5 0,0 0 1 16,-11-10-2-16,11 10 1 15,0 0 0-15,-10-10-1 0,10 10 2 0,0 0-2 0,-12-9 1 16,12 9-5-16,0 0 7 0,-11-10 1 16,11 10-3-16,0 0 1 0,-12-8-2 0,12 8 4 15,0 0-3-15,-12-7-1 0,12 7-5 0,0 0 6 16,-13-7 0-16,13 7 3 0,0 0-5 15,-14-8 1-15,14 8 2 0,0 0-2 0,-15-8 0 0,15 8 2 16,0 0 40-16,-16-7-56 16,16 7 10-16,0 0-1 0,-16-5 1 0,16 5-1 0,0 0 4 15,-18-7-1-15,18 7 1 0,0 0 0 16,-17-6 1-16,17 6-1 0,0 0-5 0,-16-5 7 0,16 5-1 16,0 0-1-16,-18-6 1 0,18 6 0 0,0 0 0 0,-16-4 2 15,16 4-2-15,0 0-4 16,-17-4 5-16,17 4 0 0,0 0-1 0,-17-4 1 0,17 4 0 15,0 0 0-15,-17-4 0 16,17 4-1-16,0 0-3 0,-18-3 4 0,18 3-1 0,0 0 0 16,-19-3 1-16,19 3 0 15,0 0-1-15,-19-2 0 0,19 2 0 0,0 0-1 0,-18-2 0 16,18 2-6-16,0 0 8 0,0 0-1 16,-23-1-1-16,23 1 2 0,0 0-1 0,-18 0-1 0,18 0 2 15,0 0-2-15,-20 1 3 0,20-1-2 0,0 0-4 0,-24 1 4 16,24-1 3-16,-18 2-1 0,18-2-2 15,-19 1 0-15,19-1 1 0,-20 1 0 0,20-1-1 16,-19 3-8-16,19-3 10 0,-21 2-1 16,21-2 2-16,-25 2-4 0,25-2 1 0,-25 4 1 0,25-4 0 15,-25 2 0-15,25-2 1 16,-22 4-1-16,22-4-1 0,-23 4-3 0,23-4 4 16,-22 4 0-16,22-4 1 0,-20 5-2 0,20-5 1 0,-21 6 0 0,21-6-1 15,-19 4 1-15,19-4-6 16,-17 5 6-16,17-5 0 0,-17 5-4 0,17-5 20 0,-15 6-21 15,15-6 2-15,-15 5 1 0,15-5 0 16,-13 4-1-16,13-4-2 0,-14 6-1 0,14-6 6 0,0 0 1 16,-16 9-3-16,16-9 2 15,0 0-1-15,-16 7 1 0,16-7 0 0,0 0-6 16,-15 8 6-16,15-8 1 0,0 0 1 0,-14 8-4 16,14-8 3-16,0 0-4 0,-13 9 2 0,13-9 0 15,0 0 0-15,-13 8 1 0,13-8-4 16,0 0 4-16,-13 10 0 0,13-10-1 0,0 0 3 15,-12 8-2-15,12-8 0 0,0 0 0 0,-13 9-5 16,13-9 5-16,0 0-1 0,-12 10 2 16,12-10-3-16,0 0 1 0,-12 11 2 0,12-11-1 15,0 0 0-15,-15 12-1 0,15-12-5 0,-10 8 7 16,10-8-2-16,-11 9 0 0,11-9-1 0,-10 9 1 16,10-9 0-16,-9 9 3 0,9-9-4 0,-10 10 2 15,10-10-7-15,0 0 0 0,-11 12 7 0,11-12 1 16,0 0-2-16,-9 13-1 0,9-13 0 0,0 0 1 15,-9 17 0-15,9-17 0 0,0 0 1 16,-7 21 0-16,7-21-6 0,0 0 6 0,-5 21 1 16,5-21-2-16,-2 16 0 0,2-16 3 0,0 20 0 15,0-20-2-15,0 17 0 0,0-17-1 16,0 18 1-16,0-18-3 0,3 19 50 0,-3-19-55 16,3 18 41-16,-3-18-46 0,5 17 38 0,-5-17-41 0,6 18 45 15,-6-18-49-15,6 14 46 0,-6-14-51 0,8 15 50 16,-8-15-46-16,9 15 45 0,-9-15-47 0,11 13 46 15,-11-13-45-15,12 13 45 0,-12-13-45 16,14 12 44-16,-14-12-53 0,13 12 50 0,-13-12-38 16,15 11 44-16,-15-11-46 0,15 9 41 0,-15-9-42 0,14 9 46 15,-14-9-46-15,16 9 46 16,-16-9-47-16,14 9 46 0,-14-9-51 0,16 7 52 16,-16-7-5-16,15 7-5 0,-15-7-3 0,16 8-1 0,-16-8-18 0,13 6-22 15,-13-6 45-15,15 6-9 16,-15-6 6-16,15 5-2 0,-15-5-3 0,16 4-5 0,-16-4 3 15,15 3-1-15,-15-3 0 16,0 0-1-16,23 6-2 0,-23-6-6 0,18 1 1 0,-18-1 6 16,17 3 1-16,-17-3-2 0,18 1-41 15,-18-1 48-15,18 2-40 0,-18-2 44 0,18 1-1 16,-18-1-44-16,17 2 48 0,-17-2-53 0,18 1 50 16,-18-1 6-16,20 3-5 0,-20-3-6 0,17 2-3 0,-17-2 4 15,20 2 1-15,-20-2-5 0,19 1-1 16,-19-1-1-16,17 1-7 15,-17-1 8-15,22 0 0 0,-22 0-5 0,21 1 1 0,-21-1 4 0,22 0-1 16,-22 0-3-16,23-1 3 16,-23 1-1-16,23 0-9 0,-23 0 10 0,21-1-1 0,-21 1-7 0,21 0 5 15,-21 0 2-15,21 0 2 16,-21 0-3-16,19 0 0 0,-19 0-7 0,20-1 9 0,-20 1-1 16,20-1 4-16,-20 1-14 0,17 0 5 15,-17 0 6-15,18-1-2 0,-18 1 1 0,0 0 0 16,27-1-2-16,-27 1-6 0,18-1 8 0,-18 1 1 0,21-2-2 15,-21 2-3-15,20 0 4 0,-20 0 0 16,20-1 0-16,-20 1 0 0,22-1-10 0,-22 1 2 16,22-2 12-16,-22 2-32 15,21-1 34-15,-21 1-5 0,22-1 2 0,-22 1-1 0,21-2 1 16,-21 2-2-16,19 0-8 0,-19 0-1 16,20-3 12-16,-20 3-4 0,19-1 1 0,-19 1-6 0,17-2 11 15,-17 2-49-15,19-2 52 0,-19 2-43 0,17-2 39 0,-17 2-33 16,18-3 47-16,-18 3-46 0,17-4 45 15,-17 4-43-15,18-4 48 0,-18 4-48 0,19-6 50 16,-19 6-50-16,18-8 40 0,-18 8-39 16,21-7 48-16,-21 7-49 0,19-8 44 0,-19 8-43 0,20-9 48 15,-20 9-50-15,18-9 48 16,-18 9-53-16,17-9 54 0,-17 9-47 0,16-9 4 16,-16 9 2-16,14-8 8 0,-14 8 1 0,13-9 6 0,-13 9 5 0,12-9 1 15,-12 9 10-15,13-12-1 16,-13 12 3-16,10-12 0 0,-10 12-6 0,11-14 4 0,-11 14 5 15,8-15 2-15,-8 15 0 0,9-18-3 16,-9 18 0-16,8-19-7 0,-8 19 6 0,6-20-9 0,-6 20 0 16,4-24-2-16,-4 24-2 15,5-25 0-15,-5 25-1 0,2-25-2 0,-2 25 2 0,0-22-4 16,0 22 3-16,0-22 4 16,0 22 0-16,-2-21 1 0,2 21-2 0,-5-20 0 15,5 20-2-15,-3-18 2 0,3 18-5 0,-5-14 3 0,5 14-6 0,-6-14 3 16,6 14-1-16,-7-12-1 15,7 12-3-15,-10-11 1 0,10 11-1 0,-11-9-1 0,11 9 0 16,-11-8-5-16,11 8-20 0,-15-4-36 16,15 4-32-16,0 0-27 0,-23-4-37 15,23 4-37-15,0 0-12 0,-19-4-37 0,19 4-85 16,-15-5-530-16,15 5-468 0</inkml:trace>
  <inkml:trace contextRef="#ctx0" brushRef="#br0" timeOffset="47720.34">22000 3596 108 0,'0'18'550'0,"0"-18"-175"0,0 0-88 0,0 0-63 0,0 0-60 15,0 0-30-15,0 0-26 0,0 0-20 16,0 0-25-16,0 0-10 0,0 0 2 0,0 0-25 0,0 0 2 15,0 0-5-15,0 0-6 16,8 12-6-16,-8-12-2 0,0 0 0 0,0 0-10 0,0 0-2 16,0 0 12-16,0 0-9 0,0 0-1 15,0 0-1-15,0 0 0 0,0 0 3 0,0 0-2 0,0 0-1 16,0 0 2 0,0 0-10-16,0 0 12 0,0 0 1 0,0 0-6 0,0 0 2 15,6 12-6-15,-6-12 28 0,0 0-2 0,0 0-5 0,0 0-10 16,0 0 12-16,0 0 15 0,0 0 18 15,0 0-25-15,0 0 32 0,0 0-30 16,0 0 34-16,0 0-39 0,0 0 37 0,0 0-35 16,0 0 41-16,0 0-43 0,0 0 41 0,0 0-51 0,0 0 57 15,0 0-51-15,0 0 41 16,-1 16-57-16,1-16 46 0,0 0-52 0,0 0 48 0,0 0-58 16,0 0 45-16,0 0-45 0,0 0 46 15,0 0-49-15,0 0 45 0,0 0-47 0,0 0 47 0,0 0-46 16,0 0 45-16,0 0-41 0,0 0 56 0,0 0-45 15,-10 9 48-15,10-9-53 0,0 0 56 16,0 0-35-16,0 0 49 0,0 0-50 0,0 0 48 0,0 0-49 16,-13 7 48-16,13-7-58 15,0 0 49-15,0 0-52 0,0 0 44 0,0 0-52 0,-15 3 42 16,15-3-48-16,0 0 48 0,0 0-49 16,0 0 45-16,-19 0-49 0,19 0 43 15,0 0-45-15,0 0 49 0,-19 0-49 0,19 0 48 0,0 0-27 0,0 0 45 16,-21-3-44-16,21 3 43 0,0 0-50 15,-18-2 7-15,18 2 0 0,0 0 1 0,-18-4 1 0,18 4 1 16,0 0 13-16,-18-4 2 16,18 4-4-16,0 0-2 0,-19-5-1 0,19 5-3 0,0 0-4 15,-17-4-1-15,17 4 3 16,0 0-1-16,-21-7-2 0,21 7 0 0,-13-6 0 0,13 6-3 16,-15-4 3-16,15 4-1 0,-13-6-6 0,13 6 6 0,-14-7 15 15,14 7 0-15,-14-4 1 0,14 4-3 16,-14-7 1-16,14 7 8 0,-13-8 0 0,13 8 5 15,-14-7 3-15,14 7 8 0,-13-8-9 16,13 8-9-16,-12-10 0 0,12 10-4 0,-15-10-4 0,15 10-3 16,-15-12-1-16,15 12-1 15,-16-13-3-15,16 13-1 0,-16-14 1 0,16 14-3 0,-16-15-5 16,16 15 3-16,-18-17 2 0,8 9-4 16,1-3 1-16,0 2 0 0,-1-2 0 0,0-1 1 15,-1-1 0-15,-1-1-2 0,3 3 2 0,-1-2 9 0,0 1 1 16,1-1-5-16,-1-1-1 0,-1 0 1 15,3 0-4-15,-1 3-2 0,2-2 6 16,-2 2 8-16,2-2-21 0,-1 1 19 0,-1-1-18 16,2 3 17-16,0-2-18 0,-1 1 18 0,2 0-21 0,-2-1 24 15,8 12-24-15,-12-19 18 16,12 19-22-16,-14-20 14 0,14 20 8 0,-11-20-4 0,11 20-19 16,-11-19 22-16,11 19-18 0,-12-19 18 15,12 19-20-15,-9-22 18 0,9 22-16 0,-10-20 1 0,10 20 0 16,-10-21 4-16,10 21 6 0,-8-21-7 0,8 21 0 0,-7-22 3 15,7 22 0 1,-7-22 2-16,7 22 2 0,-7-21 0 0,7 21 0 0,-6-20 1 0,6 20 0 16,-6-22 19-16,6 22-23 15,-4-22 12-15,4 22-14 0,-5-21 11 0,5 21-14 0,-4-22 14 16,4 22-16-16,-2-24 16 0,2 24 2 16,-3-20-9-16,3 20-11 0,-1-22 21 0,1 22-22 15,0-22 15-15,0 22-16 0,3-25 17 0,-3 25-13 0,2-22 13 0,-2 22-14 16,3-21 15-16,-3 21-15 15,2-19 16-15,-2 19-15 0,3-18 11 0,-3 18-5 0,4-20 8 16,-4 20-15-16,7-22 16 16,-7 22-16-16,5-21 15 0,-5 21-13 0,9-19 12 0,-9 19-1 0,6-18-12 15,-6 18 13-15,6-15-2 16,-6 15 9-16,8-16-12 0,-8 16-15 0,8-14 18 0,-8 14-12 16,6-13 14-16,-6 13-14 0,0 0 13 0,9-16-13 0,-9 16 14 15,0 0-13 1,7-12 36-16,-7 12-28 0,0 0-13 0,0 0 15 0,8-14 2 15,-8 14 0-15,0 0-16 0,0 0 16 16,0 0-13-16,7-10 12 0,-7 10-10 0,0 0 20 0,0 0-18 16,0 0 12-16,0 0-14 15,6-13 13-15,-6 13-14 0,0 0 11 0,0 0-12 0,0 0 16 16,6-13-15-16,-6 13 15 0,0 0-15 16,0 0 23-16,5-13-25 0,-5 13 15 0,0 0-16 0,0 0 18 15,0 0-14-15,7-14 14 0,-7 14-15 0,0 0 15 0,0 0-15 16,0 0 15-16,0 0-14 0,5-12 20 15,-5 12-22-15,0 0 15 0,0 0-15 0,0 0 16 16,0 0-15-16,0 0 13 0,0 0-13 16,7-13 14-16,-7 13-13 0,0 0 13 0,0 0-8 15,0 0 14-15,0 0-21 16,0 0 15-16,0 0-15 0,0 0 14 0,0 0-15 0,0 0 15 16,0 0-14-16,0 0 12 0,0 0-14 0,0 0 13 0,0 0-9 15,0 0 8-15,0 0-12 0,0 0 12 16,0 0-11-16,0 0 12 0,0 0-12 0,0 0 13 0,-11 16 0 15,11-16 8-15,-12 16-2 0,4-5-9 16,0-1 1-16,-2 0 0 0,1 1-1 0,1 0 0 16,-1-1 0-16,-1 1-10 0,1-2 13 15,0 1-11-15,9-10 20 0,-16 17-21 0,16-17 14 0,-14 15-12 16,14-15 12-16,-13 13-12 16,13-13 12-16,-10 11-11 0,10-11 11 0,0 0-11 0,-11 12 11 15,11-12-11-15,0 0 19 0,0 0-21 0,-10 10 12 16,10-10-12-16,0 0 11 0,0 0-13 15,0 0 13-15,0 0-13 0,-10 9 13 0,10-9-10 0,0 0 17 16,0 0-20-16,0 0 12 16,0 0-11-16,0 0 12 0,0 0-12 0,0 0 12 0,0 0-12 15,0 0 11-15,0 0-11 0,0 0 12 16,1-19-7-16,-1 19 5 0,6-13-11 0,-6 13 12 0,7-15-9 16,-7 15 12-16,6-13-12 0,-6 13 13 0,0 0-14 0,7-18 13 15,-7 18-10-15,0 0 11 0,5-13-8 16,-5 13 7-16,0 0-14 0,0 0 18 0,4-14-14 0,-4 14 12 15,0 0-12-15,0 0 11 16,0 0-13-16,0 0 13 0,0 0-10 0,4-14 9 16,-4 14-7-16,0 0 5 15,0 0-11-15,0 0 13 0,0 0-12 0,0 0 10 0,0 0-10 16,0 0 9-16,0 0-9 0,0 0 17 16,5-13-14-16,-5 13 4 0,0 0-7 0,0 0 10 0,0 0-9 15,0 0 8-15,0 0-8 0,8-15 10 0,-8 15-11 0,0 0 11 16,0 0-9-16,0 0 9 15,7-12 32-15,-7 12-39 0,0 0-12 0,0 0 15 0,9-10-8 16,-9 10 10-16,0 0-11 0,9-9 11 16,-9 9-9-16,0 0 11 0,14-10-10 0,-14 10 11 0,0 0-9 15,15-11 7-15,-15 11-11 16,0 0 42-16,16-8-45 0,-16 8 14 0,0 0-15 0,15-9 15 16,-15 9-10-16,0 0 10 0,15-8-10 15,-15 8 11-15,0 0-8 0,14-6 9 0,-14 6-12 16,0 0 12-16,14-7-8 0,-14 7 9 0,0 0-12 0,0 0 11 15,16-7-11-15,-16 7 11 16,0 0-9-16,0 0 11 0,14-5-9 0,-14 5 13 0,0 0-17 0,0 0 14 16,0 0-18-16,12-6 18 15,-12 6-7-15,0 0 10 0,0 0-12 0,0 0 38 0,0 0-44 16,0 0 13-16,0 0-13 0,0 0 22 16,0 0-17-16,15-6 5 0,-15 6-9 0,0 0 13 15,0 0-9-15,0 0 8 0,0 0-11 0,0 0 12 0,0 0-13 16,0 0 14-16,0 0-16 0,0 0 14 15,0 0-10-15,0 0 7 0,0 0-15 0,0 0 15 0,0 0-10 16,0 0 8-16,0 0-8 16,0 0 10-16,9 10-18 0,-9-10 22 0,0 0-10 0,4 15 16 15,-4-15-7-15,5 17-1 16,-5-17 0-16,5 20-1 0,-5-20 2 0,7 23-3 0,-4-9 2 16,1 1 0-16,0 1-2 0,-1 1 5 0,-1 0-1 0,3 4-9 15,-2 0-3-15,3 3-7 16,-2 0-59-16,-1-2-96 0,1 1-106 0,-1 2-38 0,-1-7-156 15,2 4-530-15,-1 0-716 0</inkml:trace>
  <inkml:trace contextRef="#ctx0" brushRef="#br0" timeOffset="57160.01">21102 2462 313 0,'0'0'352'0,"2"-16"-57"0,-2 16-99 15,0 0 1-15,0 0-80 0,0 0-10 0,5-14-46 16,-5 14 24-16,0 0-55 0,0 0 30 0,8-15-47 0,-8 15 30 16,0 0-7-16,9-12-3 0,-9 12-23 15,0 0 6-15,0 0 6 0,10-10-14 16,-10 10-3-16,0 0 1 0,0 0-1 0,11-9-1 16,-11 9 5-16,0 0-7 0,0 0 1 0,11-8-12 0,-11 8 12 15,0 0 2-15,10-7-1 0,-10 7-4 0,0 0-2 0,0 0 4 16,16-9-2-16,-16 9 5 0,0 0-5 15,12-8 1-15,-12 8-13 16,0 0 12-16,12-8 1 0,-12 8-1 0,0 0-1 16,0 0 1-16,12-7-3 0,-12 7 3 0,0 0 0 0,0 0-31 15,0 0 35-15,0 0-28 0,16-6 43 16,-16 6-39-16,0 0 40 0,0 0-36 16,0 0 38-16,0 0-55 0,0 0 59 0,0 0-37 15,0 0 35-15,0 0-48 0,14-4 48 0,-14 4-40 16,0 0 38-16,0 0-39 0,0 0 41 0,0 0-40 0,0 0 46 15,0 0 4-15,0 0-14 0,0 0 3 16,0 0 11-16,0 0 4 0,0 0-12 0,0 0-21 16,0 0 22-16,0 0-1 0,0 0 2 15,0 0-15-15,0 0 8 0,0 0-8 0,0 0 6 16,0 0-1-16,0 0 2 0,0 0 2 16,0 0-1-16,0 0-1 0,0 0 3 0,0 0-9 0,0 0 8 15,0 0-10-15,0 0 6 0,0 0 0 0,0 0 3 0,0 0 4 16,0 0 0-16,0 0 14 0,0 0 1 15,-7 13 0-15,7-13-2 0,0 0-5 0,0 0-11 0,0 0-3 16,0 0 12-16,-20 3 0 16,20-3-5-16,0 0-1 0,0 0-7 0,-22-1-3 15,22 1-4-15,0 0-2 0,-20-2-3 0,20 2 2 16,-17-2-4-16,17 2-13 0,-17-2 8 0,17 2 7 16,-19-1-2-16,19 1-1 0,-19-2-3 0,19 2 5 15,-18-3-6-15,18 3 3 0,-18-3-4 0,18 3 4 16,-16-2 3-16,16 2-8 0,0 0 2 0,-24-6 6 15,24 6-1-15,-16-2 0 0,16 2 0 16,-13-5-1-16,13 5-3 0,-13-5 2 0,13 5-4 0,0 0 4 16,-18-8 3-16,18 8-5 15,-11-7 0-15,11 7-13 0,-13-9 9 0,13 9 1 0,-10-8 0 16,10 8 1-16,-11-8 0 0,11 8 1 16,-12-9 4-16,12 9 5 0,-11-9-5 0,11 9 3 0,-12-9-6 15,12 9-6-15,-11-10 8 0,11 10-6 0,-11-11 6 0,11 11-6 16,-10-8 6-16,10 8-7 15,-10-9 6-15,10 9-6 0,-10-10 5 0,10 10-2 0,-12-11 2 0,12 11-5 16,-10-12 8-16,10 12-8 16,-10-13 4-16,10 13-3 0,-9-14 6 0,9 14-8 0,-10-16 6 15,10 16-3-15,-7-15-1 0,7 15 0 16,-7-15 0-16,7 15 1 0,-7-15 0 0,7 15-1 0,-5-14 0 16,5 14 3-16,-4-17-2 0,4 17 0 0,-3-16 0 0,3 16 9 15,-1-17-4-15,1 17 0 16,1-18-2-16,-1 18 2 0,2-19-1 0,-2 19-3 15,6-24-7-15,-6 24 0 0,10-25 3 0,-5 11-1 16,2 0 3-16,0 1-2 0,1-3 1 0,1-1 2 0,1 2-1 16,0-2 3-16,2 3 0 15,-2-3 0-15,3 3 0 0,-2 1-1 0,1-3 2 0,1 3-1 16,-2 0 2-16,-1 3-2 0,1 0 1 16,-1 1 0-16,-1-1-1 0,-9 10 0 0,16-14 2 0,-16 14-1 15,13-11 1-15,-13 11 0 0,11-11-1 0,-11 11 2 0,0 0-2 16,13-8 2-16,-13 8 0 15,0 0 1-15,10-9-1 0,-10 9 1 0,0 0-2 0,0 0 1 16,0 0 0-16,11-8 1 0,-11 8-1 16,0 0 1-16,0 0 2 0,0 0 0 0,0 0-2 15,0 0 5-15,0 0 22 0,0 0 6 16,0 0 8-16,0 0 3 0,0 0-3 0,0 0-5 16,0 0-12-16,0 0-4 0,0 0-4 0,0 0-3 0,0 0-6 15,0 0 1-15,0 0-3 0,0 0-3 0,0 0 17 16,0 0-23-16,-19 5 1 0,19-5-5 15,-11 7 1-15,11-7 1 0,-15 10 1 0,15-10 1 16,-18 14 0-16,7-7-2 0,0 0 1 0,1 3 1 16,-2-2 1-16,1-1-1 15,0 2 1-15,0-1 1 0,1-1-1 0,10-7 0 0,-19 13 0 16,19-13 1-16,-15 12-3 0,15-12 1 0,-12 9 1 16,12-9 0-16,0 0 2 0,-14 10-1 0,14-10 2 0,0 0 0 15,0 0-1-15,-12 9 0 0,12-9 1 0,0 0 0 16,0 0 0-16,0 0 0 0,0 0-2 15,0 0 0-15,-12 9 4 0,12-9 1 0,0 0-6 0,0 0 3 16,0 0-1-16,0 0-2 16,0 0-4-16,0 0 1 0,0 0 1 0,0 0 0 15,0 0 2-15,0 0-1 0,0 0 1 0,0 0-2 16,4-19 0-16,-4 19 1 0,0 0-1 0,6-11 0 0,-6 11 0 16,0 0 2-16,10-12-1 0,-10 12-1 0,0 0 2 15,9-11 0-15,-9 11-2 0,0 0 2 16,9-9 0-16,-9 9 1 0,0 0 0 0,0 0 0 0,9-12 0 15,-9 12 0-15,0 0 1 16,0 0-1-16,0 0 2 0,0 0-3 0,7-9 1 0,-7 9-1 16,0 0 2-16,0 0-1 0,0 0-1 15,0 0 1-15,0 0 0 0,0 0-4 0,0 0 4 0,0 0-1 16,0 0 0-16,0 0 0 0,9-9 1 16,-9 9 2-16,0 0 2 0,0 0-3 0,0 0 1 0,0 0-2 15,0 0 1-15,0 0-4 0,0 0 1 0,0 0 2 0,0 0-1 16,0 0 5-16,0 0-1 15,0 0-1-15,0 0-1 0,0 0 0 0,0 0-2 0,0 0-1 16,0 0 0-16,0 0 1 0,0 0 0 16,0 0-1-16,0 0 0 0,0 0 0 0,-14-4 0 15,14 4 1-15,0 0-3 0,0 0 3 16,0 0 0-16,0 0-1 0,0 0 1 0,0 0 0 16,-16-6-1-16,16 6 1 0,0 0-1 0,0 0 4 15,0 0-5-15,0 0 1 0,0 0 2 0,0 0 0 0,0 0-1 16,0 0 0-16,-15-3 0 0,15 3 1 0,0 0-1 0,0 0 0 15,0 0 1-15,0 0 2 16,0 0-2-16,0 0 5 0,0 0-4 0,0 0 1 0,0 0-2 16,0 0 0-16,0 0 1 0,0 0-7 15,0 0 0-15,0 0 2 0,0 0-2 0,0 0 10 16,0 0-9-16,0 0 8 0,0 0-11 16,0 0 0-16,0 0 1 0,0 0-3 0,0 0 3 0,0 0 1 15,0 0-2-15,0 0 3 0,0 0 0 0,7-16 2 0,-7 16-1 16,12-6 4-16,-12 6-4 0,17-9 2 15,-17 9 0-15,21-10 1 0,-9 3 0 0,-12 7-1 16,25-9 1-16,-13 3 1 16,2 0-1-16,-14 6-1 0,21-8 2 0,-21 8-1 0,22-10 1 0,-22 10 0 15,20-7 1-15,-20 7-2 0,17-7-5 16,-17 7 6-16,14-5-6 0,-14 5 8 16,0 0-7-16,15-6 9 0,-15 6-4 0,0 0 4 0,0 0-5 0,14-5 5 0,-14 5 0 15,0 0 2-15,0 0 0 16,0 0-4-16,0 0 1 0,0 0-2 0,14-4-4 0,-14 4-2 15,0 0 3-15,0 0-1 16,0 0 2-16,0 0 2 0,0 0-2 0,0 0 1 0,0 0-1 16,0 0 1-16,0 0 1 0,0 0-6 15,0 0 4-15,0 0 0 0,0 0 0 0,0 0 0 0,0 0 0 16,0 0 0-16,0 0 0 0,0 0 1 16,0 0-1-16,0 0 0 0,0 0-1 0,14-5 1 0,-14 5 0 15,0 0-1-15,0 0 0 0,0 0 1 0,0 0-2 0,0 0-3 16,0 0-1-16,0 0 1 15,0 0 1-15,0 0-1 0,0 0 1 0,0 0 3 0,0 0-1 16,0 0 0 0,0 0 2-16,0 0 0 0,4 18 2 0,-4-18 2 0,0 0 0 15,1 21 1-15,-1-21-18 0,0 30-57 16,0-12-62-16,0 2-9 0,0 4-77 0,-4-2-607 0,1-3-394 16</inkml:trace>
  <inkml:trace contextRef="#ctx0" brushRef="#br0" timeOffset="69860.11">20980 120 65 0,'0'0'312'0,"0"0"-102"0,-20 0-50 0,20 0-34 15,0 0-17-15,0 0-16 16,0 0-19-16,-17-1-14 0,17 1-6 0,0 0-12 0,0 0-5 16,0 0-12-16,-18-4-2 15,18 4-6-15,0 0-1 0,0 0-1 0,0 0-4 0,-16-3-3 16,16 3 6-16,0 0 1 0,0 0 1 16,0 0-1-16,-17-4-5 0,17 4 1 0,0 0-5 0,0 0 3 15,0 0 8-15,0 0-5 0,-19-2 3 0,19 2-3 0,0 0 0 16,0 0-4-16,0 0 0 0,-19-1-1 15,19 1-7-15,0 0 2 0,0 0 2 0,0 0 0 0,-19 0-2 16,19 0 3-16,0 0 13 16,0 0 4-16,-21 1-5 0,21-1 2 0,0 0-7 15,0 0-5-15,-20 0 0 0,20 0 0 16,0 0-4-16,0 0-1 0,-24 0-1 0,24 0 0 0,0 0 0 16,-18 0 13-16,18 0-14 0,0 0-2 0,-18 0 2 15,18 0 13-15,0 0 1 0,-19 0 0 16,19 0-5-16,0 0 2 0,-19 0 8 0,19 0-4 0,0 0-3 15,-19-2-1-15,19 2-1 16,0 0-4-16,-17-2-2 0,17 2 2 0,0 0-4 0,-18-4 0 16,18 4 1-16,0 0-5 0,-18-3 5 15,18 3 13-15,0 0-17 0,-20-5-2 0,20 5-3 0,0 0 4 16,-19-2 2-16,19 2-3 16,0 0 1-16,-18-5 0 0,18 5 1 0,0 0-1 0,-20-3 0 15,20 3 6-15,0 0-8 0,-19-2 2 0,19 2 1 16,0 0 4-16,-19-1-3 0,19 1 0 15,0 0 0-15,-21 0-2 0,21 0 2 0,0 0-1 0,-18 0 7 16,18 0-6-16,0 0-1 16,-20 0 4-16,20 0-1 0,0 0 1 0,-18 1-4 0,18-1 2 15,0 0-1-15,0 0 39 0,-22 0-46 16,22 0 32-16,0 0-37 0,0 0 29 0,-22 2-33 0,22-2 7 16,0 0 2-16,0 0 1 0,-21 3 0 15,21-3 1-15,0 0 1 0,-16 3 0 0,16-3 28 16,0 0-27-16,-15 4-4 0,15-4 0 0,0 0 1 0,-16 7 6 15,16-7 0-15,0 0-3 0,-15 4 2 16,15-4 0-16,0 0 0 0,-16 5-1 0,16-5 6 16,0 0-6-16,-17 6 0 15,17-6 3-15,0 0-1 0,-15 5-1 0,15-5 0 0,0 0-1 16,-16 6 1-16,16-6 1 0,0 0 3 16,-15 6-6-16,15-6 0 0,0 0 1 0,-14 7 3 0,14-7-1 15,0 0 0-15,-13 6 0 0,13-6 0 0,0 0 0 0,-14 6-1 16,14-6 4-16,0 0-1 15,-11 8-5-15,11-8-3 0,0 0 5 0,-12 8 2 0,12-8-2 16,0 0 0-16,-15 13 0 0,15-13-1 16,-9 9 0-16,9-9 2 0,-8 10 4 0,8-10-6 0,-10 9 0 15,10-9 2-15,-8 10 0 0,8-10-1 16,-9 12 1-16,9-12 0 0,-7 10-3 16,7-10 3-16,0 0-2 0,-11 14 4 0,11-14-4 0,0 0-1 0,-8 16 3 15,8-16 1-15,0 0 6 16,-9 16-10-16,9-16 49 0,-7 13-57 0,7-13 3 0,-4 14 37 15,4-14-38-15,-5 13 40 16,5-13-51-16,-2 15 50 0,2-15-49 0,-5 14 46 0,5-14-49 0,-4 17 48 16,4-17-48-16,-3 15 46 15,3-15-47-15,-3 14 38 0,3-14-39 0,0 0 52 0,-4 23-8 16,4-23-5-16,0 0-4 16,-2 18-1-16,2-18-1 0,0 0-4 0,0 20 1 0,0-20-9 0,0 0-1 15,2 18 9-15,-2-18-2 0,0 0 0 0,0 19 1 16,0-19-2-16,4 18-1 0,-4-18 0 15,3 17 1-15,-3-17 1 0,2 19-14 0,-2-19 7 16,3 20 11-16,-3-20-8 16,4 22-39-16,-4-22 57 0,3 22-52 0,-3-22 52 0,4 24-48 15,-4-24 49-15,4 23-46 0,-4-23 48 16,7 26-43-16,-7-26 46 0,6 26-53 0,-2-12 50 0,0 1-46 16,-1 0 51-16,1 1-50 0,0-1 51 0,-1 1-49 0,2 0 48 15,-2 1-50-15,0-2 47 0,-3-15-45 16,4 31 42-16,-1-14-42 0,0-2 49 15,0 0-50-15,0 0 50 0,-3-15-50 0,5 26 52 16,-5-26-52-16,6 25 42 0,-6-25-37 0,5 24 42 16,-5-24-48-16,5 24 49 0,-5-24-46 0,5 22 46 15,-5-22-47-15,4 22 47 0,-4-22-47 16,5 23 53-16,-5-23-51 0,6 22 43 16,-6-22-10-16,6 24-38 0,-6-24 46 0,6 22-5 0,-6-22-2 15,5 23-4-15,-5-23-1 0,5 21-9 0,-5-21 1 0,8 23 6 16,-8-23-6-16,5 23 6 15,-5-23-2-15,6 21-3 0,-6-21 40 0,5 22-47 0,-5-22 37 16,5 22-42-16,-5-22 39 0,5 23-49 16,-5-23 38-16,7 25-29 0,-7-25 37 0,5 25-40 0,-5-25 5 15,6 27 1-15,-6-27 0 0,5 25 5 16,-5-25-2-16,5 24 2 0,-5-24-19 0,7 25 26 0,-2-12-8 16,-5-13 8-16,6 23-3 0,-6-23 2 0,5 23 0 0,-5-23-2 15,4 21 2-15,-4-21 3 16,6 22-5-16,-6-22-7 0,7 23 2 0,-7-23 9 15,5 22-7-15,-5-22 5 0,6 23 0 16,-6-23-1-16,6 24 0 0,-6-24 1 0,5 24 2 16,-5-24-3-16,8 23-1 0,-8-23-7 15,6 24 8-15,-6-24 2 0,6 22-1 0,-6-22-2 0,6 24 1 16,-6-24 1-16,6 23 1 0,-6-23-3 16,7 24-2-16,-7-24 4 0,4 24-3 0,-4-24-12 0,5 25 11 15,-5-25 6-15,4 26 35 0,-4-26-43 0,5 24 37 16,-5-24-50-16,4 26 45 0,-4-26-40 15,6 25 37-15,-6-25-45 0,4 26 44 0,-4-26-46 16,5 27 48-16,-5-27-42 0,4 25 41 0,-4-25-8 16,3 23-19-16,-3-23-18 0,5 25 40 0,-5-25-4 15,3 23-14-15,-3-23 9 16,6 24 7-16,-6-24-13 0,4 25 3 0,-4-25-4 0,5 28-5 16,1-10 6-16,-3-2 1 15,0-2-3-15,0 2-9 0,0-1 10 0,2 0-41 0,-1 0 49 0,-1 0-40 16,1 0 45-16,-1-1-40 0,1 1 39 0,0-1-37 0,-1 1 40 15,2-1-47-15,-1 2 50 16,0-2-45-16,1 1 44 0,0 4-41 0,1-1 40 0,-1-2-38 16,1 0 38-16,-1-2-37 15,0 0 16-15,0 1-15 0,0-2 43 0,2 1-44 0,-2-1 37 16,1 0-39-16,-6-13 42 0,10 22-3 16,-10-22-2-16,11 19-6 0,-11-19-3 0,9 21 0 15,-9-21-15-15,9 19 15 0,-9-19-2 0,9 19-3 0,-9-19 11 16,10 17-46-16,-10-17 37 15,12 18 2-15,-12-18-5 0,9 18-9 0,-9-18 9 0,11 17 1 16,-11-17 2-16,9 18-2 0,-9-18 1 16,8 16-3-16,-8-16 0 0,10 17 26 0,-10-17-30 0,10 19 15 15,-10-19-18-15,9 18 30 16,-9-18-33-16,10 20 26 0,-10-20-28 0,9 17 27 0,-9-17-28 0,8 16 29 16,-8-16-30-16,7 14 29 0,-7-14-14 0,8 16 9 0,-8-16 0 15,9 16-5-15,-9-16-2 16,7 15 1-16,-7-15-1 0,6 16-28 0,-6-16 39 15,9 16-37-15,-9-16 31 16,8 16-41-16,-8-16 45 0,8 19-32 0,-8-19 36 0,7 18-35 0,-7-18 34 16,9 18-28-16,-9-18 28 15,7 19-32-15,-7-19 32 0,8 19-44 0,-8-19 46 0,8 19-38 16,-8-19 39-16,9 21-33 16,-9-21 34-16,9 21-32 0,-9-21 28 0,10 26-33 0,-3-13 24 15,-1 2-25-15,0-2 40 0,1 0-36 0,-1 0 33 0,2 1-33 16,-2-2 31-16,-1 1-32 0,-5-13 32 15,11 22-45-15,-11-22 54 0,11 22-46 0,-11-22 37 0,10 19-33 16,-10-19 34-16,11 20-34 16,-11-20 32-16,11 19-32 0,-11-19 2 0,11 18 3 0,-11-18 35 15,14 20-7-15,-6-12-1 16,0 3-6-16,0 0 2 0,3 0-3 0,-2-1-4 0,1 1-1 16,0 0-11-16,1-1 12 0,0 3 2 15,3-1-5-15,-3-2 2 0,0 1-2 0,2 1 24 16,-1-1-29-16,3-1 18 0,-2 3-20 0,0-5 17 0,-2 2-21 15,0-1 26-15,2 0-25 0,-1-1 18 16,0 2-20-16,0-2 19 0,-1 0-19 0,2 0 25 0,-1-1-25 16,0 1 20-16,0 0-21 15,0-1 29-15,2 2-31 0,-1-1 13 0,1-1-10 0,-2 0 20 16,2-1 4-16,-1 2-6 16,-1-3-18-16,-12-5 23 0,21 11-36 0,-21-11 38 0,22 10-22 15,-22-10 20-15,20 10-23 0,-20-10 23 0,24 12-22 0,-24-12 21 16,22 10-23-16,-22-10 24 15,21 10-33-15,-21-10 35 0,23 11-20 0,-7-2 19 0,0 0-24 16,2-1 24-16,-2 0-24 0,1 1 24 16,0-2-18-16,-1 1 45 0,0-1-60 0,0 0 35 0,0 0-24 15,-2 0 25-15,1 0-25 16,1 0 1-16,-1 0 2 0,-2-2 0 0,0 2 4 0,1-1-14 0,-1-1 40 16,0 2-30-16,0-1 1 0,2 0 1 0,-1 0 2 15,1 1-1-15,-2-1 1 16,1 0 2-16,0 0 23 0,0 1-40 0,5 2 40 0,1-1-29 15,-1 0 2-15,1 1-1 0,1-1 3 16,-2 0 2-16,1 0 3 0,1-1-2 0,-2 1 7 16,1-2-21-16,-1 0 2 0,1-1 14 15,0 1 4-15,-1 0 0 0,1 0-3 0,0-1-1 0,-3-1 3 16,0 1-3-16,0-1-1 16,-1 1-12-16,0-3 14 0,1 3-7 0,-1-3 5 0,0 1-1 0,-1 2 1 15,2-3 0-15,-17-2 1 0,26 6-2 0,-26-6 1 16,27 2-10-16,-27-2 14 0,26 5 2 15,-26-5-6-15,25 2 3 0,-25-2 2 0,26 3 0 16,-26-3 0-16,24 2 6 16,-24-2-73-16,25 0 78 0,-25 0-24 0,26 2 16 0,-26-2 3 0,25 2-1 15,-25-2-4-15,26 1 0 16,-26-1-2-16,23 1 0 0,-23-1-3 0,26 2 0 0,-26-2-16 16,27 0 54-16,-27 0-69 0,29-1 27 15,-29 1 18-15,30-1 32 0,-30 1-46 0,33-2 40 16,-15 0-44-16,0-2 40 0,-2 3-53 0,2-2 53 0,1-1-57 15,-2 2 3-15,2 0 13 0,-2-3 1 16,3 3 2-16,-2-2 4 0,3-1-7 0,0 0 2 0,0 1-7 16,-1-2 6-16,1 1-7 15,-1-1 9-15,1 0 0 0,-1 0 1 0,2 1-2 16,-3-3 1-16,2 2-5 0,-1-1 4 16,0 1-6-16,0-1 8 0,0 0-10 0,-1 0 3 0,0 0 9 15,-1 0 1-15,1-1 0 0,-1 2-2 0,-1-1 42 0,1-1-53 16,-2 1 48-16,-1 0-49 15,1-1 58-15,1-1-61 0,-3 2 57 0,1 0-50 0,-2 0 46 0,4-2-48 16,-4 1 45-16,1 0-49 16,0-3 52-16,2 3-53 0,-2-3 45 0,1 1-55 0,0-2 59 15,-1 2-55-15,1-1 49 0,-1-2-50 16,0 3 46-16,0-2-50 0,0 0 54 0,-2-1-51 0,1 0 52 16,0 0-61-16,-1-1 61 0,2 0-52 0,-2 0 51 15,1-1-53-15,0-2-1 16,-1 0 11-16,2-1 0 0,1-4-15 0,1 1 18 0,-1-2 4 15,2 1 0-15,-2-2-22 16,2 1 27-16,-2 0-26 0,2 1 28 0,-1-1-21 0,-1 0 18 0,1 2-20 16,-4 2 30-16,1 0-24 15,0 0 22-15,-2 1-22 0,0 1 23 0,1-1-25 0,-1 2 31 16,0-1-22-16,-1 2 19 16,-1-2-26-16,1 1 32 0,-1-1-25 0,0 0 27 0,0 1-23 15,-1-1 18-15,-1 2 1 0,1-3-1 0,-1 1-4 0,1 0-15 16,-2 0 7-16,2 0 9 0,-2 0-2 15,-1 1-4-15,3-1 2 0,-3 3-24 0,0-3 28 16,0 3-20-16,-1-3 15 16,2 3-12-16,-6 14 20 0,8-29-20 0,-4 14 6 0,0-2 0 0,1 2 7 15,-3-2 2-15,2 1-5 16,2-3 1-16,-3 3-3 0,1-1 9 0,-4 17-13 0,6-32 0 16,-3 14-2-16,0 2 2 0,0-1 4 15,1 0 3-15,-1-1-10 0,0 1 2 0,0 0 0 16,-1-1-1-16,2-1 0 0,0 0 0 0,-1 0-3 0,0 2 8 0,0 0 0 15,0 1-4-15,0-1 0 16,0 1 2-16,-1-1-3 0,0 0 2 0,0 1-2 16,1 0 1-16,0 0-1 0,-1 1 5 15,-2 15-4-15,5-29 2 0,-5 29-1 0,4-26 1 16,-4 26 0-16,3-27 1 0,-3 27 17 16,5-28-20-16,-5 28-1 0,3-27 4 0,-3 27-2 0,4-25-1 15,-4 25 2-15,4-25-1 0,-4 25 0 0,1-24-2 0,-1 24 11 16,2-25-13-16,-2 25 12 15,2-26-13-15,-2 26 12 0,0-25-12 0,0 25 10 0,0-27-9 16,0 27 7-16,0-29 0 0,0 29 1 16,-1-27-1-16,1 27-1 0,-1-30-1 15,1 30 0-15,-2-29-1 0,2 29-2 0,-1-28 1 0,1 28 0 16,-2-25-2-16,2 25 2 0,-2-26 3 0,2 26-1 0,-2-25 1 16,2 25 1-16,-3-26-3 15,3 26 1-15,-4-26-6 0,4 26 2 0,-4-26 0 0,4 26 1 16,-4-26 1-16,4 26-2 0,-4-26 4 0,2 10-2 0,2 16-1 15,-5-29 0-15,5 29 1 16,-4-26 0-16,4 26 0 0,-5-29-1 0,5 29 1 0,-4-26 3 0,4 26-4 16,-5-26 3-16,5 26-2 15,-4-25 0-15,4 25 0 0,-7-26 0 0,7 26-7 0,-3-25 10 16,3 25-7-16,-3-24 8 16,3 24-12-16,-4-25 13 0,4 25-11 0,-4-26 12 0,4 26-12 0,-4-27 11 15,4 27-3-15,-5-26 0 0,5 26 0 0,-4-26 0 16,4 26 1-16,-2-28-1 0,2 28 2 15,-4-28-3-15,4 28 0 0,-4-27 32 0,4 27-41 0,-3-28 37 16,3 28-41-16,-2-26 43 16,2 26-43-16,-3-27 38 0,3 27-42 0,-4-27 40 0,4 27-42 0,-2-26 38 15,2 26-40-15,-1-28 39 16,1 28-39-16,-2-28 40 0,2 28-39 0,-2-27 41 16,2 27-37-16,0-28 45 0,0 28-38 0,-2-28 41 0,2 28-41 15,-2-27 41-15,2 27-42 0,-3-28 40 16,3 28-41-16,-1-25 39 0,1 25-42 0,-1-25 37 0,1 25-36 15,0-25 42-15,0 25-45 0,-2-21 46 16,2 21-47-16,0-21 42 0,0 21-43 0,-2-21 38 0,2 21-40 16,0-19 42-16,0 19-40 0,-2-19 40 15,2 19-40-15,0-19 39 0,0 19-40 0,-1-17 39 0,1 17-25 16,-2-16 20-16,2 16-37 16,0 0 42-16,-1-22-38 0,1 22 39 0,0 0-40 15,-1-20 38-15,1 20-38 0,0 0 0 0,0-21 5 0,0 21 3 0,0 0 1 16,0-21 5-16,0 21-2 15,0 0 3-15,0-19 1 0,0 19 0 0,0 0 3 0,0-19-1 0,0 19-1 16,0 0 3-16,0-20-3 16,0 20 1-16,0 0 0 0,-1-19 1 0,1 19-1 15,0 0 0-15,0-17 1 0,0 17 0 0,0 0-2 16,1-18 3-16,-1 18-2 0,0 0 0 0,2-17 3 16,-2 17-2-16,0 0 2 0,3-17 1 0,-3 17-3 0,0 0-1 15,2-17-2-15,-2 17 2 16,0 0 1-16,2-14-1 0,-2 14 37 0,0 0-47 0,2-17 41 15,-2 17-41-15,0 0 35 0,0 0-37 16,2-21 38-16,-2 21-41 0,0 0 40 0,1-17-42 16,-1 17 44-16,0 0-43 0,1-20 44 15,-1 20-44-15,-1-17 39 0,1 17-40 0,0-17 37 0,0 17-41 16,0 0 43-16,-1-22-41 0,1 22 41 16,0 0-4-16,-2-21-2 0,2 21-2 0,0 0-3 15,-3-19-2-15,3 19-2 0,0 0 0 0,-3-19 0 0,3 19-1 0,0 0-2 16,-4-16 1-16,4 16-2 15,0 0 3-15,-5-19-3 0,5 19-1 0,0 0 0 0,-5-20 7 16,5 20-3-16,0 0 0 16,-7-18-1-16,7 18-2 0,-5-11-5 0,5 11 0 0,0 0 2 0,-9-16 0 15,9 16 1-15,0 0 0 16,-12-14-4-16,12 14 3 0,-9-10-1 0,9 10 2 0,-11-10 0 16,11 10 0-16,-14-12 3 0,14 12-3 15,-16-10 1-15,16 10 0 0,-14-10-1 0,14 10-2 0,-14-8 0 16,14 8 1-16,-15-7 1 0,15 7-2 0,-15-9 1 15,15 9 0-15,-16-8 1 0,16 8-1 16,-16-4 0-16,16 4 2 0,-18-8-2 0,18 8 1 0,-16-6 0 16,16 6-1-16,-17-5 0 15,17 5 0-15,-19-6 1 0,19 6-1 0,-17-3 0 0,17 3 1 0,-23-5 7 16,23 5-4-16,-24-5-2 16,24 5-8-16,-25-4-31 0,25 4 41 0,-25-2-36 0,25 2 42 15,-26-2-39-15,26 2 42 0,-27 0-37 0,27 0 42 0,-27 2-39 16,27-2 37-16,-26 0-37 0,26 0 39 15,-25 2-40-15,25-2 42 0,-24 1-4 16,24-1 1-16,-22 0-5 0,22 0-1 0,-20 2-3 16,20-2-1-16,-18 0-3 0,18 0-2 0,0 0-1 15,-26 1 1-15,26-1 0 0,0 0 0 16,-25 1 0-16,25-1-1 0,-19 2 0 0,19-2 0 0,-18 2 0 16,18-2-1-16,-21 1 2 0,21-1-1 0,-26 2 0 0,26-2 2 15,-28 2-3-15,28-2 0 0,-29 2 1 16,29-2 0-16,-33 3 11 0,16-1-9 0,0 0 0 0,0-1 0 15,-2 1-1-15,3-1-5 16,16-1-1-16,-35 1 2 0,35-1 2 0,-30 1-1 0,30-1 1 16,-32 1 16-16,32-1-19 0,-31 2 1 15,31-2-1-15,-34 0 2 0,34 0 1 0,-32 0-1 0,32 0 3 16,-32 0 1-16,32 0-1 16,-35 0-2-16,17 0 4 0,-1 0-5 0,1-2 0 0,-1 2-36 0,0 0 44 15,0 2-39-15,1-2 43 0,-2 2-4 0,2-2 0 16,-2 1-2-16,0 2-2 0,0-2-1 15,-3 2 2-15,-1-1-2 0,1 0-2 0,5 1 1 0,-5 0-1 16,6-1 1-16,-2 3 0 16,2-3 0-16,-1 0 0 0,1 1 0 0,0-1 3 0,0 1 2 15,1-1-2-15,16-2 1 16,-29 3-2-16,29-3-5 0,-30 3 0 0,30-3 1 0,-29 3 0 16,29-3 0-16,-31 2 1 0,31-2-1 0,-31 0 1 15,31 0 0-15,-34 0 1 0,14 0 0 16,0-2-1-16,1-1 4 0,-1 3-1 0,-1-1-2 0,2 1 1 15,-2 0-3-15,0 0-1 0,1 0 1 16,-1 0 0-16,0 0 0 0,0 1 2 0,-3 2-3 0,0-1-1 16,0 0 2-16,2 0 1 15,-2 1-1-15,0 1 1 0,0-1 0 0,1 0 1 0,-1 0 0 16,-2 0 0-16,1 1-2 0,-1 0 1 16,-1 0-1-16,1 0 0 0,-2 1-1 0,0-1 2 0,-5 2 3 15,-2 0-8-15,-1 1-20 0,-1 1-15 0,0-1 3 0,-2 1-46 16,-2 2-35-16,-1 1-19 15,-1 1-24-15,-9 4-7 0,2 2-3 0,-2 1-32 0,1 1 51 16,0-1-181-16,1 2-317 0,2-2-182 16</inkml:trace>
  <inkml:trace contextRef="#ctx0" brushRef="#br0" timeOffset="77419.95">9990 1595 570 0,'0'0'420'0,"2"-18"-60"0,-2 18-108 16,0 0-7-16,4-21-72 0,-4 21 15 16,0 0-56-16,0 0 28 0,1-18-54 0,-1 18 19 0,0 0-33 15,0 0 8-15,0 0-18 0,0 0 18 16,0 0-20-16,2-18 20 0,-2 18-18 0,0 0 10 15,0 0-12-15,0 0 6 0,0 0-7 0,0 0 9 16,0 0-7-16,0 0-1 0,0 0-11 16,0 0-10-16,-12 10-12 0,3 6-7 0,-4 9-10 0,-4 5-6 15,-2 2-4-15,0 2-4 16,-6 7-2-16,1 2-3 0,-1 0-1 0,3-2 1 0,3-7-4 16,0-1-5-16,2 0 3 0,0-2 2 0,2-2-4 0,0-3 0 15,3-2 0-15,1-6 1 16,1-3-3-16,3-2 1 0,7-13-2 0,-10 18 0 0,10-18-3 15,-9 12 2-15,9-12-3 0,0 0-1 16,0 0-9-16,0 0 3 0,0 0 24 0,0 0-32 16,-4-22-3-16,8-3 1 0,2-7 1 0,1-3 2 15,-1 1 3-15,0 0 3 0,0 1 2 0,0 1 1 0,-2 6 4 16,0 1 1-16,-1 1-1 16,-1 2 2-16,0 3 1 0,0 3 3 0,-2 16 1 0,1-26 3 15,-1 26-2-15,1-20-1 0,-1 20-2 0,0 0-1 0,0-19 1 16,0 19-2-1,0 0 0-15,0 0-1 0,0 0-1 0,0-19-1 0,0 19 3 0,0 0 0 16,0 0 6-16,0 0-4 16,1 21 0-16,-1-21 0 0,1 34 1 0,-1-12 0 0,1 3 0 15,0 0 1-15,1 3 0 16,2-2 2-16,-1 1 0 0,0-1 2 0,2-1-6 0,0-2 4 16,1 0-7-16,1-3 3 0,-1-2-8 0,0-5 1 0,1 0-18 0,-7-13-25 15,10 18-36-15,-10-18 7 16,9 12-16-16,-9-12 34 0,0 0-23 0,0 0-1 0,0 0-41 15,0 0 27-15,0 0-24 16,0 0 63-16,0 0-30 0,-17-19 55 0,6 9-32 0,-5 1 51 0,1-3-36 16,-3 1 12-16,0 3 11 15,-3 0-2-15,0 2 1 0,1 1 11 0,-1 0-4 0,2 3 3 16,1-1 8-16,0 2 7 16,2-1 0-16,16 2 1 0,-28-3 4 0,28 3 2 15,-22-2-2-15,22 2 0 0,0 0-7 0,-23-3 3 16,23 3 4-16,0 0-6 0,0 0 9 0,0 0-2 15,0 0 0-15,0 0 4 0,0 0 36 0,0 0-4 0,0 0-4 16,22-2 0-16,-22 2-12 16,30 0-3-16,-11 0-4 0,1-1-1 0,1 1 10 0,3-1-13 0,1-1-1 15,-1-1-10-15,0 0 1 16,-1-1 8-16,1-1 1 0,-2 1-4 0,-1-2 3 0,-1 2-4 16,-1-3-1-16,-4 2-6 0,-1 0 5 0,-14 5 3 0,19-9 7 15,-19 9-23-15,13-12-26 0,-13 12-12 16,7-15 32-16,-7 15-42 0,0-16 3 0,0 16 6 15,-5-23 7-15,1 10 7 0,-2 0 7 16,1 0-3-16,-2 0 5 0,-3 0 13 0,2 1-3 0,-2 1 10 16,-1-1 1-16,0 4 3 15,1-3 2-15,-2 3 4 0,1-1 0 0,0 1 6 16,-1 1 14-16,12 7 6 0,-19-13-10 16,19 13 2-16,-18-11 3 0,18 11-5 0,-13-8 24 0,13 8-8 15,-13-6 11-15,13 6-4 0,0 0-14 0,-12-7-3 0,12 7-8 16,0 0-3-16,0 0-3 0,0 0 1 15,0 0 7-15,0 0 6 0,0 0 5 16,-13 12 12-16,13-12-7 0,3 32-7 0,-1-9-5 16,1 4 1-16,0 9-4 0,1 3-4 0,0 1-1 15,1 2 18-15,0 1-27 0,2-4 17 16,2-1-28-16,0-4-41 0,0-2-98 0,0-12-163 0,0 0-513 0,0-5-382 16</inkml:trace>
  <inkml:trace contextRef="#ctx0" brushRef="#br0" timeOffset="78840.57">13587 1580 301 0,'0'0'561'0,"16"-6"-185"0,-16 6-81 16,0 0-78-16,0 0-46 0,0 0-35 16,0 0-28-16,0 0-22 0,0 0-19 15,0 0-22-15,6 11-1 0,-6-11-15 0,-2 17 1 0,-4 0 11 16,0 4-6-16,-2 8-5 0,-3 1-8 16,2 3-2-16,-3 1 32 0,1-1-41 0,0 0 32 15,2-2-47-15,0-2 31 0,0-6-34 0,2-1 25 0,0-3-31 16,3-4 45-16,0-1-51 0,4-14 47 15,-7 17-47-15,7-17 28 0,0 0-44 0,-7 13 24 0,7-13-45 16,0 0 1-16,0 0-45 0,-2-15-4 16,2 15 11-16,0-26 0 0,0 26-36 0,0-36-31 0,0 17-8 15,0-2 32-15,0 0 17 16,0 1 35-16,2 1-2 0,-2-2 53 0,0 0 33 0,0 3 82 16,0 0 51-16,0 0-12 0,0 18-21 0,-2-29-7 0,2 29-12 15,0-25-1-15,0 25 2 16,-1-19-1-16,1 19-11 0,0 0-11 0,-2-21-8 15,2 21-19-15,0 0-5 0,0 0 1 16,0 0-13-16,2-21 3 0,-2 21-3 0,0 0 0 0,0 0 5 16,0 0 3-16,0 0 1 15,0 0-4-15,14 15-1 0,-14-15 5 0,13 21-17 0,-4-5 7 16,3 1-10-16,1 0 1 0,-1 0 7 16,1-1-3-16,1 1-2 0,1-1-1 0,2-1-1 0,-2-2-2 15,1-1 2-15,-1-1-2 0,-2-3-7 0,5 0-14 0,-4 0-81 16,-2-1-2-16,-12-7-30 0,15 8-121 15,-15-8-355-15,0 0-138 0</inkml:trace>
  <inkml:trace contextRef="#ctx0" brushRef="#br0" timeOffset="79210.05">13477 1889 606 0,'0'0'426'0,"-23"0"-101"0,23 0-73 0,0 0-52 0,-24 0-55 0,24 0-29 15,0 0-25-15,0 0-10 16,-21 0-25-16,21 0-11 0,0 0-9 0,0 0-13 0,0 0 3 15,0 0-10-15,0 0-2 0,23-9 4 16,-23 9-4-16,27-11-2 0,-9 3-2 16,2-2-1-16,2-2-2 0,1-2-2 0,2-1 2 15,-3 0-10-15,0-2 3 0,-6 2 7 0,0 1-14 0,-1-2 2 16,-1 2-4-16,-5-3-9 16,0 4 3-16,-4 0-2 0,-5 13 4 0,4-24 2 0,-4 24 2 15,-2-22 3-15,2 22-12 0,-7-22 15 0,7 22-3 0,-11-19 2 16,11 19 12-16,-13-18 9 0,13 18 41 15,-16-13-42-15,16 13 42 0,-14-13-46 0,14 13 33 16,-13-8-46-16,13 8 36 0,-12-7-34 16,12 7 38-16,0 0-44 0,-13-7 37 0,13 7-40 15,0 0 37-15,0 0-53 0,0 0 52 16,0 0-41-16,-18 4 39 0,18-4-32 0,-6 25 43 0,3-1-45 16,-1 2 1-16,-1 10-1 0,3 2 4 0,2 5-5 0,0 1 1 15,2 5 49-15,5 9-54 16,0-2 51-16,2-2-82 0,-1-13-91 0,2 2-648 0,-1 2-318 0</inkml:trace>
  <inkml:trace contextRef="#ctx0" brushRef="#br0" timeOffset="89410.08">17689 15035 268 0,'0'0'483'0,"-16"-6"-144"0,16 6-73 0,-23-7-63 16,23 7-39-16,-23-6-34 16,23 6-35-16,-23-4-8 0,23 4-26 0,-24-4-4 0,24 4-28 15,-24-2 1-15,24 2-2 0,-21-1-40 16,21 1-112-16,-23-1-192 0,23 1-204 0,-29 2-2 0</inkml:trace>
  <inkml:trace contextRef="#ctx0" brushRef="#br0" timeOffset="90379.92">17074 14950 535 0,'-5'-13'423'0,"5"13"-85"16,0 0-62-16,0 0-73 16,0 0-12-16,0 0-19 0,-9-8-25 0,9 8-29 0,0 0-16 15,0 0-43-15,0 0 17 0,0 0-40 16,0 0 25-16,0 0-33 0,0 0 35 0,0 0-36 16,0 0 34-16,0 0-40 0,0 0 45 0,0 0-48 0,0 0 32 0,0 0-43 15,0 0 35-15,0 0-44 16,0 0 41-16,0 0-46 0,0 0 51 0,0 0-39 0,0 0 53 15,0 0-5 1,0 0-7-16,0 0 10 0,6 17 1 0,-6-17-7 0,9 20-10 0,-2-7 0 16,-1 1-8-16,2 4 1 15,1 0 3-15,1 0-4 0,0 3 2 0,0-2-45 0,4 6 51 16,-2 0-45-16,0-4 31 0,0 3-37 16,-2-4 47-16,2 0-47 0,-1-1 41 0,-2-1-45 0,2-1 39 15,-2-3-37-15,-1-2 40 0,-8-12-47 0,12 18 50 16,-12-18-42-16,9 12 50 0,-9-12-42 15,0 0 35-15,9 14-8 0,-9-14 63 0,0 0-33 0,0 0 45 16,11 8-27-16,-11-8 10 16,0 0-9-16,0 0 14 0,11-8-15 0,-11 8-12 0,8-13-15 15,-8 13 0-15,12-22-6 16,-5 9-6-16,2-6-2 0,4-6 27 0,0-4-39 0,4 0 7 16,1-5 10-16,6-6-33 0,1-3 35 15,1 0-36-15,0-2 30 0,3 0-36 0,-1 0 32 16,1-1-36-16,0 1 33 0,-1 1-37 0,1 3 36 0,-1 0-41 15,-1 4 39-15,-6 6-33 0,2 2 32 16,-2 0-33-16,-3 2 33 0,2 3-35 0,-2 1 26 0,-3 3 5 16,-1 2-8-16,-2 3 6 15,-2 0-4-15,0 6-2 0,-10 9-2 0,12-17 1 16,-12 17-30-16,10-12 28 0,-10 12-6 16,0 0 7-16,11-13-8 0,-11 13 5 0,0 0-3 0,0 0-3 15,9-12-6-15,-9 12 1 0,0 0-14 0,0 0-25 0,0 0-17 16,0 0-40-16,0 0 11 15,9-8-30-15,-9 8-14 0,0 0-36 0,0 0-22 0,0 0-17 16,0 21-9-16,0-21-13 0,-5 23-11 16,1-9-65-16,-1 1-64 0,-2 7-398 0,-1-1-294 0</inkml:trace>
  <inkml:trace contextRef="#ctx0" brushRef="#br0" timeOffset="91009.95">17617 15468 374 0,'-10'-11'496'0,"10"11"-132"0,0 0-75 0,-12-8-49 0,12 8-62 15,0 0 3-15,0 0-67 16,-16-6 4-16,16 6-33 0,0 0 4 0,0 0-45 16,0 0 14-16,-21 0-30 0,21 0 30 0,0 0-51 0,0 0 46 15,0 0-45-15,-18 1 30 16,18-1-36-16,0 0 27 0,0 0-33 0,0 0 30 0,0 0-46 0,0 0 61 15,-16 8-24-15,16-8 58 16,0 0-40-16,-2 14 31 0,2-14-44 0,0 0 52 0,-1 22-54 16,1-22 33-16,2 18-44 0,-2-18 38 15,1 17-49-15,-1-17 40 0,4 14-42 0,-4-14 55 16,5 15-47-16,-5-15 68 0,0 0-46 16,9 13 56-16,-9-13-29 0,0 0 57 0,13 7-30 15,-13-7 44-15,0 0-39 0,19-4 31 0,-19 4 6 0,20-14-16 16,-7 1 7-16,1-4-16 15,4-5-20-15,0-4-11 0,3-6-10 0,0-1 20 0,5-10-47 16,0-1 27-16,1-1-47 0,1-1 35 16,-2-3-6-16,1 2-38 0,0 0 29 0,-1 3-36 15,-3 2 34-15,-3 6-41 0,0 3 2 16,-3 4-6-16,1 2 7 0,-3 2-3 0,-1 1-12 0,-3 8-24 16,-1 0-22-16,-2 5-15 0,-8 11-7 0,12-18-1 0,-12 18-36 15,10-11 41-15,-10 11-39 0,0 0 38 16,0 0-56-16,0 0 37 0,16 8-45 0,-16-8 39 15,3 21-43-15,-3-21 29 16,-1 33-24-16,-1-10 7 0,-1 0-5 0,-1 5-23 0,-3 3-22 0,0 2-102 16,-1 0-44-16,0 3-199 15,-3-1-39-15</inkml:trace>
  <inkml:trace contextRef="#ctx0" brushRef="#br0" timeOffset="91589.8">17702 15862 338 0,'-13'-10'539'0,"13"10"-169"0,0 0-41 16,0 0-98-16,-12-10-21 0,12 10-57 0,0 0 6 15,0 0-94-15,-11-8 46 16,11 8-49-16,0 0 12 0,0 0-41 0,0 0 20 0,0 0-37 16,-13-7 24-16,13 7-35 0,0 0 24 15,0 0-29-15,0 0 32 0,0 0-37 0,0 0 29 0,0 0-32 16,0 0 29-16,0 0-32 16,0 0 32-16,0 0-44 0,0 0 47 0,0 0-12 0,0 0 57 15,0 0-40-15,0 0 44 0,0 0-50 0,-1 21 46 0,1-21-56 16,6 14 59-16,-6-14-37 15,9 17 36-15,-9-17-54 0,8 19 39 0,-8-19-52 0,9 14 40 16,-9-14-53-16,8 13 52 16,-8-13-42-16,9 12 46 0,-9-12-34 0,9 10 51 0,-9-10-46 15,9 8 50-15,-9-8-42 0,0 0 40 16,16 7-34-16,-16-7 45 0,0 0-40 0,0 0 51 0,18 5-6 16,-18-5 2-16,0 0-5 0,17-6-1 0,-17 6-12 15,17-13 2-15,-8 1 25 0,2-3-49 16,2-6 30-16,1-5-42 0,2-4-8 0,-1-4-4 0,6-10-3 15,-1-3-5-15,3-4 0 16,1-1-9-16,0 0 6 0,-1-1-2 0,1 1-1 0,0 4-1 16,0 0-1-16,0 5 43 15,-6 7-57-15,1 3 44 0,-2 3-47 0,-1 0 33 0,-2 5-39 16,-2 6 24-16,-2 2-57 0,-3 3-1 16,-1 2-40-16,-6 12-2 0,12-20-31 0,-12 20-13 15,7-13-21-15,-7 13-15 0,0 0-15 0,6-16-10 0,-6 16-19 0,0 0-19 16,0 0 8-16,0 0-68 15,0 0-89-15,0 0-281 0,0 0-196 0</inkml:trace>
  <inkml:trace contextRef="#ctx0" brushRef="#br0" timeOffset="94449.81">17540 16749 151 0,'0'0'569'0,"0"0"-192"0,0 0-85 0,0 0-70 0,0 0-28 0,0 0-32 0,0 0-29 0,0 0-23 0,0 0-15 16,-13-6-14-16,13 6-1 0,0 0-11 16,0 0-18-16,0 0-11 0,0 0-7 0,0 0-6 0,0 0-5 15,0 0-16-15,0 0 7 0,0 0 0 0,0 0-4 0,0 0 0 16,0 0-1-16,0 0-2 15,0 0 0-15,0 0 7 0,0 0 13 0,0 0 7 0,0 0-7 16,0 0-5-16,7 16-2 16,-7-16-1-16,0 0 8 0,11 15-8 0,-11-15 4 0,10 13-2 15,-10-13-4-15,10 12-2 16,-10-12-3-16,11 13 1 0,-11-13-7 0,11 11 17 16,-11-11 7-16,11 11 0 0,-11-11-9 0,12 9 1 0,-12-9 6 0,0 0-2 15,14 11 4-15,-14-11-4 0,0 0-4 16,14 8 7-16,-14-8 3 0,0 0 8 15,0 0 3-15,16 6-9 0,-16-6 4 0,0 0 1 16,0 0-3-16,0 0-1 0,19 0 3 0,-19 0 4 0,0 0 4 16,16-6 9-16,-16 6 8 0,14-11-8 15,-5 1 4-15,2-4 37 0,1-1-41 0,1-4 31 0,3-4-33 16,0-3 26-16,1-2-12 16,1-1-40-16,0 0 15 0,1 0-26 0,2-2-3 0,-1 1-5 15,-1 1-2-15,-1 2 3 0,0-1-2 0,-2 2-1 16,1 2 0-16,-3 2-1 15,-2 3 2-15,-1 2-3 0,-1 2-5 0,-2 3 3 0,-1 1-3 16,-7 11-2-16,10-15-2 0,-10 15-1 16,7-12-1-16,-7 12-1 0,0 0 0 0,9-13-5 0,-9 13 4 15,0 0-11-15,0 0-11 0,0 0-60 16,9-9-11-16,-9 9-17 0,0 0-19 16,0 0-10-16,0 0-14 0,0 0-9 0,0 23 1 15,0-23-11-15,-3 17-20 0,3-17-50 0,-7 22-94 0,7-22-347 16,-10 28-221-16</inkml:trace>
  <inkml:trace contextRef="#ctx0" brushRef="#br0" timeOffset="95730.13">17609 17617 539 0,'0'0'458'0,"0"0"-65"0,0 0-145 16,0 0-11-16,8-11-83 0,-8 11 13 15,0 0-80-15,0 0 36 0,0 0-68 0,0 0 39 0,0 0-59 16,0 0 41-16,0 0-33 16,0 0 54-16,0 0-28 0,0 0 19 0,0 0-17 0,19 2 19 15,-19-2-20-15,0 0 10 0,0 0-34 0,18 0 36 16,-18 0-24-16,0 0 3 0,18 3 23 15,-18-3 7-15,0 0-16 0,23 3-14 0,-23-3-10 16,16 3-14-16,-16-3-1 0,18 6-4 16,-18-6-4-16,15 4 1 0,-15-4-11 0,0 0 5 0,20 6-10 15,-20-6 0-15,0 0-3 0,17 6-2 16,-17-6-2-16,0 0 5 0,14 5-8 16,-14-5 6-16,0 0-7 0,0 0 10 0,0 0 6 15,15 4-2-15,-15-4 2 0,0 0 4 0,0 0-1 16,0 0 4-16,0 0 3 0,0 0-3 15,0 0 8-15,20 0-11 0,-20 0 0 0,0 0 16 16,13-11-10-16,-13 11-5 0,14-13-4 0,-5 3-3 0,0 0-1 16,5-5-1-16,-2 0-8 0,2 0 3 15,0-2 20-15,4-5-24 0,0 1-3 0,0-1-1 0,1 0 2 16,-1 0 1-16,2-2-3 16,-1 2-3-16,0 0 3 0,-1-1 2 0,-1 1-3 0,1 1 43 15,-5 3-43-15,1 2-7 0,-2 0 16 0,-1 1-19 0,0 4 13 0,-3 0-9 16,0 0 8-16,-8 11-8 15,13-17 9-15,-13 17-10 0,8-11 16 0,-8 11-18 16,0 0 8-16,11-15-10 16,-11 15 10-16,0 0-13 0,8-13-13 0,-8 13-25 0,0 0-22 0,6-12-6 15,-6 12-9-15,0 0 5 16,0 0-32-16,0 0-4 0,0 0-35 0,3-16 35 0,-3 16-52 16,0 0 56-16,0 0-37 0,0 0 55 0,0 0-34 0,0 0 53 15,0 0-27-15,-19-2 28 16,19 2-23-16,0 0-2 0,0 0-29 0,-15 8-71 15,15-8-79-15,0 0-284 0,-17 11-85 16</inkml:trace>
  <inkml:trace contextRef="#ctx0" brushRef="#br0" timeOffset="97249.87">17141 18639 462 0,'0'0'378'0,"0"0"-92"16,0 0-65-16,0 0-28 0,0 0-56 0,0 0-27 16,0 0-19-16,0 0-19 0,0 0-12 0,0 0-13 0,0 0-22 15,0 0 9-15,0 0-5 0,0 0-10 0,0 0-3 16,-10-9-5-16,10 9 1 15,0 0-17-15,0 0 15 0,0 0-2 0,0 0 0 16,0 0 0-16,0 0 2 0,0 0-1 0,0 0-2 16,0 0-13-16,0 0 15 0,0 0 2 0,0 0-4 15,0 0-2-15,0 0 2 0,0 0-1 0,0 0-18 0,0 0 17 16,0 0-5-16,0 0 7 16,0 0-10-16,0 0 1 0,0 0 0 0,0 0 10 0,0 0-25 15,0 0 17-15,0 0 2 0,0 0-3 0,9 11 1 16,-9-11 0-16,0 0 0 0,4 14-10 15,-4-14 12-15,0 0-1 0,6 21 1 0,-6-21-1 0,6 18 5 16,-6-18-6-16,7 20 1 16,-7-20-14-16,9 19 15 0,-9-19 2 0,8 19-4 0,-8-19 10 15,8 17-10-15,-8-17-7 0,8 12-3 16,-8-12 14-16,9 14 0 0,-9-14-1 16,7 10 10-16,-7-10-13 0,0 0 2 0,8 12-1 0,-8-12 5 0,0 0 26 15,8 10 3-15,-8-10-8 0,0 0-4 16,0 0 0-16,10 9 3 0,-10-9-13 0,0 0 9 15,0 0 37-15,10 8-61 16,-10-8 10-16,0 0 38 0,0 0-50 0,0 0 42 0,13 6-45 16,-13-6 38-16,0 0-34 0,0 0 57 15,0 0-52-15,14 5 50 0,-14-5-48 0,0 0 57 0,0 0-39 16,0 0 57-16,19-1-17 16,-19 1 1-16,0 0 9 0,18-12-1 0,-9 1 6 0,1 1 0 0,1-6-13 15,2-2 1-15,1-3-4 0,1-1 6 0,2-5-13 0,-1-1-4 16,0 0 34-1,3 2-22-15,-1-7 0 0,7-7-6 0,1 1-14 0,0-3-3 16,1 1-3-16,-1-1-9 16,1 0-4-16,0 3 7 0,-1 1-19 0,-4 4 0 0,-1 3-1 15,0 2-8-15,0 2 3 0,-4 2-7 16,0 4 3-16,-5 6-5 0,-1-1 4 0,-3 7-7 0,-8 9 3 16,13-17-6-16,-13 17 7 0,10-11-2 0,-10 11 3 0,0 0-7 15,10-13 6-15,-10 13-9 16,0 0-18-16,0 0-50 0,0 0-28 0,10-9-60 0,-10 9 30 15,0 0-54-15,0 0 36 16,0 0-31-16,0 0-4 0,0 0-38 0,0 0-172 0,-4 19-270 16,4-19-200-16</inkml:trace>
  <inkml:trace contextRef="#ctx0" brushRef="#br0" timeOffset="103990.82">27093 10103 224 0,'0'0'531'0,"0"0"-125"15,0 0-31-15,0 0-131 0,12-11-26 16,-12 11-62-16,0 0 0 0,0 0-53 0,0 0 19 0,5-13-51 16,-5 13 21-16,0 0-47 15,0 0 21-15,0 0-44 0,0 0-4 0,0-17-15 0,0 17 16 16,0 0-5-16,0 0 5 16,-6-13-4-16,6 13-1 0,0 0-2 0,-9-12-3 0,9 12 0 15,0 0-13-15,-16-11 11 0,16 11-8 0,-16-7 9 0,16 7 1 16,-18-7-5-16,18 7 6 15,-18-9-9-15,18 9 1 0,-22-8-12 0,22 8 13 0,-21-8-7 16,21 8 9-16,-19-6-2 0,19 6-1 16,-19-7 0-16,19 7-1 0,-18-7 0 0,18 7-11 0,-17-7 13 15,17 7-9-15,-17-7 9 0,17 7-61 16,-17-4 72-16,17 4-3 0,-23-6-2 16,23 6-2-16,-21-5-12 0,21 5 13 0,-23-4-9 0,23 4 6 0,-25-2-1 15,25 2 0-15,-25-2-1 16,25 2-2-16,-27-2 1 0,27 2-1 0,-25-2-9 0,25 2 2 15,-27-1 10-15,27 1-4 0,-22 0 2 16,22 0 7-16,-23 0-7 0,23 0-3 0,-25 0 2 16,25 0-10-16,-24 1-13 0,24-1 11 15,-27 3 20-15,27-3-1 0,-24 3-3 0,24-3-1 0,-27 4-5 16,27-4 5-16,-23 4-11 16,23-4 12-16,-25 5-8 0,25-5 4 0,-25 6 3 15,10-1-1-15,-1-1 1 0,2 1-1 0,0-1-2 0,-1 2-10 0,-1 0 14 16,-1 0-10-16,-2 0 9 15,2 2-1-15,-2-1 0 0,2 1-2 0,-1 0 6 0,-1-1-7 16,0 0-54-16,2 0 100 16,2-1-51-16,-3 2 44 0,1 1-44 0,0-2 36 0,-3 0-41 15,7-1 38-15,-6 3-43 0,2-3 35 16,-1 3-44-16,0-2 53 0,0 2-44 0,-3 0 40 0,4-1-42 16,-4 2 39-16,1-1-41 0,0 1 43 0,0-1-43 0,0 2 34 15,-3 0 3-15,1 0-44 0,1-1 47 16,1 2-40-16,-4 1 39 15,3-1-38-15,2 0 40 0,0-1-107 0,1 0 122 16,2 0-48-16,0 0 43 0,-1 2-46 0,3-2 39 0,-1 1-40 16,0 1 39-16,1-1-41 0,1 1 42 15,-1 1-36-15,0 1 31 0,1 0-12 0,-1 1 50 0,0 3-52 16,3-1 43-16,-7 5-57 16,2 0 49-16,0 0-52 0,-1 2 51 0,1-1-32 0,-1 2 50 15,0-1-64-15,0 2 54 0,-1-1-73 0,1 0 70 0,2 1-55 16,-1 0-4-16,3-1 9 15,-2-1 44-15,1 1-66 0,1-1 65 0,0 3-4 0,3-1 1 16,-1 0 16-16,-1 2-5 16,2-2-53-16,0 3 47 0,-2 0-45 0,2 0 57 0,-2 1-54 15,1 2 54-15,0 0-56 0,-3 1 48 16,2 0-55-16,-2 1 49 0,2-1-61 0,-1 0 59 16,-1-1-54-16,1 2 50 0,0-3-57 0,2 0 55 0,0-1-52 15,0-1 51-15,1 1-5 0,1-2-8 16,-2 1 1-16,2 0-1 0,0 0-4 0,-1-2-7 0,2 0 5 15,-1 1-2-15,1 1-50 0,-2 1 58 16,1 0-22-16,0 0 60 0,-2 2-40 0,1 1 41 16,-1-1-54-16,0 1 46 0,2 0-55 15,-2 0 48-15,-2-1-53 0,2 0 49 0,1-1-57 16,-1-1 54-16,2-1-5 0,0-1-6 16,2-5-8-16,1-1 1 0,1 0-4 0,1-1-1 0,0 1-3 15,1-1 14-15,-1 0-14 0,2 3 14 0,0 0-24 16,1 0 67-16,0 0-29 0,0 0 22 15,-1 0-37-15,1-1 26 0,1 1-35 0,-2 0-8 0,1-2 10 16,0 2-3-16,-1 2 1 16,2-2-21-16,0 0 22 0,0 0-2 0,1-2-3 0,0 1 0 15,1 0-1-15,1-1-10 0,-1 1 6 16,1-2 0-16,1 1 2 0,1-3 1 0,0 2-1 16,0-1 4-16,0 1-6 0,3 1-3 0,0 0-2 15,0 0 43-15,-1-1-40 0,2 0 36 16,0 0-42-16,-2 0 38 0,2 0-38 0,2 1 37 15,-4-3-7-15,1 4-29 0,2 2 26 0,1 1-31 16,0 1 43-16,-1-3-40 0,1 1-1 16,0 0 6-16,2 2-1 0,1-1 1 0,0 0 1 15,2 0-3-15,1-2 7 0,-2-1-6 0,2 1 6 16,0-2 2-16,1-1-1 0,-1 0-2 0,0 1 2 16,0-3-2-16,1 2-4 0,1-1 6 0,-2 0-5 0,0 1 6 15,0-1 1-15,1 0 4 0,-2 0 7 16,4 1 43-16,-5-1-54 0,4 0 38 15,2 4-50-15,3-1 42 0,-5-1-11 0,2-1-3 16,2 2 1-16,-3-2-5 0,2-2-5 0,1-1-2 16,-2 0 0-16,1 0-15 0,4-1-24 0,-3-3 36 15,2 3-33-15,-1-2 42 0,3 0-41 16,-2-1 42-16,0-2-40 0,2 1 4 0,0-1 4 16,-1-1 0-16,1-2 5 0,0 0-5 0,-2-1 9 0,-2-1 2 15,2-1-1-15,-1 1 2 0,0-3 1 0,3 1-1 16,-1 0 0-16,1-2 1 0,0 2-7 0,-3-2 10 15,3 1-1-15,0-2 0 0,0 2-2 16,-2-3 1-16,2 1 1 0,0 1 36 0,-3-1-48 0,3 0 5 16,0 1-4-16,0 0 9 15,0 0 1-15,0-2-2 0,0 0 2 0,-1 1-2 0,1 0 1 16,1 1-1-16,1-1 2 16,0 1-8-16,7 2 9 0,0 1 0 0,2 0-1 0,-4-1 3 15,2 0-3-15,-1 0 2 0,-1-1-1 0,2 1-1 0,-2-1-5 16,2 1 7-16,-2 0 0 0,-1-1-1 15,1-1 2-15,0 0 2 0,-5-1 2 0,7 0 3 16,-1 1-4-16,1-1 0 0,1 1-10 16,-1-3 12-16,-5 2-1 0,5-2-1 0,0 2-1 15,-3-1 8-15,3-2-10 0,3 1 20 16,-1 0-24-16,-2 1 12 0,2 1-10 0,-2-2 8 16,-5-1-11-16,8 2 10 0,-8 0-13 0,1-1 4 0,5 1 0 0,-5-1-1 15,0-1-6-15,4 3-5 0,-3-3 19 16,-1 0-5-16,-2-3 1 0,7 2 1 0,1-2 9 15,-1-1-12-15,-2 1 10 0,3-1-19 16,-2-2 18-16,3 1-11 0,-2-2 11 0,0-1-14 0,0 1 15 16,0-3-16-16,1 2 14 0,-2-1-13 15,3 0 16-15,-3 0-17 0,1-1 12 16,-1-1-12-16,-2 3 1 0,2-3-6 16,-2 3 9-16,0-4 0 0,0 1 4 0,-2 0-2 0,4 1-6 15,-4-2 7-15,0 0-1 0,0 0 0 0,0 0 0 16,1-2 1-16,-1-1-1 0,2-1 3 0,0 0-3 15,1 0-8-15,1-3 46 0,0 1-48 16,7-7 7-16,-2 2 3 0,-6 3-3 0,-2-1 3 16,2 0-2-16,-1 1 3 0,-3-1 13 0,1 0-24 15,-2 0 22-15,-1 0-12 0,-3-1 11 0,0 1-18 16,-3-2 17-16,-1 1-18 0,-4-1 26 0,1-2-32 16,-4 0 8-16,0-1-17 0,-2-1 4 0,-1-2-4 0,-1 0 2 15,-1-2 2-15,0 0 1 16,-2-1 3-16,1 1 1 0,0-2-12 0,-1-2 14 15,0 2 54-15,0-2-51 0,0-1 3 0,-1 2 0 16,-1-1 1-16,0 0-2 0,0 1 8 0,0 0-3 16,-2-1-7-16,0 1 8 0,-1 1-4 15,0-2 4-15,-1 2-8 0,-2 2 6 0,0 0-10 0,0-5 12 16,-2 1-3-16,0-1-5 16,-1 0-3-16,-1-1 14 0,1 2-1 0,-1 0-1 0,-1-2 43 15,1 0-48-15,0 2 1 0,1-2 2 0,1 2-1 0,0 0-7 16,1-1-2-16,-1 1 13 0,1-2-10 15,0 6 12-15,0-3-10 0,0 4 9 0,2-1-8 16,-2-6 7-16,-2 3-5 0,-2-1 3 16,1 1-2-16,-1 0 10 0,-2 1-11 0,0 1 11 0,-2-1-12 15,-2 2 10-15,0 0-4 16,-3 2 2-16,0-1-7 0,-2-1 7 0,-1 3 2 0,-1 0 2 16,0 2-5-16,-1 0 2 0,0-1 0 0,-1 2-14 0,-2-1 8 15,1 1-6-15,0 0 5 16,-2 0 0-16,0 0-1 0,1-1 1 0,-1 1 0 0,-1 0 0 15,-1 0 1-15,2 0 9 0,0 0-10 16,-3-1 0-16,1 2 2 0,0-1 13 0,-1 2-15 16,1-2 10-16,0 0-12 15,-1 0 8-15,1 0-1 0,-2 0 6 0,1-1-12 16,-1 1 9-16,2-1-2 0,-1 0 0 0,0 1-3 16,1-2 45-16,0 2-49 0,1-1 0 0,1-2-3 0,-1 1 5 15,1 1-6-15,0 0-1 0,1-2 11 0,0 0-10 16,1-1 1-16,-1-2 2 0,1-1 0 15,-1 1 27-15,1 0-21 0,0 0-12 0,-2-1 5 16,1 5 1-16,0-4 3 0,-1 0-2 0,-6-5 0 16,5 6 2-16,-1 2 10 0,1 0-6 0,-3 1 3 0,0 1-12 15,1 1 12-15,-1 0 3 16,-2 0-3-16,-3-6-2 0,5 4 40 16,-1 2-51-16,-2 2 0 0,1-1-1 0,2 2 0 0,-1 1-1 15,-2 1 10-15,1-2-11 0,-1 1 11 0,-1 2-25 16,-1 0-8-16,-3 5-17 0,-2 0-5 0,-5 3-70 15,-4 2-66-15,-5 3-41 0,-16 6-24 0,-5 8-16 16,-6-1-236-16,-4 6-412 0,-5 5-567 16</inkml:trace>
  <inkml:trace contextRef="#ctx0" brushRef="#br0" timeOffset="125730.08">21115 11949 545 0,'0'0'401'0,"-3"-15"-113"16,3 15-40-16,0 0-57 0,0 0-30 15,-6-18-33-15,6 18-23 0,0 0-10 0,-5-18-9 0,5 18-5 16,-4-15-20-16,4 15 4 16,-4-17 2-16,4 17-48 0,-4-16 26 0,4 16-28 0,-5-17 24 15,5 17-20-15,-6-18 26 0,6 18-32 16,-6-19 32-16,6 19-33 0,-6-16 33 0,6 16-40 0,-5-16 44 16,5 16-42-16,-6-15 39 0,6 15-62 15,-7-13 74-15,7 13-44 16,0 0 42-16,-6-14-55 0,6 14 42 0,0 0-54 0,0 0 44 0,-5-13-44 15,5 13 38-15,0 0-44 16,0 0 43-16,0 0-45 0,0 0 35 0,0 0-34 0,0 0 42 0,0 0-43 16,0 0 38-16,0 0-38 15,10 15 41-15,-10-15-43 0,7 17 41 0,-7-17-41 0,6 21 41 16,-6-21-1-16,6 21-6 16,-6-21-4-16,7 18-36 0,-7-18 39 0,6 17-38 0,-6-17 46 15,7 14-54-15,-7-14 67 0,0 0-47 0,8 12 61 0,-8-12-39 16,0 0 56-16,0 0-6 15,12 9-8-15,-12-9-6 0,0 0-7 0,13-12-8 0,-13 12-3 16,15-20-6-16,-3 5-45 16,2-8 50-16,4-3-50 0,0-3 49 0,5-3-55 0,5-6 56 15,0-3-48-15,3-1 4 0,2 1-2 16,0 1 11-16,1 1 47 0,2 0-53 0,0 1 46 0,0 2-55 16,-1 1 54-16,-6 10-49 0,-1 0 45 0,-3 3-54 0,0 3 59 15,-4 3-28-15,-5 6-49 16,-3 2-46-16,-13 8-58 0,16-8 1 0,-16 8-25 0,0 0-90 15,0 0-157-15,0 0-278 16,0 0-225-16</inkml:trace>
  <inkml:trace contextRef="#ctx0" brushRef="#br0" timeOffset="126070.19">21326 11381 235 0,'-13'5'525'0,"13"-5"-208"16,-23 8-40-16,23-8-46 0,-21 10-62 15,21-10-34-15,-20 11-30 0,9-3-19 0,1 2-20 16,2 0-12-16,-3 5-17 16,1-1 4-16,1 4-14 0,0 0-6 0,-1 2-3 15,3 2-2-15,0 0-7 0,-1 0 3 16,2 2-15-16,-1-1 13 0,2 0 2 0,0-1-6 0,1 0-9 0,0-1 10 16,3-3-3-16,-1-1 0 0,0-1-11 0,2-16 13 15,-3 25 3-15,3-25-7 16,-1 17-3-16,1-17 34 0,0 0 17 0,-1 19 59 0,1-19-19 0,0 0 53 15,0 0-64-15,0 0 26 16,0 0-16-16,19-13-17 0,-9-1-53 0,2-4 38 16,5-7-49-16,2-4 43 0,4-4-53 15,6-8 4-15,2-5-1 0,4 0 6 0,2-2-11 0,3-2 9 16,3 1 45-16,1 0-55 16,0 0 43-16,3 0-52 0,0 1 53 0,-1 3-52 0,1 0 46 15,-2 5-55-15,-1 1-15 0,-1 6-108 0,-5 0-157 0,-9 9-568 0,-2 2-477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7T13:38:04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 10765 448 0,'0'0'562'0,"0"0"-95"16,-13-6-158-16,13 6-18 0,0 0-91 0,0 0 1 0,0 0-73 15,-18 5 12-15,18-5-57 0,0 0 24 0,0 0-60 0,-15 7 36 16,15-7-112-16,0 0 83 0,-12 10 2 15,12-10-11-15,0 0-1 0,-9 12-8 0,9-12-3 0,0 0 0 16,-8 16 0-16,8-16-4 16,-6 15 0-16,6-15-4 0,-4 15-1 0,4-15 1 0,-7 16 1 15,7-16-1-15,-4 23 0 0,4-23-5 16,-4 29-3-16,1-11 7 0,-1 4-3 0,1 0 6 0,0 2-5 16,1 2-4-16,0-1-5 0,2 3-3 0,2 0 1 0,-1 0-4 15,3 5-1-15,1-1-48 16,4-1 54-16,0 0-48 0,4-3 51 0,0-2-48 0,6-1 51 15,0-2-54-15,4-4 56 16,5-2-49-16,1-2 51 0,2-5-48 0,5-4 50 16,0-4-67-16,2-3 58 0,0-5-64 15,-2-3 5-15,0-4-74 0,-2-4-7 0,1-2-67 16,-5-6-209-16,-3 0-408 0,0-2-363 0</inkml:trace>
  <inkml:trace contextRef="#ctx0" brushRef="#br0" timeOffset="1166.87">1295 10946 746 0,'0'0'484'0,"-9"-14"-55"0,9 14-125 0,-12-10 8 15,12 10-95-15,-13-7 3 0,13 7-73 0,0 0 45 0,-19-3-83 16,19 3 29-16,0 0-71 16,-22 6 33-16,22-6-66 0,-18 10 36 0,18-10-14 0,-15 18-17 15,6-7-6-15,2 3-6 0,2 0-2 16,1 2-6-16,0 0-5 0,3-1-3 0,1-15-50 0,0 27 51 16,0-27-50-16,3 25 51 0,-3-25-56 0,7 19 56 0,-7-19-51 15,8 13 49-15,-8-13-43 16,0 0 46-16,14 7-44 0,-14-7 48 0,0 0-56 0,16-4 63 15,-16 4-4-15,8-12-1 0,-8 12-1 16,10-15 0-16,-10 15 0 0,8-16-9 0,-8 16 23 0,5-12-2 16,-5 12 3-1,0 0 0-15,4-14-3 0,-4 14-7 0,0 0-4 16,0 0-8-16,6-13-19 0,-6 13 8 0,0 0-2 0,0 0 3 16,0 0 0-16,0 0-1 0,0 0 0 0,17-2 0 15,-17 2 1-15,13 6 0 0,-13-6-3 0,16 9-13 16,-16-9 0-16,23 7 2 0,-23-7-17 15,22 5-14-15,-22-5-17 0,23-3 13 0,-23 3 11 16,25-13 4-16,-15 4 6 0,4-4 11 0,-5-4 0 16,1 2-39-16,-4-3 42 0,-1 2 16 15,-1 0-44-15,-4-1 53 0,0-1-50 0,-1 0 56 16,-3-2-54-16,0 0 57 0,-2 3-49 0,2 3 46 16,-2 0-43-16,6 14 53 0,-9-22-71 0,9 22 80 0,-5-14-58 15,5 14 49-15,0 0-58 0,-7-17 49 0,7 17-52 16,0 0 52-16,0 0-49 0,0 0 50 0,0 0-48 15,0 0 50-15,0 0-52 0,16 5 52 16,-16-5-50-16,10 9 46 0,-10-9-42 0,11 9 46 16,-11-9-55-16,0 0 56 0,13 10-45 0,-13-10 50 15,0 0-37-15,0 0 83 0,13 9-16 0,-13-9 82 0,0 0-8 16,0 0-24-16,0 0-44 16,0 0 10-16,0 0-17 0,0 0-15 0,-17-6 32 15,17 6-12-15,-15-8-6 0,15 8-10 0,-21-13-10 0,9 5-6 16,12 8-8-16,-17-17-6 0,7 7-5 15,3-2-6-15,1 0-8 0,3-3-10 0,0-2-58 0,3 17 36 16,1-32-77-16,2 14 49 16,3-1-63-16,1 0 15 0,2 1-25 0,1 2 29 0,0 0-42 15,4 3 39-15,-3-2-39 0,-2 5 31 16,7-2-16-16,-5 3-4 0,2 0 8 0,-13 9-12 0,19-11 26 16,-19 11-10-16,18-8 41 0,-18 8 16 0,0 0 49 0,15-7 41 15,-15 7 38-15,0 0 41 16,0 0-24-16,0 0 42 0,0 0-49 0,0 0 57 0,0 0-50 15,0 0 47-15,0 0-54 0,0 0 52 16,16 4-59-16,-16-4 40 0,0 0-18 0,0 0-18 0,0 0-16 16,0 0-13-16,0 0-54 15,0 0 48-15,0 0-8 0,0 0-4 0,0 0-53 0,0 0 51 16,11 8-54-16,-11-8 61 0,0 0-50 16,0 0 48-16,0 0 0 0,14 4-53 0,-14-4 54 0,0 0-53 15,0 0 54-15,17 3-59 0,-17-3 59 0,0 0-47 16,0 0 54-16,17-3-40 15,-17 3 79-15,0 0 6 0,11-10-11 0,-11 10 0 0,6-17-12 16,-6 17-7-16,5-26-10 0,-4 8 8 16,-5-1-21-16,2-1 11 0,-2-4-23 0,-3 0 14 0,1 2-23 15,-1-1-8-15,-2-1-29 16,0 3-11-16,0 0-17 0,1 2-29 0,0 1-37 0,3 3-50 16,-1 2 31-16,6 13-39 0,-5-20-12 0,5 20 0 0,0 0-62 15,-2-20-34-15,2 20-68 0,0 0-255 16,0 0-150-16</inkml:trace>
  <inkml:trace contextRef="#ctx0" brushRef="#br0" timeOffset="1496.79">1656 10151 154 0,'11'8'562'15,"-11"-8"-199"-15,17 15-70 0,-17-15-78 0,15 11-48 16,-15-11-47-16,14 8-9 0,-14-8-8 0,12 6-3 16,-12-6 4-16,0 0 2 0,13 4 7 0,-13-4-29 0,0 0 11 15,12-7-37-15,-12 7 29 0,5-14-49 16,-5 14 42-16,4-19-61 0,-4 19 59 15,0-25-39-15,0 25 60 0,-2-28-66 0,2 28 53 16,-4-29-39-16,4 29 56 0,-6-24-43 16,6 24 55-16,-9-18-54 0,9 18 49 0,-10-15-56 15,10 15 42-15,-9-10-65 0,9 10 31 0,0 0-50 16,-14-7 42-16,14 7-16 0,0 0-52 0,0 0 49 16,-17 6-13-16,17-6-6 0,-7 13-3 0,7-13 0 0,-5 20-3 15,5-20-3-15,3 24-3 0,2-8-1 16,1 2 0-16,2 0 1 0,2 0-5 0,4 0 13 0,2 4-22 15,3-3 9-15,2 0 2 0,0-5 1 16,-1-1 0-16,1-1-2 0,-3-4-1 0,3 1-4 0,-1-3 1 16,-3-3 5-16,-1 0-2 15,-16-3-5-15,29-2-11 0,-15 0-52 0,0-6-85 0,-1-4-127 16,-8-3-798-16,3-3-830 0</inkml:trace>
  <inkml:trace contextRef="#ctx0" brushRef="#br0" timeOffset="2068.35">2229 9101 1162 0,'-9'-8'564'15,"9"8"-164"-15,-17-15 4 0,17 15-130 0,-19-10-4 0,19 10-92 16,-20-6 13-16,20 6-86 16,-19-1 25-16,19 1-71 0,-21 7 32 0,11 1-67 0,-1 3 43 15,0 2-71-15,2 3 47 16,1 1-51-16,3-1 51 0,2 1-10 0,2 1-5 16,2-1-10-16,2 0-7 0,1-2-16 0,5 2 17 15,0-1-2-15,2-3-4 0,0-4-3 0,0-1 0 16,-11-8 0-16,23 8-1 0,-23-8 1 0,20 0 1 0,-20 0-6 15,23-5 2-15,-23 5 8 0,19-14 1 16,-10 4 3-16,0 0 4 0,-9 10 5 0,12-18-1 16,-12 18-2-16,8-19 2 0,-8 19-3 15,5-15-1-15,-5 15-1 0,0 0 0 0,5-16-3 0,-5 16-5 16,0 0-3-16,0 0-3 0,4-15-14 0,-4 15-1 16,0 0 10-16,0 0 0 0,0 0 3 0,12-7-1 15,-12 7-23-15,0 0-27 0,18 0-39 0,-18 0-16 16,19 1-17-16,-19-1-47 0,24 0 13 15,-24 0-46-15,30-6-151 0,-16 3-527 0,3-3-498 0</inkml:trace>
  <inkml:trace contextRef="#ctx0" brushRef="#br0" timeOffset="2388.44">2187 8168 352 0,'0'0'670'0,"-7"-15"-135"0,7 15-198 0,0 0-41 16,0 0-109-16,-7-12 13 15,7 12-92-15,0 0 16 0,0 0-74 0,0 0 35 0,4 27-54 16,1-12 29-16,3 6-48 0,7 4 34 15,-2 2-43-15,4 0 31 0,0 2-45 0,3-1 46 0,1 0-45 16,2 1 39-16,1-1-42 16,-1 0 33-16,0-2-3 0,1 1 4 0,-1-2 2 0,0-3-6 15,-3 0-1-15,-1-4-6 0,-5-4-24 16,-1 0-68-16,-4-4-78 0,-9-10-89 0,9 12-186 16,-9-12-255-16,0 0-218 0</inkml:trace>
  <inkml:trace contextRef="#ctx0" brushRef="#br0" timeOffset="2676.93">2210 8386 395 0,'-13'-10'613'0,"2"2"-107"15,1-1-175-15,-1 1-19 0,11 8-95 0,-11-14-1 0,11 14-101 16,-10-13 15-16,10 13-69 0,-7-12 31 16,7 12-58-16,0 0 31 0,2-19-57 0,-2 19 38 0,15-12-41 15,-4 5 39-15,6 1-58 0,2 0 50 0,2 1-45 0,4 2 43 16,0 0-45-16,1 3 39 15,-2 0-44-15,3-1 41 0,-3 0-38 0,-3 1 53 0,-1 0-64 16,-1-3 47-16,0 1-45 0,-19 2 57 16,26-6-1-16,-26 6 91 0,22-9-49 0,-22 9 38 0,15-16-67 15,-15 16 40-15,3-23-67 16,-5 8 48-16,-8-3-60 0,-3 0 47 0,-9-3-11 0,-5 0-11 16,-5-1-38-16,-8-2-25 0,-5 1-67 0,-2 2 42 0,7 6-52 15,1-1 49-15,1 1-53 0,4 3 16 16,2-1-56-16,4 1-135 0,3-3-598 15,8 3-504-15</inkml:trace>
  <inkml:trace contextRef="#ctx0" brushRef="#br0" timeOffset="2916.84">2562 7845 270 0,'0'0'623'0,"0"0"-180"16,7 13-135-16,-7-13-52 16,0 0-72-16,9 16-19 0,-9-16-51 0,10 16-4 0,-10-16-53 15,15 21 21-15,-6-8-40 0,2-1 22 16,2 3-39-16,0 0 16 0,3-1-27 0,-1 0 19 0,2-1-25 16,-1-2 19-16,2-3-24 0,-4-2 26 0,2-2-20 0,-16-4 4 15,25 0-52-15,-25 0-52 16,23-8-80-16,-23 8-586 0,15-17-287 0</inkml:trace>
  <inkml:trace contextRef="#ctx0" brushRef="#br0" timeOffset="3069.98">2370 7674 374 0,'0'0'445'0,"0"0"-140"0,0 0-60 0,0 0-59 16,6-20-48-16,-6 20-14 15,18-10-15-15,-5 4-112 0,1-1-304 0,0 1-169 0,5-1 82 16</inkml:trace>
  <inkml:trace contextRef="#ctx0" brushRef="#br0" timeOffset="3747.15">2658 7603 454 0,'0'0'422'0,"0"0"-118"0,0 0-60 0,0 0-72 0,0 0-37 16,0 0-27-16,0 0-26 0,0 0-15 0,0 0-36 16,15 5 14-16,-15-5-6 0,0 0 26 15,0 0-18-15,0 0-10 0,19 0-6 0,-19 0-2 0,0 0 21 16,0 0 3-16,0 0 5 16,18 2 10-16,-18-2 5 0,0 0-12 0,0 0 5 15,0 0 4-15,0 0-8 0,10 10-19 0,-10-10 44 16,0 0-48-16,3 21 33 0,-3-21-65 0,1 19 53 0,-1-19-55 15,5 24 42-15,-5-24-52 0,5 24 41 0,-5-24-48 0,9 22 43 16,-9-22-48-16,11 19 50 16,-11-19-55-16,17 18 48 0,-17-18-48 0,19 7 43 15,-19-7-42-15,22-4 56 0,-5-5-51 0,0-2 65 16,0-4-53-16,3-5 56 0,-2-2-45 0,-2-3 61 16,-2 0-26-16,-2-2 76 0,-4-1-68 0,-3 1 37 15,-4-2-70-15,-4-4 43 0,-1-5-51 0,-2 1 46 16,-5-2-58-16,0 0 54 0,-5 2-62 0,1 2 47 15,-2 1-1-15,0 3 10 0,-1 6 8 0,2 0 12 16,-3 4-6-16,7 7-11 0,-1 0-8 0,4 4-9 16,9 10-6-16,-17-14-30 15,17 14 10-15,-11-8-5 0,11 8 9 0,0 0 0 16,0 0-2-16,-10 14-43 0,10-14 42 0,4 25-37 0,2-6 47 16,3 2-46-16,4 3 7 0,2 2 2 0,3-2 4 15,-1 1 4-15,3 0 2 0,1 0 2 16,-2-2-2-16,1 1 2 0,-1-5 5 0,-4-3-3 15,-1-1 1-15,-1-3 3 0,-4-2 0 0,-9-10 0 16,16 14 1-16,-16-14-5 0,11 10 49 0,-11-10-54 16,0 0 49-16,0 0-53 0,16 3 49 0,-16-3-52 15,0 0 51-15,9-13-56 0,-9 13 42 16,4-15-37-16,-4 15 46 0,3-18-50 0,-3 18 50 0,3-20-51 16,-3 20 45-16,3-23-46 0,-3 23 47 0,4-19-47 0,-4 19 46 15,7-19-47-15,-7 19 45 0,9-17-47 16,-9 17 47-16,13-14-49 0,-13 14 39 0,16-9-48 15,-16 9 48-15,19-3-57 0,-19 3 53 16,22 1-47-16,-22-1 50 0,29 7-76 0,-13-2 21 0,-1 0-80 16,1 1 48-16,-2-3-70 0,-14-3 19 15,25 7-50-15,-25-7-42 0,19 1-61 0,-19-1-113 16,15-3-331-16,-15 3-253 16</inkml:trace>
  <inkml:trace contextRef="#ctx0" brushRef="#br0" timeOffset="4076.79">3292 7165 552 0,'0'0'536'0,"0"0"-57"0,-7-12-155 0,7 12 9 16,0 0-109-16,0 0-14 16,0 0-99-16,0 0 13 0,0 0-67 0,0 0 25 0,-3-17-57 15,3 17 37-15,0 0-55 0,0 0 40 16,0 0-58-16,11-11 48 0,-11 11-46 0,12-14 49 16,-3 3-4-16,-1 0-54 0,1-1 55 0,0-1-49 0,0 0 49 15,-1 0-89-15,0 1 123 0,-3-3-37 16,-5 15 63-16,9-20-40 0,-9 20 46 0,3-17-59 0,-3 17 48 15,-4-15-58-15,4 15 40 0,-8-12-65 16,8 12 43-16,-13-9-58 0,13 9 43 0,-17-3-50 0,17 3 48 16,-17 3-51-16,17-3 46 15,-20 9-8-15,20-9-5 0,-17 13-4 0,8-3-4 0,1 2-21 16,2-1 17-16,6-11-2 16,-5 24 5-16,5-24-4 0,0 27 1 0,4-11-2 0,3-2-46 15,2 3 49-15,4-4-46 0,1 2 57 0,5-2-49 0,3-3 52 16,7 1-48-16,3-4 51 15,2-1-53-15,-3-5 54 0,7-2-54 0,-3-4-6 0,0-1-129 16,-2-3-97-16,-3-2-745 0,-9 2-733 16</inkml:trace>
  <inkml:trace contextRef="#ctx0" brushRef="#br0" timeOffset="4636.64">2819 9037 290 0,'0'0'668'16,"-14"6"-119"-16,14-6-199 16,0 0-24-16,0 0-107 0,0 0-11 0,0 0-148 0,-13-11 102 15,13 11-67-15,9-31 62 0,1 4-45 0,5-6 62 0,6-12-5 16,5-6 8-16,5-8-33 15,5-8-16-15,15-23-24 0,2-7-23 0,5-6-46 0,6-2 11 16,3-4-9-16,6-3 35 0,7-6-49 16,0-1-47-16,1-2 47 0,0 2-51 0,-1 3 45 0,-2 6 3 15,-5 4-5-15,-3 9-89 16,-6 9-114-16,-6 7-17 0,-15 25-97 0,-10 4-269 0,2 9-326 16,-15 12-529-16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4:51:49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10757 6331 574 0,'0'0'392'0,"0"0"-92"0,0 0-67 15,0 0-59-15,-11-9-32 0,11 9-21 0,0 0-9 16,0 0-39-16,-5-13 10 0,5 13-3 0,0 0-2 0,0 0-15 16,-1-20-23-16,1 20 17 15,0 0-27-15,0 0 19 0,0-18-22 0,0 18 9 0,0 0-26 16,0 0 24-16,2-18-28 0,-2 18 24 16,0 0-26-16,0 0 24 0,0 0-41 0,3-15 43 0,-3 15-36 15,0 0 25-15,0 0-32 0,0 0 29 0,0 0-30 0,0 0 29 16,0 0-30-16,4-14 29 15,-4 14-26-15,0 0 27 0,0 0-28 0,0 0 26 0,0 0-24 16,11 8 32-16,-11-8-9 0,8 10-2 16,-8-10-1-16,8 17 3 0,-8-17-30 0,11 23 37 15,-5-9-35-15,1 0 32 0,-1-1-31 16,1 5 32-16,1-2-32 0,1 1-7 0,-2 0 18 16,0-4 29-16,-1 0-32 0,3 1 29 0,-1-3-31 0,0 1 30 0,-1 0-44 15,2-2 45-15,-9-10-25 16,14 16 39-16,-14-16-32 0,14 14 64 0,-14-14-31 0,14 7 51 15,-14-7-41-15,0 0 46 16,26 0-42-16,-26 0 43 0,27-14-56 0,-7-1 37 0,5-8-58 16,2-3 43-16,10-10-12 0,5-7-5 15,3-4-48-15,7-6 38 0,15-17-58 0,2-3 10 16,1 2 7-16,0 0 41 0,-2 4-73 16,-15 17-12-16,-3 3-99 0,-1 6-39 0,-5 3-141 0,-8 8-528 15,-7 9-459-15</inkml:trace>
  <inkml:trace contextRef="#ctx0" brushRef="#br0" timeOffset="689.52">11975 8394 1059 0,'-9'-13'498'0,"9"13"-138"0,0 0-119 0,-8-13-23 0,8 13-50 16,0 0-38-16,0 0-57 0,0 0 16 15,0 0-61-15,0 0 33 0,0 0-50 0,0 0 37 16,0 0-43-16,0 0 33 16,0 0-7-16,3 14-8 0,-3-14-1 0,0 0-6 0,9 14-4 15,-9-14-8-15,0 0 1 0,11 11 4 16,-11-11 2-16,0 0 15 0,11 7 29 16,-11-7 23-16,0 0 15 0,20-3 5 0,-7-4-4 0,2-3-9 0,7-8-15 0,2-4-15 15,8-12-9-15,4-5-10 16,4-8-11-16,3-2-8 0,6-4 7 0,3-3-11 15,13-11 9-15,0 1-10 0,-11 15-4 16,0 0-37-16,-2 4-61 0,-3 6-106 0,-4 6-16 0,-7 3-147 16,-11 12-554-16,-9 6-559 0</inkml:trace>
  <inkml:trace contextRef="#ctx0" brushRef="#br0" timeOffset="1249.83">10085 9257 1007 0,'0'0'520'0,"0"0"-144"0,0 0-81 15,0 0-61-15,0 0-51 0,0 0-47 16,0 0-27-16,-2 18-21 0,2-18-20 0,15 18-30 0,-8-6 4 16,4 1-10-16,1 1-17 0,0 0 16 0,1-1-20 15,1 2 12-15,1-4-23 0,0 3 17 16,1-3-24-16,-2 1 17 0,3-3 2 15,-1-1-1-15,0-3-1 0,0-2 3 0,-16-3 10 16,38-4 22-16,-15-2-9 0,4-9 12 0,2-1 0 16,3-5 4-16,6-9-6 0,4-7-9 15,0-6-3-15,4-6-7 0,3-5-6 0,13-17-5 0,1 1 0 16,1-3-4-16,1 2 1 16,1-2-3-16,0 2-50 0,-2 0-56 0,0 0-73 0,-1 5-64 0,-4-5-218 15,-14 17-369-15,2-2-383 0</inkml:trace>
  <inkml:trace contextRef="#ctx0" brushRef="#br0" timeOffset="2069.51">15663 1771 270 0,'0'0'452'0,"0"0"-147"16,0-16-80-16,0 16-18 0,0 0-56 0,0 0-29 0,0 0-20 16,0 0-8-16,-21 0-5 0,21 0-13 15,-22 21-6-15,8-3 2 0,-5 8 18 0,-7 15 8 16,-2 9 11-16,-5 6-8 0,-1 4-21 16,-2 8 30-16,-6 20-40 0,3 4-19 0,3 0-13 0,10-15-4 15,6-1-1-15,4 3-9 0,6-1 22 0,4-2-5 16,6 1 40-16,3-2-57 0,8-2-4 15,3-1-29-15,5-3 29 0,2-4-42 0,4-4 40 16,6-4-69-16,1-8-21 0,4-5-88 16,1-9-171-16,-1-5-465 0,-4-12-340 0</inkml:trace>
  <inkml:trace contextRef="#ctx0" brushRef="#br0" timeOffset="3539.79">15739 2706 46 0,'0'0'655'0,"0"0"-241"0,-9-15-70 0,9 15-101 0,0 0-41 16,-6-13-36-16,6 13-32 0,0 0-26 0,0 0-23 15,-8-11-22-15,8 11-11 16,0 0-14-16,0 0-34 0,0 0 4 0,0 0 15 0,0 0-11 16,-6-12-3-16,6 12-1 0,0 0 5 15,0 0-3-15,0 0-3 0,0 0-4 0,0 0 2 0,0 0 0 16,0 0-4-16,0 0-2 16,0 0 1-16,0 0 2 0,0 0-7 0,16 5 3 0,-16-5 6 15,0 0 1-15,0 0-1 0,0 0 14 0,0 0 15 0,0 0 18 16,0 0 15-16,0 0 7 0,0 0 6 15,0 0-3-15,0 0 0 0,0 0-7 0,0 0-3 0,0 0-13 16,0 0-10-16,0 0-17 16,0 0 2-16,0 0-15 0,0 0 4 0,10 9-10 0,-10-9 4 15,0 0-6-15,0 0 1 16,1 25-3-16,-1-25 1 0,-1 33 1 0,0-9 5 0,1 4 16 16,-1 7 19-16,0 3 8 0,1 2-5 0,0 1-5 0,1 2-1 15,0 0-16-15,2-3-17 16,0-3 10-16,-1-1-13 0,3-4 9 0,-2-7-12 0,2-1 6 15,-1-5-6-15,-1-3 11 16,-3-16-12-16,5 23 12 0,-5-23-10 0,4 17 15 0,-4-17 13 16,0 0 22-16,0 0-17 0,0 0-3 15,0 0-15-15,14-6 4 0,-9-7-10 0,-1-4 1 0,2-4-4 16,-1-1-6-16,2-3 8 16,1-7-8-16,0 3-6 0,-1 0 6 0,3 1-6 0,-3 4-1 0,0 2-1 15,3 0-2-15,0 3 1 0,-2 3-1 0,1-1-1 16,-1 5 3-16,1 2-1 0,1 2 0 15,-10 8 2-15,19-12-1 0,-19 12-1 0,17-2 0 0,-17 2 3 16,21 5 7-16,-10 2-5 0,1 2 4 16,0 3-3-16,1 2 4 0,-1 1 0 0,-3 2-1 15,1 0 3-15,-1 2-3 0,-1-1 0 16,-2-1-5-16,-1 0 2 0,1-4 3 0,-1 1-1 16,-5-14-1-16,7 21-24 0,-7-21-41 0,5 15-28 0,-5-15-18 0,0 0-21 15,0 0-30 1,12 9-18-16,-12-9-5 0,0 0 14 0,14-11-57 0,-14 11 29 15,11-17-117-15,-3 5 12 0,-2-1 38 16,0 1 56-16,0-1 33 0,-6 13 80 0,11-18 47 0,-11 18 60 16,9-16 61-16,-9 16 52 15,8-10 9-15,-8 10-7 0,0 0-40 0,10-11-9 0,-10 11-17 16,0 0-14-16,0 0-20 0,0 0-6 16,15-5-4-16,-15 5-3 0,0 0-4 0,0 0 0 0,0 0-2 15,15 5-1-15,-15-5-3 0,0 0-1 0,0 0 0 0,0 0 4 16,16 3-1-16,-16-3 9 0,0 0 32 15,0 0 59-15,19-3-44 0,-19 3 36 0,13-6-79 16,-13 6 88-16,13-8-53 0,-13 8 60 16,12-11-48-16,-12 11 24 0,0 0-43 0,6-17 19 0,-6 17-34 15,0 0 17-15,-7-20-46 16,7 20 27-16,-14-13-27 0,14 13 21 0,-20-12-39 16,20 12 38-16,-25-7-44 0,25 7 38 15,-21-7-38-15,21 7 30 0,-14-5-61 0,14 5 43 0,0 0-44 16,-14-6 45-16,14 6-32 0,0 0 47 0,0 0-51 0,0 0 70 15,12-8-62-15,-12 8 6 0,18-5 5 16,-18 5 3-16,23-5 3 0,-23 5 4 0,21-2-1 16,-21 2 3-16,0 0 4 0,23-2-5 15,-23 2 10-15,0 0 0 0,20 3 3 0,-20-3 37 0,0 0-27 16,16 6-19-16,-16-6 42 16,10 8-48-16,-10-8 47 0,10 7-46 0,-10-7 31 0,0 0-32 15,14 12 38-15,-14-12-44 0,0 0 51 0,13 9-57 0,-13-9 55 0,0 0-46 16,0 0 44-16,16 7-37 15,-16-7 67-15,0 0-13 0,0 0 46 0,0 0-23 0,18-3 16 16,-18 3-26-16,0 0-5 0,13-9-3 16,-13 9-12-16,0 0-10 0,12-12-7 0,-12 12-5 0,9-10-3 15,-9 10-3 1,10-9 0-16,-10 9-5 0,10-8-4 0,-10 8 5 0,0 0-4 16,17-6 3-16,-17 6 9 0,0 0-7 0,25 0-4 0,-25 0 1 15,21 2-3-15,-21-2 4 16,22 5-2-16,-22-5-2 0,22 3 4 0,-22-3 1 0,23 5 0 15,-23-5 0-15,23 3-3 0,-23-3 6 16,21 1 14-16,-21-1 21 0,19-4 29 0,-19 4 13 0,20-7 20 16,-20 7-3-16,17-11-7 0,-17 11-14 15,14-18 4-15,-14 18-15 0,8-22-11 0,-8 22-11 0,6-28-6 16,-6 28 9-16,1-29-20 16,-1 29-11-16,-1-32-2 0,-1 15-5 0,-1 1-3 0,0 1 6 15,3 15-9-15,-5-25-1 0,5 25 0 0,-6-19-5 0,6 19-3 16,-4-16-26-16,4 16-108 15,0 0-115-15,-6-13-40 0,6 13-61 0,0 0-635 16,0 0-699-16</inkml:trace>
  <inkml:trace contextRef="#ctx0" brushRef="#br0" timeOffset="4619.92">17793 2535 390 0,'-24'-4'549'0,"-1"2"-145"0,0 3-107 0,2 2-68 0,-3 3-48 0,-3 5-35 0,1 3-32 16,0 4-24-16,2 3-12 0,2 3-23 16,3 3-16-16,1 1-2 0,4 3-16 0,2-2 2 0,5 0 40 15,6-4-57-15,3 2 44 0,3-2-53 0,7 3 43 0,4-3-51 16,3-3 49-16,6-1-11 15,5-5 0-15,4-6-3 0,4-4-8 0,3-6-10 0,3-6-31 16,1-4-64-16,9-5 7 0,-5-3-41 16,-8 2-20-16,-2-4-131 0,-6 0-11 0,-2-1 3 15,-7 0 36-15,-1 2 30 0,-2-2 71 16,-8 5 84-16,-2 0 163 0,-4 3 146 0,-5 13-75 16,6-23 10-16,-6 23-70 0,-2-19 21 0,2 19-50 0,-11-17 30 15,11 17-20-15,-16-14-22 0,16 14 0 16,-25-5-15-16,25 5-3 0,-27-3 5 0,27 3-6 0,-30 3-18 15,15 0-28-15,0 1 17 16,2 0-6-16,13-4-2 0,-20 12-3 0,20-12-7 0,-14 17 0 16,14-17 2-16,-6 15-11 0,6-15 9 15,2 16 41-15,-2-16-60 0,14 15 10 0,-3-8 1 0,3 0-1 16,0-3 1-16,2 0 2 16,0-1-1-16,-16-3-2 0,31 1 4 0,-31-1-1 0,29 0-7 15,-29 0 8-15,25 0 0 0,-25 0 4 0,21 0-4 0,-21 0-1 16,0 0-4-16,20 1 2 15,-20-1 2-15,0 0-3 0,17 6 2 0,-17-6 0 0,11 10-5 16,-11-10 8-16,11 14 1 0,-11-14 0 16,9 15 42-16,-9-15-53 0,8 14 51 0,-8-14-58 0,9 13 48 15,-9-13-51-15,9 11 39 16,-9-11-39-16,0 0 47 0,11 11-52 0,-11-11 48 0,0 0-41 16,0 0 41-16,0 0-51 0,20 3 56 0,-20-3-49 0,0 0 3 15,15-6 8-15,-15 6-7 16,0 0 1-16,14-6 0 0,-14 6 4 0,0 0-4 0,0 0 11 15,0 0 1-15,18-1 0 0,-18 1 2 16,0 0-2-16,0 0-2 0,17 1 3 0,-17-1 1 0,0 0 2 16,0 0-3-16,0 0 4 0,15 3 15 15,-15-3 60-15,0 0 52 0,0 0 3 0,0 0-27 16,13-8-21-16,-13 8-14 0,4-13 0 16,-4 13-7-16,3-19 7 0,-3 19 7 0,3-25-25 15,-1 8 3-15,0 1-26 0,0-1 1 0,0 0-15 0,1 1 3 16,-1-1-11-16,2 3 8 0,-4 14-16 15,6-22 7-15,-6 22-10 0,7-18 7 0,-7 18-10 16,11-14 10-16,-11 14-10 0,17-7 14 16,-17 7-14-16,23 2 10 0,-9 4-9 0,5 3 10 0,-2 4-9 15,3 5 4-15,-2 3-3 0,0 4 2 16,-2 4 3-16,-2 0 11 0,-1 2-10 0,-1 1 10 16,-1-1-16-16,0-2-98 0,-1 0-29 0,2-4-135 0,-1-6-717 0,0-5-687 15</inkml:trace>
  <inkml:trace contextRef="#ctx0" brushRef="#br0" timeOffset="4899.52">19222 2599 482 0,'0'0'562'16,"0"0"-113"-16,0 0-130 0,0 0-61 16,2-15-66-16,-2 15-34 0,0 0-39 0,0 0-20 0,0 0-21 15,-2 18-18-15,2-18-21 16,-1 24-6-16,0-6-10 0,0 1 5 0,1 4-4 16,1 1-2-16,-1 1-2 0,3 1-2 0,0-3 28 0,2-1-41 15,2-3 29-15,-2-6-57 0,3-2-22 16,-8-11-93-16,19 6-223 0,-19-6-383 0,28-9-267 15</inkml:trace>
  <inkml:trace contextRef="#ctx0" brushRef="#br0" timeOffset="5189.68">19277 2214 58 0,'0'0'570'0,"-6"-13"-177"0,6 13-133 16,0 0-24-16,0 0-56 0,0-18-38 15,0 18-69-15,0 0 26 0,12-14-58 0,-12 14 31 0,14-11-54 16,-14 11 36-16,15-7-53 16,-15 7 31-16,16-5-34 0,-16 5 35 0,0 0-41 0,20-1 39 15,-20 1-42-15,0 0 41 16,20 7-42-16,-20-7 42 0,12 13-46 0,-12-13 44 0,12 24-15 16,-7-6 11-16,-1 3-7 0,2 11 118 0,-1 4 54 15,-2 5-32-15,-1 3-19 0,1 2-30 16,-1 3-22-16,0-1-16 0,-1-1-13 0,3-1-11 0,0-3-11 15,2-2 6-15,1-3-17 0,4-4 19 16,0-5-27-16,3-4-22 0,-1-10-137 0,3-5-36 16,-16-10-240-16,29 2-405 0,-8-8-390 15</inkml:trace>
  <inkml:trace contextRef="#ctx0" brushRef="#br0" timeOffset="5351.12">19218 2358 365 0,'-22'-6'559'0,"22"6"-169"0,0 0-104 0,0 0-65 16,0 0-51-16,0 0-35 0,0 0-18 0,0 0-21 15,38-2-21-15,-6 2-9 0,9-1-17 16,5 0-66-16,5 1-68 0,-1-2-270 0,12-2-243 0,0-3-130 16</inkml:trace>
  <inkml:trace contextRef="#ctx0" brushRef="#br0" timeOffset="6269.83">20712 1899 570 0,'0'0'399'0,"-12"-8"-103"15,12 8-75-15,0 0-54 16,-21 15-34-16,10 2-29 0,-3 8-18 0,-2 8-21 0,-1 5 19 15,-5 12-29-15,-1 5 42 0,-1 3-10 16,2 4-15-16,-1 0-13 0,3-1-11 0,4-2-8 0,1-4-11 16,7-10-5-16,1-2-13 15,4-5 2-15,2-1 3 0,2-10 44 0,1 0-58 0,2-4 46 16,1 0-53 0,-1-9 51-16,1-1-31 0,-5-13 89 0,13 15 10 0,-13-15 3 15,16 2-19-15,-16-2-20 0,29-15-19 0,-7-1-2 16,1-5-24-16,0-2-1 0,2-2-12 0,1-3 1 15,0 1-13-15,0 1 2 0,1 2-13 0,-1 2 11 0,1 2-8 16,-1 3 5-16,1 3-7 16,0 2 7-16,-5 6-13 0,0 2 9 0,-2 3-7 0,1 6 7 15,-5-1-6-15,2 6 10 0,-4 3-8 16,-1 3 21-16,-5 2-21 0,-3 2 12 0,-3 3-10 0,-3 0 3 16,-5 0 3-16,-5 2 0 0,-8 0 1 0,0-1-1 0,-2-3 2 15,-4-2-1-15,-1-2 0 16,-2-2-2-16,0-2 0 0,4-4 5 0,2-3 6 0,0-2-3 15,3-3-13-15,19-1-37 16,-24-2-32-16,24 2-26 0,-13-13-19 0,13 13-9 0,3-22 7 16,8 7 10-16,7-6 2 15,3 0-11-15,5 2 49 0,2 2-22 0,1-1 62 0,2 2-44 16,0 3 45-16,1 0-34 0,-2 3 56 16,0 2-3-16,-7 2 2 0,0 1-14 0,0 2 11 0,-6 2-46 15,-17 1 54-15,30-2-41 0,-30 2 50 0,26 0-43 0,-26 0 49 16,21 2-47-16,-21-2 49 0,0 0-46 15,25 2 49-15,-25-2-51 0,0 0 52 0,17 2-52 0,-17-2 57 16,0 0-43-16,0 0 62 16,19 0-21-16,-19 0 55 0,0 0 15 0,14-4 12 0,-14 4-11 15,15-6-14-15,-15 6-13 0,17-13-2 16,-6 4-15-16,-1 0 4 0,0 0 6 0,1-2 29 16,-2 1 12-16,-9 10 25 0,12-18-16 15,-12 18 19-15,10-15-27 0,-10 15 27 0,0 0-46 16,4-16 6-16,-4 16-42 0,0 0 8 0,-6-12-29 0,6 12 6 15,0 0-24-15,-23 0 15 16,23 0-25-16,-30 12 19 0,12-2-19 0,2 0 13 0,0 4-21 16,3-1 20-16,-1 4-19 0,5 1 19 15,2 0-21-15,1 3 2 0,4 2 5 0,2-3 1 0,2 4 2 16,4 0 1-16,3 2 3 16,5 0-4-16,3-1-2 0,5-1 2 0,3-3 0 0,3-3 2 15,4-6-2-15,1-2-85 0,3-6-122 0,0-5-154 16,1-3-679-16,3-5-792 0</inkml:trace>
  <inkml:trace contextRef="#ctx0" brushRef="#br0" timeOffset="7319.64">22396 2614 363 0,'-7'-16'588'16,"7"16"-157"-16,0 0-134 0,-12-11-48 0,12 11-63 0,0 0-30 15,-19 7-52-15,9 1-1 16,0 4-23-16,-1 3-17 0,0 2-16 0,-1 1-7 0,3 1-11 0,1 0-2 16,-1 0-8-16,3 2-3 15,1-6-14-15,1-1-4 0,4-14 59 0,-5 25-59 16,5-25 46-16,-2 18-53 0,2-18 43 0,0 0-41 0,0 17 5 16,0-17 43-16,0 0 26 0,0 0-1 15,0 0 9-15,0 0 12 0,9-10 3 16,-9 10 2-16,7-19 11 0,-3 5-27 15,0-3-6-15,1 2-25 0,-2 0 5 0,0-1-26 0,1 1 3 0,-4 15-17 16,7-22 2-16,-7 22-13 0,9-17 12 16,-9 17-17-16,17-10 12 0,-17 10-12 0,20-1 15 0,-20 1-13 15,28 9 9-15,-12-1-9 16,2 3 10-16,-2 2-12 0,1 2 11 0,1 4-10 0,0 1 2 16,-6-2 0-16,0 0 3 0,-1-1-1 0,-2-2 0 15,0-3 1-15,-9-12 3 16,12 17 2-16,-12-17 4 0,8 14 7 0,-8-14 48 0,0 0 40 15,10 11-15-15,-10-11-13 0,0 0 2 16,0 0-13-16,0 0 8 0,0 0-7 0,0 0-3 0,-6-23-10 16,6 23-10-16,-8-20-3 15,8 20-9-15,-6-21-4 0,6 21-7 0,-4-19-4 16,4 19 0-16,-1-18-13 0,1 18-2 0,6-15-5 16,-6 15 27-16,13-11-31 0,-13 11 27 0,22-5-33 0,-22 5 2 15,28 1 3-15,-10 5 5 0,0 1-3 0,2 3 2 0,-2 0-2 16,0 3 1-16,-1 1 4 15,-2 0-13-15,-2 1 16 0,0 0-14 0,-1 1 24 0,0-1-23 16,-3-1 2-16,-1-2 1 16,-1 0 2-16,-7-12-19 0,13 16-53 0,-13-16-41 0,0 0-39 15,16 9-52-15,-16-9-78 16,19-11 31-16,-6-1-8 0,3-2 26 0,0-5 24 0,1-5-40 0,2 2 20 16,-6-3 57-16,1 2 89 0,-5 2 121 0,-2 2-21 15,3 3 51-15,-10 16 19 0,8-24-6 16,-8 24 6-16,3-14-4 0,-3 14-17 0,0 0-18 0,0 0-12 15,4-15-8-15,-4 15-5 0,0 0 18 16,0 0-28-16,0 0-8 0,-5 14 8 0,5-14-1 16,0 0-1-16,-3 22-2 15,3-22 0-15,0 0-1 0,0 25-1 0,0-25 4 0,2 16-2 16,-2-16 4-16,0 0-8 0,5 16 40 0,-5-16 59 0,0 0 46 16,11 8 17-16,-11-8-4 15,0 0-17-15,21-9-24 0,-21 9-21 0,15-17 5 16,-8 3-25-16,-3 0 7 0,-4 14-31 0,-4-37 2 15,-5 15-28-15,-3-5 11 0,-6 2 6 0,-3 0-73 0,-2 0-65 16,-2 5-45-16,0 1-7 0,1 3-23 16,8 3-22-16,3 5-20 0,2 1-125 15,11 7-488-15,0 0-401 0</inkml:trace>
  <inkml:trace contextRef="#ctx0" brushRef="#br0" timeOffset="7739.57">23305 2791 479 0,'0'0'450'0,"0"0"-109"16,0 0-87-16,0 0-60 0,0 0-40 0,0 0-30 16,0 0-27-16,14-10-20 0,-14 10-26 0,0 0 6 0,13-14-16 15,-13 14-34-15,10-15 43 0,-10 15-40 0,12-15 38 16,-12 15-29-16,10-17 38 0,-10 17 23 15,9-13 18-15,-9 13 21 0,6-12 18 0,-6 12-21 0,0 0 0 16,0 0-33-16,3-18-8 16,-3 18-22-16,0 0-5 0,-11-6-20 0,11 6 7 0,-18 4-13 15,18-4-2-15,-26 8-12 16,12-2 5-16,1 3-11 0,-1-1 3 0,2 2-5 0,1 0 0 0,2 1-3 16,2-2 4-16,7-9 3 0,-7 23-4 0,7-23 0 0,-2 14 0 15,2-14 2-15,0 0 0 16,8 18 2-16,-8-18 7 0,12 6 34 0,-12-6 30 0,0 0 19 15,28-3 12-15,-28 3-15 16,23-13-7-16,-13 2 4 0,1-5-38 0,-2-2 12 16,-1-5-30-16,0-6 5 0,-2-6-33 15,-4-1 21-15,-6-4-111 0,-3-1-83 0,-3 0-75 0,-7-8-14 16,1 11 13-16,-3 3-21 16,-2 4 10-16,-3 2-126 0,3 4-354 0,0 2-258 0</inkml:trace>
  <inkml:trace contextRef="#ctx0" brushRef="#br0" timeOffset="8309.66">23582 2533 734 0,'0'0'752'0,"3"15"-232"0,-3-15-90 0,0 0-124 0,0 19-63 15,0-19-59-15,0 0-28 16,-4 15-40-16,4-15-9 0,0 0-36 0,0 0-3 0,-3 14-25 15,3-14 9-15,0 0-32 16,0 0 6-16,0 0-15 0,0 0 10 0,7 13-15 0,-7-13 15 16,0 0-18-16,31-4 8 0,-15 0-10 15,3-2 6-15,2-1-9 0,-3 0 1 16,-1-1 1-16,-4 4 14 0,-13 4-11 0,21-11 36 16,-21 11 1-16,14-7 37 0,-14 7-26 0,0 0-9 15,12-9-9-15,-12 9-13 0,0 0-5 0,0 0-8 16,0 0 1-16,-26 2 14 0,13 5 19 0,-2 2-34 0,-3 2-21 15,3 2 21-15,-1 2-21 0,3 0 23 16,0 3-23-16,1-1 19 0,3 3-16 16,1-1 0-16,3-3 9 0,3 0-6 0,2-16-1 0,1 28 7 15,-1-28-3-15,9 25 2 16,0-15 2-16,2-1-1 0,4-5 1 0,1-2 4 0,5-2-7 16,7-4-1-16,5-5 2 0,0-5 3 0,2-3 15 0,-1-3-21 15,7-9 19-15,-4-1-19 0,-1-4 24 16,-3-5-28-16,-1 0 14 0,-4-3-14 0,-2 2 3 0,-2-2 0 15,-8 6 5-15,-2 3-2 16,-4 1 20-16,-3 1-18 0,-3 5 16 0,-3 3-19 0,-2 4 15 16,-1 1-20-16,-3 3 17 0,0 1-4 15,-2 2-3-15,7 12-4 0,-15-14-1 0,15 14-17 0,-14-3 18 16,14 3-16-16,-18 6 20 0,18-6-17 0,-18 18 6 0,9-3 4 16,1 3 3-16,1 6 0 15,1 6 18-15,-3 4-15 0,1 4 18 0,1 1-20 16,-1 2 15-16,0-1-12 0,2-2 15 15,2 2-22-15,1-2 24 0,4 1-27 0,2-2 3 0,3-1-12 16,1-4-123-16,4-6-80 16,0-7-108-16,-3-7-682 0,6 0-737 0</inkml:trace>
  <inkml:trace contextRef="#ctx0" brushRef="#br0" timeOffset="9319.5">24216 2613 536 0,'0'0'450'0,"0"0"-141"16,0 0-50-16,0 0-45 0,0 0 3 15,-6-12-43-15,6 12-15 0,0 0-41 16,0 0-4-16,0 0-50 0,0 0-6 0,0 0-26 0,0 0-7 16,0 0-8-16,0 0 16 0,0 0-24 0,0 0 7 0,0 0-10 15,0 0 11-15,0 0-13 16,9 13 15-16,-9-13-15 0,0 0 5 0,12 7 8 0,-12-7 60 0,0 0 26 15,20 6 5-15,-20-6 7 16,25 0-26-16,-9-2-8 0,0-2-25 0,5-1 3 0,0-2-24 16,-4-1 5-16,1 1-3 15,-5-1 30-15,2 1 2 0,-3-1 40 0,-12 8-23 16,17-10 27-16,-17 10-36 0,9-10 15 0,-9 10-46 16,0 0 16-16,0 0-40 0,0 0 16 0,-7-17-34 15,7 17 29-15,0 0-40 0,-29 2 26 0,12 3-27 16,2 0 21-16,-4 4-26 0,3 2 25 15,-1 0-26-15,2 3 24 0,1 2-17 0,2 0 19 16,0 2-26-16,1 1 27 0,3-1-20 0,0 0 21 16,3-1-28-16,2-3 3 0,3-14 2 0,-2 27 2 15,2-27-1-15,6 23 7 0,-6-23-6 0,17 17 2 16,-3-12 0-16,3-3 1 0,3-3-3 0,5-4 1 0,5-5-4 16,2-2-2-16,0-4 1 0,0-3-6 15,-2-3-1-15,-1-3 4 0,5-8 3 0,-4-2 0 16,-2-3 0-16,-2-1 2 0,-7 6 4 15,-2-3 3-15,-1 1-3 0,-3 1 4 0,-1 2-1 16,-5 0 4-16,1 2 20 0,-5 7-24 0,0 2 26 0,-3 3-25 16,0 18 25-16,-1-28-29 15,1 28 23-15,-4-21-28 0,4 21 19 0,-5-14-26 16,5 14 21-16,0 0-21 0,0 0 22 16,0 0-21-16,-25 7 6 0,17 6 7 0,-2 6-2 15,-3 7 6-15,0 7 0 0,-3 1 2 0,1 6 26 16,-2 7-32-16,3-7 22 0,0 0-23 0,3-1 25 15,1 0-24-15,1-3-2 0,2 0-1 0,3-3-1 16,4-4 3-16,1-2 1 0,5-3-18 0,2-2-109 16,3-4-87-16,4-5-94 0,0-3-750 0,0-4-812 15</inkml:trace>
  <inkml:trace contextRef="#ctx0" brushRef="#br0" timeOffset="10724.87">24790 2326 390 0,'0'0'499'15,"-2"-20"-176"-15,2 20-26 0,-3-18-70 0,3 18-38 16,-3-17-29-16,3 17-16 0,0 0-11 0,-5-19-9 16,5 19-9-16,0 0-9 0,-6-13-22 0,6 13-28 0,0 0-8 15,0 0-14-15,0 0-11 16,0 0-7-16,0 0-2 0,0 0-3 0,0 0 3 0,0 0-2 16,0 0-9-16,-8 22 10 0,8-22-3 0,-2 35 1 0,1-12 2 15,0 3 2-15,-1 0 10 16,0 4 11-16,-1 3-7 0,1 0 2 0,-3 1-8 15,1 0 98-15,1 0 23 0,-3 0-19 16,1-2-19-16,1-4-22 0,1-3-18 0,0-2-13 0,-1 0-6 16,2-5-10-16,2-1-8 15,0-17-5-15,-4 25-4 0,4-25-5 0,-1 17 1 16,1-17-5-16,0 0-4 0,0 20 1 0,0-20 5 16,0 0 1-16,0 0 15 0,0 0 17 0,0 0-8 0,0 0-6 15,0 0-1-15,0 0-13 0,0 0-3 0,0 0 0 0,13-11-7 16,-13 11 0-16,2-17-1 0,-2 17-1 15,2-19 40-15,-2 19-49 0,0-18 26 0,0 18-23 0,-2-18 30 16,2 18-30 0,-3-16 24-16,3 16-27 0,-7-13 20 0,7 13-31 15,-11-11 33-15,11 11-36 0,-18-7 4 0,18 7-1 16,-20-1 25-16,20 1-24 0,-33 5 24 0,12 2-25 16,0 0 25-16,1 1-25 0,1 2 33 0,0-1-35 15,3 2 1-15,0 1 4 0,3-2 4 0,3 0 1 16,2 2-1-16,8-12 3 0,-11 20-4 0,11-20 5 15,-2 20 7-15,2-20-8 0,9 20 0 16,1-10-1-16,2-2 3 0,7 0-5 0,2-3 5 0,3-2-5 0,3 0 3 16,1-3-27-16,2-2-85 15,-1 0-97-15,0-3-79 0,3-1-14 16,-3-3-176-16,-8 2-393 0,-1 0-483 16</inkml:trace>
  <inkml:trace contextRef="#ctx0" brushRef="#br0" timeOffset="11369.68">25260 2702 857 0,'0'0'591'0,"-13"-8"-170"0,13 8-95 15,0 0-54-15,12-9-76 0,3 5-39 0,8-1-43 16,9-1-20-16,6 0-17 0,5 2-10 16,5-1-23-16,2 1 1 0,14-1-11 15,0 3 18-15,-8 2-39 0,9-3 3 0,-12 3-12 16,-1 0 7-16,-5 1-29 0,-2 1-65 0,-7 2-51 0,-11 0-15 16,-5 0-54-16,-8 0-139 0,-14-4-388 0,8 11-256 0</inkml:trace>
  <inkml:trace contextRef="#ctx0" brushRef="#br0" timeOffset="11741.77">25380 2888 325 0,'-17'6'687'0,"17"-6"-256"15,-25 5-137-15,25-5-58 0,0 0-46 16,0 0-39-16,0 0-29 0,0 0 14 0,22 1-70 0,3-5 27 0,9-1-61 0,7-3-7 16,5 1-8-16,10-5 0 15,5 0-1-15,2-2-2 0,0-3-44 0,-3 0-27 0,-1 0-67 16,-7-3 3-16,-5-2-105 15,-12 3-99-15,-1-4-1 0,-7 2 59 0,-4-3 73 0,-3 3 185 16,-4 0 192-16,-6 3 46 0,-6 3-81 16,-4 15 8-16,-2-23-44 0,-4 11 25 15,-3 2-17-15,-1-1-3 0,-2 3-13 16,-1 1 2-16,0 0-19 0,13 7-5 0,-21-9-29 16,21 9-18-16,0 0-9 0,-20-2 1 0,20 2-11 0,0 0 2 15,-5 16-7-15,5-16 3 0,7 28 2 0,1-7-7 16,4 5-6-16,-3 2 9 0,3 1-7 0,-3 0 6 0,-1 2 22 15,-3 0 42-15,-3-4 39 16,0 1 10-16,-4-2 7 0,-2 2-7 0,-3 1-5 0,-6 1-21 0,-7-3-16 16,-3 1-18-16,-4-2-14 15,-3 0-8-15,-1-2-9 0,-7 2 1 0,4-6-8 0,1 0-58 16,1-4-111-16,1-1-139 16,2-5-112-16,-1-1-566 0,5-2-642 0</inkml:trace>
  <inkml:trace contextRef="#ctx0" brushRef="#br0" timeOffset="12304.72">26836 2432 115 0,'-22'-11'657'0,"22"11"-242"16,-21 4-119-16,8 4-48 16,-3 5-83-16,-2 10-7 0,1 4-56 15,-4 8 2-15,-2 11-42 0,-3 0 8 0,-1 2-20 16,2-2 0-16,2-3-7 0,6-8 41 0,1-4-68 0,3-5 42 16,1-4-55-16,5-2 35 0,1-7-45 15,6-13 43-15,-9 20-55 0,9-20 73 0,0 0-52 16,0 0 49-16,0 0-59 0,17-8 0 0,-2-9 0 0,2-7 0 15,3-2-14-15,1-7 20 0,1-9-15 16,3-5 18-16,0 0-12 0,-1 1 12 0,-2 1-14 16,1 4 4-16,-3 9 9 0,-2 4-6 15,0 4 8-15,1 3-1 16,-2 7-2-16,-1 3 1 0,0 6-5 0,-16 5-6 0,27 0-6 16,-14 7 24-16,3 8-22 0,-3 7 21 0,-1 7-19 15,-3 3 19-15,-5 5-15 0,-2 1 11 0,-2 2-6 16,-4-2 19-16,-1-1-4 0,-3-3 1 0,-2-2-20 15,-1-4-38-15,-2-3-11 0,-1-7-35 0,1-3-133 16,-3-7-134-16,3-2-201 0,13-6-75 0</inkml:trace>
  <inkml:trace contextRef="#ctx0" brushRef="#br0" timeOffset="12619.9">26674 2720 814 0,'0'0'398'16,"-8"-22"-128"-16,8 22-46 0,0-17-81 0,0 17 4 15,13-17-63-15,-1 9 16 0,5 0-60 0,6 4 32 16,2-2-50-16,4 3 33 15,7-2-48-15,4 2 34 0,5-3-39 16,-2 2 34-16,1-2-44 0,4-1 39 0,-4-2-42 0,2-1 39 0,-4-2-37 16,-1-1 33-16,-5-2-37 0,0-2 28 15,-5-1-14 1,-4-1 38-16,-2-3-17 16,-4-1 25-16,-4 0-15 0,-2 0 29 0,-5 3 13 0,-4 2 8 0,-1 1 30 0,-5 17-5 0,2-26-1 0,-2 26-29 15,-2-21 5-15,2 21-19 0,-5-16-5 0,5 16-23 0,0 0 0 16,-7-13-17-16,7 13 2 0,0 0-10 15,-16 11-2-15,8 3 6 0,-1 5-11 0,0 7 8 16,-1 6-9-16,0 5 11 0,0 1-1 16,4 3-6-16,3-1-6 0,1-1 8 0,2-2-9 0,5-1 7 15,1-2-7-15,4-4 11 16,1-3-15-16,7-4-24 0,1-5-54 0,0-6-78 0,6-6-17 16,2-3-61-16,1-6-94 0,9-4-457 0,-3-5-330 15</inkml:trace>
  <inkml:trace contextRef="#ctx0" brushRef="#br0" timeOffset="12989.99">27840 2546 877 0,'6'-25'424'0,"-6"25"-88"0,-1-19-51 16,1 19 11-16,-5-16-22 0,5 16-17 0,-10-16-45 15,10 16-12-15,-15-14-39 0,15 14-16 0,-17-11-42 16,17 11-11-16,-18-4-17 0,18 4-15 0,-25 0-16 16,9 3-8-16,-2-1-6 0,3 4-8 0,-3 3 2 0,2 0-11 15,0 1-2-15,5 2 0 0,-1-1-5 16,5 3-2-16,1-2 0 0,2 4-2 15,2-1 7-15,2-15-11 0,2 31 1 0,2-17-7 0,2 1 9 16,1-2 4-16,0 0-6 16,3-2 2-16,0-1 6 0,-1 0-7 0,3-2-1 0,-1-1 10 15,-11-7-10-15,20 10 0 0,-20-10 0 16,20 9 0-16,-20-9 5 0,23 8-5 0,-23-8 0 0,18 7-2 16,-18-7 4-16,23 8-5 0,-23-8 2 0,19 12-1 0,-7-4-8 15,-3 2 11-15,-1 3-10 0,-1 4 18 16,1 2 6-16,-4 1-4 15,1 2 2-15,-3 1 1 0,-1 1 8 16,-1 0 10-16,-1 1-5 0,-4-3 10 0,0 1 20 0,-4-2-6 0,2-3-5 16,-3-1-9-16,-4 0-6 15,2-4 3-15,-4-1 23 0,3-5-44 0,-1-3-6 0,14-4-43 16,-30 2-94-16,9-7-76 0,1-5-96 16,3-2 16-16,-4-6-67 0,5-5-103 0,5 3-347 0,4-4-354 15</inkml:trace>
  <inkml:trace contextRef="#ctx0" brushRef="#br0" timeOffset="13564.08">28023 2538 510 0,'14'21'381'0,"-6"-9"-76"0,-3 1-7 0,0-1-11 0,-2 3-31 0,-3-15 25 16,9 24-28-16,-9-24-52 0,8 22-32 0,-8-22-21 15,6 19-14-15,-6-19-10 0,8 13 2 16,-8-13 6-16,11 11 36 0,-11-11 9 0,16 4-45 15,-16-4 6-15,21-2-56 16,-6-4 13-16,0 1-11 0,1-6-25 0,-1 0-10 0,-2-6-14 16,-2 2-13-16,-2-3 0 0,-5 1-4 15,-1 1-5-15,-3 16-23 0,-2-32 18 0,-3 16-32 0,-4-1 30 16,-2 2-32-16,0 3 30 0,-1 1-27 16,2 3 25-16,-1 2-22 0,11 6 10 0,-17-9-29 0,17 9 29 15,0 0-24-15,0 0 23 0,-13 9 0 0,13-9 0 16,3 14 0-16,3-1 11 0,4 4-6 15,3 2 0-15,1 3 4 0,3 0 0 0,-2 0-2 16,0-4 5-16,-2-1 0 16,-1 0 8-16,0-3-1 0,-3-2-10 0,-1-1 5 15,-8-11-1-15,12 15 4 0,-12-15 3 0,9 12 5 16,-9-12 18-16,0 0 20 0,8 9-30 0,-8-9 37 0,0 0-38 16,0 0 31-16,0 0-16 0,0 0 46 0,1-22-31 0,-1 22 32 15,0-24-35-15,0 24 12 16,-1-32-33-16,1 14 16 0,1-1-40 0,1-2 30 0,4-2-40 0,0 3 32 15,1 1-37-15,4 1 37 16,2 2-44-16,0 1 33 0,2 2-38 0,1 2 38 16,-1 4-41-16,0 3 36 15,1 1-39-15,-16 3 37 0,28 0-28 0,-14 3 29 0,1 2-32 16,-3 5 34-16,2 3-35 0,-2 0 39 16,-1 3-38-16,-3 2 42 0,4 1-29 0,-4 3 26 0,-1-2-30 15,0 3 34-15,-2-2-37 0,2 0 38 0,-3 0-36 16,1-3 38-16,-2-3-40 15,0 0 44-15,-3-15-50 0,7 22 28 0,-7-22-143 0,0 0-55 16,7 15-176-16,-7-15-54 0,0 0-265 0,8-10-277 16,-1-1-655-16</inkml:trace>
  <inkml:trace contextRef="#ctx0" brushRef="#br0" timeOffset="13794.8">28705 2017 621 0,'0'0'459'0,"6"-15"-109"0,-6 15-99 16,0 0-49-16,0 0-37 0,14 11-19 0,-14-11 38 16,7 26 41-16,-4-8-18 0,1 5-12 15,0 2-8-15,-2 2-20 0,6 8-5 0,-4 2-10 0,2 3-26 16,-2-1-14-16,-1 2-15 16,1 0-18-16,-2 0-14 0,0-1-13 0,-1-1-9 0,1-3-1 15,0-7-15-15,-2-3-6 0,1-2-3 0,-1-5-10 16,3-2-6-16,-3-17-8 0,1 22-64 0,-1-22-81 15,0 0-118-15,5 15-64 0,-5-15-87 0,0 0-490 16,8-14-550-16</inkml:trace>
  <inkml:trace contextRef="#ctx0" brushRef="#br0" timeOffset="14192.57">28683 1930 853 0,'0'0'404'0,"17"-7"-95"0,-17 7-70 0,21 5-56 0,-10 5-30 15,2 3-30-15,1 3-23 16,2 6-14-16,-1 4 4 0,-3 3 17 16,1-2-18-16,-2 4-2 0,-2-1-1 0,0 1-1 15,-4 1-23-15,0-6 10 0,-2 1-14 0,-2 1 4 16,-1-3 4-16,-1 0 6 0,-1-2 1 16,-1-1 17-16,0-5-10 0,1-1-6 0,-2 0-12 0,4-16-11 15,-6 24-4-15,6-24-12 0,-3 15-5 0,3-15 6 0,0 0 5 16,-3 18 14-16,3-18 18 0,0 0 19 15,0 0 15-15,0 0-4 0,0 0-44 0,0 0 20 16,0 0-46-16,0 0 17 0,0 0-38 16,9-13 26-16,-9 13-37 0,9-18 33 0,-9 18-42 0,15-17 28 15,-5 8-31 1,0 1 26-16,1-1-31 0,-11 9 28 0,22-9-31 0,-22 9 36 0,25-3-39 16,-25 3 33-16,26 3-32 0,-12 3 29 15,2 3-31-15,-3 3 32 0,0 2 1 0,-1 3 4 16,-1 0-10-16,-3 2 4 0,2-3-7 0,-3 3 0 15,-2-4-2-15,0-1-6 0,-5-14-74 16,9 22-76-16,-9-22-82 0,7 14-89 0,-7-14 19 16,0 0-159-16,0 0-453 0,23-3-573 0</inkml:trace>
  <inkml:trace contextRef="#ctx0" brushRef="#br0" timeOffset="14660.71">29267 2363 309 0,'0'0'608'16,"0"0"-193"-16,8-11-120 0,-8 11-54 0,0 0-72 15,0 0-16-15,0 0-49 0,0 0-2 0,-3 17-20 16,3-17 46-16,-7 14 7 0,7-14 10 0,-8 18-4 16,8-18-12-16,-7 15-18 0,7-15-22 0,-5 12-9 0,5-12 7 15,0 0 21-15,-7 13 26 16,7-13 35-16,0 0 28 0,0 0-12 0,0 0-64 16,0 0 9-16,0 0-53 0,0 0 15 0,0 0-59 0,0 0 23 15,0-20-45-15,0 20 31 16,6-14-39-16,-6 14 27 0,8-18-29 0,-8 18 20 0,13-15-36 15,-13 15 27-15,14-11-36 0,-14 11 30 16,13-6-34-16,-13 6 31 0,0 0-23 0,24 2 24 0,-24-2-30 16,17 10 33-16,-17-10-29 15,17 12 30-15,-17-12-28 0,13 14 32 0,-13-14-31 0,13 12 40 0,-13-12-39 16,10 9 33-16,-10-9-28 16,0 0 34-16,11 8-29 0,-11-8 34 0,0 0-34 15,0 0 38-15,0 0-41 0,0 0 42 0,16-5-42 0,-16 5 36 16,0 0-15-16,7-16 14 0,-7 16-36 15,0 0 40-15,6-19-40 0,-6 19 39 0,0 0-46 0,8-17 33 16,-8 17-36-16,0 0 34 16,12-15-35-16,-12 15 32 0,13-6-26 0,-13 6 40 0,0 0-24 15,25 2 0-15,-25-2-32 16,25 12 39-16,-8-2-31 0,-1 3 33 0,2 0-21 16,1 7 24-16,1-3-32 0,-4-1 30 0,0 1-30 15,0-2 31-15,-1 0-40 0,0-3-78 16,-1 0-71-16,0-5-88 0,-1-1-55 0,-13-6-34 15,27 1-16-15,-11-7-138 0,5-2-302 0,-1-2-368 16</inkml:trace>
  <inkml:trace contextRef="#ctx0" brushRef="#br0" timeOffset="14899.33">29936 2398 787 0,'10'-15'447'0,"-2"2"-75"0,-2 0-54 0,-1 0-24 0,-5 13-32 16,6-25-41-16,-6 25-14 0,3-21-5 0,-3 21-9 16,1-21-9-16,-1 21-22 0,-6-17-31 15,6 17-26-15,-7-14-18 0,7 14-21 0,-13-8-14 16,13 8-12-16,0 0-25 0,-24-1 12 0,24 1-20 15,-22 12 15-15,12-1-21 0,1 5 20 0,1 3-23 0,2 3 26 16,3 3-11-16,0 3-3 0,1 0-1 16,1 1 0-16,1-1-4 0,0 0 2 15,1-1-1-15,-1-1 8 0,1-2 19 0,1 0 2 16,0-2-7-16,-1-5-4 0,-1-17-5 0,2 29-3 16,-2-29-2-16,-4 21 6 0,4-21-11 0,-12 16-27 15,12-16 31-15,-20 10-30 0,20-10-48 16,-31-3-162-16,11-4-149 0,-8-9-233 0,6-4-327 15,1-6-599-15</inkml:trace>
  <inkml:trace contextRef="#ctx0" brushRef="#br0" timeOffset="15149.83">30023 1346 743 0,'0'0'515'0,"19"-8"-127"0,-19 8-102 16,21 0-27-16,-21 0-76 15,27 14-34-15,-10 1-30 0,1 9-27 0,1 8 35 0,1 16 72 16,2 10-66-16,0 8 19 0,-1 8-42 16,-1 5 26-16,-2 3-43 0,0 1 3 0,-2-2 5 0,-1 1 37 15,-1-3-19-15,0-1-18 16,-1-1-20-16,-4-4-13 0,-2-4-4 0,-4-2 3 16,-4-6 1-16,-5-3-20 0,-6-2-35 0,-10-6 26 0,-8-2-37 15,-9-2-4-15,-8-6-60 0,-7-2-134 16,-5-4-170-16,-13-7-273 0,2-6-350 0,-4-7-700 0</inkml:trace>
  <inkml:trace contextRef="#ctx0" brushRef="#br0" timeOffset="17582.46">15694 11392 415 0,'0'0'523'16,"0"0"-133"-16,0 0-114 0,7-19-51 15,-7 19-58-15,16-9-21 0,-3 2-56 0,6 0 22 16,3 0-50-16,4 0 30 0,6-3-3 16,4 2-29-16,4-3 6 0,13-3 1 0,4 2-9 0,7-2-10 15,8-2 14-15,7-2-53 0,8-1 24 0,23-10 9 0,7 1-22 16,5-3-1-16,5-2 20 15,6 1-29-15,0 1 19 0,-1 0-4 0,-4 1-6 16,-1 3-20-16,-4 3 21 0,-4 3-5 16,-26 6-5-16,-2 0 6 0,-7 5 0 0,-6 3-90 15,-8 0-122-15,-22 5-683 0,-2 2-495 16</inkml:trace>
  <inkml:trace contextRef="#ctx0" brushRef="#br0" timeOffset="17855.03">16674 11376 1283 0,'0'0'514'0,"-24"4"-175"0,24-4-17 0,0 0-126 0,0 0-1 0,0 0-41 16,17-16-30-1,11 1-23-15,9-2-17 0,15-5-24 0,9-2 39 0,9-3 10 0,10 0-23 16,24-10 18-16,6 2-24 16,3 0-8-16,6-1-11 0,4-2-22 0,2 4 0 15,-1 1-19-15,0 6 9 0,-6 2-17 0,-25 11-8 16,-2 3-136-16,-3 3-94 0,-5 2-155 0,-7 0-599 0,-3 1-681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4:51:43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25884 12240 1546 0,'-160'-24'508'0,"-3"-8"-80"16,-1-11-264-16,1-7-172 0,-27-22-4 0,-22-18 63 0,-12-21-56 15,-17-18 25-15,-12-17-47 0,-5-18 6 16,-13-20-20-16,-7-17 53 0,-4-23-64 0,-16-24-66 0,-16-25-231 16,-14-32-256-16,-24-29-140 0</inkml:trace>
  <inkml:trace contextRef="#ctx0" brushRef="#br0" timeOffset="29530.03">12186 2026 117 0,'2'-26'493'0,"0"-1"-166"0,0 0-76 0,-2 1-37 15,0 0-39 1,0 1-36-16,2 0-19 0,-4-3-13 15,0 2-15-15,0 0-11 0,-1 1 1 0,-1 1-23 16,1 0 8-16,1 0-34 0,-3 1 38 0,2 0-12 0,0 0 11 0,-2 3-6 16,1 0 14-16,0 4 2 15,-1 0 6-15,1 1-14 0,4 15 5 0,-7-23-2 0,7 23-24 16,-5-17-2-16,5 17-17 0,0 0-5 16,-6-13-14-16,6 13 4 0,0 0-6 0,-18 17 2 15,2 6-5-15,-2 8 1 0,-9 15-6 0,0 6 4 0,-3 9-2 0,1 10 4 16,-2 4-6-16,-7 20 0 15,4 0 33-15,3 2-24 0,0 2 1 0,5 2-6 16,1 4 1-16,8-18 2 0,-1 24 3 16,7-16 14-16,2 23 50 0,2 3-57 0,4 4-20 15,3-21 16-15,2 25-4 0,3-3 1 0,2-1 46 16,3-3-58-16,6-2 3 0,4-9 3 0,6-11-2 16,4-28 1-16,8-11 36 0,9-9-59 0,8-12-1 0,7-14-126 15,5-12-61-15,2-15-292 16,5-16-344-16,1-12-428 0</inkml:trace>
  <inkml:trace contextRef="#ctx0" brushRef="#br0" timeOffset="29884.92">12724 2564 846 0,'-6'-20'439'15,"-1"2"-105"-15,1 3-71 0,0 0-10 0,6 15-22 16,-8-20-34-16,8 20-52 0,-5-15-32 0,5 15-26 16,0 0-22-16,-6-13-12 0,6 13-15 0,0 0-4 15,0 0-6-15,-8 15 1 0,8-15-8 0,-2 33-5 16,4-3 0-16,-2 7 5 0,3 3 18 16,-1 5 4-16,-1 3 13 0,3 12-23 0,0 0 12 15,-1 1-2-15,3 0-8 0,0-1-8 0,0-1-20 16,1-2 18-16,-1-11-18 0,0-1 13 0,4-2-20 15,-3-3 9-15,1-7-11 0,1 0 14 0,-1-3-16 16,-2-10 12 0,1-1-15-1,-3-4 16 1,-4-15-20-16,9 19 15 0,-9-19-21 0,0 0 18 0,13 7-24 16,-13-7-26-16,12-18-79 0,-1-2 11 0,0-10-48 0,2-3-9 0,-1-7-37 0,3-9-93 0,0-5-19 0,-2 3-12 0,1-1-184 0,-2 9 2 0</inkml:trace>
  <inkml:trace contextRef="#ctx0" brushRef="#br0" timeOffset="30100.08">12980 2819 766 0,'5'-34'249'0,"-3"4"10"0,-2 1-82 15,0-1 2-15,0 0-62 0,0 1 22 0,0 2-47 16,0 0 22-16,0 3-19 0,0 1-12 16,1 4 0-16,-1 1-5 0,0 18 15 0,2-26-25 15,-2 26-18-15,0-19-4 0,0 19-7 16,0 0-15-16,0 0-3 0,4-16-1 0,-4 16-3 0,0 0 3 16,7 20-13-16,-1 3 17 0,1 9 4 0,-2 5 12 0,1 7-12 15,-1 1-9-15,1 16 59 0,-1 1 30 16,2 0-31-16,-3 2 5 0,1-2-28 0,1-3 2 15,1-1-27-15,0-12 11 0,0-1-24 16,2-3 8-16,1-4-17 0,0-3 17 16,-3-3-17-16,-1-8 8 0,-1-3-47 0,0-7-16 0,-5-14-90 15,2 17-25-15,-2-17-176 0,0 0-507 0,0 0-434 16</inkml:trace>
  <inkml:trace contextRef="#ctx0" brushRef="#br0" timeOffset="30839.82">12634 2981 229 0,'0'0'593'16,"-9"-12"-168"-16,9 12-136 16,0 0-40-16,9-23-86 0,5 13-32 0,4-1-27 0,11-1-28 15,3 0-9-15,5 0-19 0,2 2-11 16,1 1-1-16,0 2-7 0,0-1-7 0,-3 2-6 16,1 2 0-16,-10 1-31 0,-1 2 0 0,-1 2 34 0,-2 1-13 15,-3 0 1-15,0 4 8 0,-4 2-5 16,1 2 23-16,-2 1 31 0,0 3-54 0,-3 2 53 0,1 0-43 15,-3 3 39-15,1 1-50 16,-2-1 38-16,1 0-46 0,-1 0 38 0,-3-1-44 16,1-1 36-16,-1-5-43 0,2 1 39 0,-9-13-41 15,11 18 31-15,-11-18-31 0,11 12 44 0,-11-12-20 16,0 0 54-16,23 1-9 0,-23-1-6 0,27-16-3 16,-12 1-9-16,1-5-30 0,1-1 24 0,-2-4-31 15,-6 4 22-15,-2-1-22 0,-3 0 18 0,-2 3-9 0,-4-1-2 16,0 1-4-1,-7-1-2-15,0 3 2 0,-2 2-4 0,-5 2 0 0,1 3-1 0,-4 1 1 16,-1 3-1-16,2 3-1 16,2 0-3-16,16 3-3 0,-27 0 4 0,27 0 4 0,-18 3-5 15,18-3-3-15,0 0-4 0,-13 9 2 16,13-9 7-16,0 0-2 0,18 10 2 0,-18-10 2 0,33 3-1 16,-8-1 0-16,0-1 2 0,4-1-2 0,-1-2-1 0,-2 1 3 15,-1-1 5-15,-3 2-1 16,-1 0-5-16,-21 0-4 0,29 0-4 0,-29 0 12 15,26 2-1-15,-26-2 1 0,21 6 0 0,-21-6 2 16,18 10 2-16,-18-10 0 0,13 14 0 0,-13-14 1 16,11 18 2-16,-11-18 6 0,8 20 14 0,-8-20-25 15,8 16 15-15,-8-16-21 0,7 14 25 16,-7-14-25-16,8 12 24 0,-8-12-19 0,0 0 30 16,10 11-3-16,-10-11 36 0,0 0 8 0,0 0 17 0,18 2 1 15,-18-2-11-15,18-7-11 0,-7 0-11 0,1-2-6 16,-1-1-13-16,1-2-11 0,0-1-6 15,-3 2-7-15,0 3 11 0,-9 8-20 16,16-17 10-16,-16 17-19 0,13-10 16 0,-13 10-20 16,16-7 15-16,-16 7-17 0,18-3 16 0,-18 3-8 0,24 1-3 15,-24-1-2-15,30 4 1 16,-12-3 1-16,-2 2 1 0,-16-3 2 0,28 3 0 0,-28-3 3 0,25 1 3 16,-25-1 16-16,21-1 44 0,-21 1 58 0,17-6-39 0,-17 6-11 15,15-15-14-15,-15 15-16 16,10-22-9-16,-10 22-7 0,0-30-6 0,-2 13 21 0,-4-2-34 15,-4-2 22-15,2 2-38 16,-3 1 32-16,-1 1-80 0,-1 1-65 0,-1 0-97 16,0 2-97-16,4 4-27 0,-2 0-191 0,12 10-415 15,-9-15-625-15</inkml:trace>
  <inkml:trace contextRef="#ctx0" brushRef="#br0" timeOffset="32015.31">14986 2808 631 0,'-13'-19'459'15,"1"0"-90"-15,0 1-109 0,2 3-21 0,2-1-51 0,1 6-12 16,7 10-40-16,-13-17-20 15,13 17-43-15,-10-11-8 0,10 11-21 0,0 0-5 0,0 0-18 0,-14 9 1 16,14-9-8-16,-7 27 9 16,3-11-4-16,2 7-4 0,2-3-3 0,2 4 0 0,1 0 32 15,0-2-46-15,2-1 36 16,3-2-39-16,-2-3 30 0,1-1-30 0,-1-5 32 0,-6-10-46 0,14 17 37 16,-14-17-21-16,11 10 43 0,-11-10-20 0,0 0 28 15,22 0-22-15,-22 0 25 0,18-11-21 16,-8 1-7-16,-2-1 1 0,-1-1-5 0,0-2 7 0,0 0-13 15,0 0-9-15,-3 1-6 16,4 0-5-16,-3 1 2 0,-5 12 1 0,16-19-5 16,-7 10 5-16,3 1 3 0,1 3-3 0,3 0 5 15,0 1-6-15,2 2 4 0,1 0 6 0,3 0 11 16,1-1-13-16,1-1-3 0,-5-1-5 0,5-1-3 16,-2-1 6-16,-3-2 3 0,1-1 1 15,-3-2 3-15,-2-1-1 0,-2 0 5 16,-2-4-5-16,-3 0 7 0,-4 1-8 0,-2-1 10 0,-2-2-16 15,-3-2-31-15,-1-2-34 0,-3 1-3 0,1 1-3 16,-3 2 6-16,0 2 5 0,2 3 12 16,2 2 8-16,5 12 0 0,-10-15-3 0,10 15 7 15,0 0 16-15,0 0-7 0,0 0 14 0,0 0 7 16,0 0-6-16,0 0 3 0,26 6 2 0,-12 0 1 16,1 1 1-16,3 0-24 0,-2 0 30 0,4 1-30 0,-3 1 32 15,-2-5-40-15,-2 2 40 0,1 0-26 16,-14-6 44-16,21 9-41 0,-21-9 34 0,18 7-36 15,-18-7 41-15,0 0-36 0,20 6 37 0,-20-6-27 16,0 0 45-16,0 0 20 0,19 1-1 0,-19-1-3 16,0 0-25-16,20-12 1 0,-20 12-6 15,16-17 6-15,-5 7-6 0,-1-2 1 16,1-1 17-16,-2 0 17 0,-1 1 27 0,-1 0 8 0,-7 12 11 16,8-19 4-16,-8 19-14 0,6-19-15 0,-6 19-15 15,0 0-11-15,-7-21-11 0,7 21-9 0,-11-10-9 16,11 10-5-16,-23-3-4 0,23 3-4 15,-35 7-3-15,17 2-1 0,-4 1-3 0,-2 6-4 16,3 2 8-16,3 1-4 0,2 5 3 0,7-4-8 16,2 1 10-16,5 2-10 0,2-4 4 0,4 4-7 15,3-1 9-15,4-1-8 0,5 0 6 16,3 0-3-16,2-4 0 0,6-1-1 0,1-7 2 16,4-2 1-16,-3-5 3 0,2-4-1 0,6-5-2 0,1-3 0 15,0-5-1-15,5-7 1 0,-3-3-1 0,-1-4 0 16,-5-3 4-16,-8 3-2 0,-4-1 2 15,-1-3-1-15,-3 0-2 0,-5-3 12 0,-3-2-11 16,-1 0-1-16,-5-3 10 0,-1 1-15 0,-3 1 11 16,-2 2-8-16,-2 3 9 0,-2 1-6 0,2 9 29 15,-1 3-21-15,0 2 6 0,-1 4-4 0,6 15-8 0,-7-21-5 16,7 21-6-16,0 0 3 0,0 0-1 0,0 0 3 0,-14 9-5 16,13 10 8-16,0 6-7 15,2 3 4-15,2 8 6 0,1 2-2 0,2 3 0 16,1 5 6-16,-1-1-3 15,0 1 1-15,0 1-1 0,3-2 1 0,-2 1-2 0,4-3 0 0,0-6 0 16,1-2-1-16,0-6-1 16,3-4-2-16,-2-7 1 0,2-7 0 0,-1-4-2 0,-14-7-7 15,35-3-50-15,-14-8-63 0,2-7-41 16,-2-5-7-16,-2-4 2 0,-4-2-4 0,-6-4 3 0,-4-3-33 16,-4-2-105-16,-4-3-53 0,-2-3 44 0,-3-3 60 0,-1-8-155 15</inkml:trace>
  <inkml:trace contextRef="#ctx0" brushRef="#br0" timeOffset="32149.89">16302 2107 1480 0,'-6'-36'151'0,"1"3"-4"0,1 8-11 0,0 1-14 15,1 4-5-15,1 3-22 0,2 17-22 16,-4-22-18-16,4 22-15 0,0 0-8 0,-1-18-4 0,1 18-7 16,0 0-4-16,0 0-1 15,10 23 21-15,-4 0-24 0,2 10 18 0,0 4 5 0,1 6 18 16,0 14 31-16,-4 7 1 0,-1 6-15 16,-1 5-9-16,2 1-14 0,0-1-8 0,3-7-10 0,4-7-43 15,6-7-118-15,-2-16-174 0,5-6-489 0,3-7-340 16</inkml:trace>
  <inkml:trace contextRef="#ctx0" brushRef="#br0" timeOffset="33189.92">17342 2213 750 0,'-8'-19'466'0,"0"2"-105"0,0 4-100 0,8 13-72 15,-9-19-37-15,9 19-41 0,0 0-4 0,-9-12-36 16,9 12 1-16,0 0-34 15,-8 21 6-15,5-4-9 0,2 8 39 0,-1 6-54 0,1 6-4 16,0 7-3-16,1 6-2 16,0 13-4-16,-2 1 29 0,2-1 2 0,-1-10-5 0,2-3-4 15,-1-1 26-15,2-4-40 0,2-2 30 16,-1-5-42-16,1-5 32 0,-1-7-6 0,-1-4-8 0,1-5-7 16,-3-17-2-16,4 26 17 0,-4-26 26 0,3 17 58 15,-3-17 40-15,0 0-14 0,0 0-33 16,0 0-25-16,14-4-13 0,-8-10-20 0,3-6-14 15,1-7-3-15,4-2-11 0,1-2-8 0,1-1 11 16,1 0-23-16,1 2 14 0,2 3-13 0,-1 2 8 16,3 3-18-16,0 3 13 0,0 5-12 15,-1 4-1-15,0 3 4 0,-1 3-1 0,1 5 1 16,1 4 3-16,-1 4-3 0,5 5 4 0,-3 6-2 16,-3 0 3-16,-3 5 1 0,-1 3 3 0,-4-1 0 0,0 0-1 15,-4 3 6-15,-3-5 3 0,-1-2-3 16,-1-1-4-16,-1-2-41 0,0-4-62 0,-2-16-51 15,3 20-21-15,-3-20-19 0,0 0-45 16,12 10-128-16,-12-10-480 0,23-16-429 0</inkml:trace>
  <inkml:trace contextRef="#ctx0" brushRef="#br0" timeOffset="33729.85">18078 2573 497 0,'2'-27'487'0,"-2"27"-114"0,-2-19-74 15,2 19-48-15,-6-16-20 0,6 16-35 0,-12-12-41 16,12 12-35-16,-17-5-33 0,17 5-12 0,-25 0-8 15,9 4-10-15,-4 5-11 0,0 0-9 0,2 2-8 16,0 3-7-16,2-1-5 0,2 3-7 16,2-1-2-16,2 1 1 0,4-3 2 0,6-13-2 15,-2 24-7-15,2-24-5 0,13 21 0 0,-3-11 9 16,5-5-5-16,2-1 1 0,0-1-1 16,3-2-2-16,0-1 1 0,-1-1-3 0,1-1 5 15,-2 0 3-15,-18 2 0 0,26-2-5 0,-26 2 0 16,20-1-2-16,-20 1 6 0,0 0-2 0,20 0-6 15,-20 0 1-15,0 0 0 0,15 9 3 0,-15-9 2 0,9 13 0 16,-9-13 1-16,8 20-1 16,-2-7 4-16,0 2-6 0,2 1-4 0,1-1 0 15,1-1 6-15,3-1-1 0,0-5 3 0,1-1 27 16,4-4-60-16,2-2 4 0,3-5-65 0,2-2-13 16,5-5 16-16,-2-2-3 0,-1-3 29 0,-3-1 19 0,-2-2 8 15,-3-3 5-15,-3 0 6 16,-2-2 12-16,-3-1 11 0,-3 3 11 0,-2-2 10 0,-2 3 6 15,-1-2 13-15,-3 6 15 0,-1 1 14 0,-1-1-1 16,2 17-13-16,-6-25-13 0,6 25-4 0,-11-19 2 16,11 19-7-16,-10-13-9 0,10 13-10 15,0 0-3-15,0 0-6 0,-26 7 1 0,26-7 31 16,-13 22-33-16,8-2 1 0,-1 0-8 16,3 5-1-16,0 3-2 0,1-1 8 0,0 0 0 0,2 3 1 15,0-4 2-15,2-1-3 0,-2 0 3 0,0-4-3 0,1-2 30 16,-1-2-30-16,0-17 33 15,-1 28-5-15,1-28 25 0,-2 24-30 0,2-24 55 16,-5 21-13-16,5-21-3 0,-10 18-20 0,10-18 3 16,-18 16-20-16,7-9-2 0,-3-1-6 0,1-1-60 0,13-5-98 15,-27 5-9-15,27-5-106 0,-31-2-653 16,31 2-545-16</inkml:trace>
  <inkml:trace contextRef="#ctx0" brushRef="#br0" timeOffset="34059.61">19064 2571 525 0,'0'0'382'0,"0"0"-150"16,17-2-5-16,-17 2-94 0,0 0 12 0,12 16-51 0,-8-2 40 16,-1 3-38-16,1 5 22 0,-1 3-22 0,1 3-14 0,-1 6-14 15,0 1-12 1,1 3 35-16,0-2-60 0,1-1 41 0,2-3-15 0,2-4-9 15,0-6-78-15,0-7-231 0,2-5-447 16,-11-10-234-16</inkml:trace>
  <inkml:trace contextRef="#ctx0" brushRef="#br0" timeOffset="34354.54">19217 2251 226 0,'0'0'605'0,"0"0"-227"16,0 0-85-16,0 0-73 0,0 0-51 0,0 0-28 0,0 0-27 15,0 0-22-15,7-13-17 16,-7 13-15-16,17-4-13 0,-17 4-8 0,18-4-10 0,-18 4-16 16,20-2 6-16,-20 2-13 0,0 0 9 0,24 4-4 0,-24-4-2 15,15 10 3-15,-7 0 12 16,1 7 14-16,-2 3 1 0,-1 4-1 0,1 9-10 15,-1 3 2-15,-1 3-5 0,0 2 0 16,0-1-7-16,0 2-3 0,2-3-10 0,-1-1-1 0,1-2 12 16,1-2 34-16,0-4-46 15,3-3 41-15,-2-8-49 0,1-3-33 0,0-5-117 0,-10-11-669 16,15 4-390-16</inkml:trace>
  <inkml:trace contextRef="#ctx0" brushRef="#br0" timeOffset="34509.82">19235 2461 662 0,'0'0'689'0,"-25"-4"-220"0,25 4-94 0,0 0-90 0,-20 2-64 0,20-2-57 15,0 0-29-15,5 12-30 16,-5-12-16-16,29 17-19 0,1-7-7 0,6-3-96 0,9-1-117 16,1-3-239-16,7-4-427 0,0-2-377 0</inkml:trace>
  <inkml:trace contextRef="#ctx0" brushRef="#br0" timeOffset="35069.42">20670 2844 439 0,'0'0'525'0,"-15"-15"-137"0,15 15-112 16,-16-6-55-16,16 6-48 0,-19 5-34 0,5 5 23 0,0 3-81 15,-3 7 31-15,2 7-71 16,-3 6 49-16,-2 13-10 0,0 4-16 0,-3 8-8 0,4 2-22 15,2-1-2-15,2 0-1 16,2-1-12-16,3-3-1 0,2-13 4 0,3 0 6 0,1-4 28 16,1-4-51-16,1-7 41 0,2-6-50 15,-2-3 45-15,2-18-44 0,0 22 57 0,0-22-57 0,0 0 29 16,0 0-60-16,0 0 45 0,0 0-38 0,1-25-6 0,1 1 15 16,-1-4 2-1,1-8 4-15,0-4 2 0,1-6 0 0,0-2 5 0,1-12-6 16,1-4 8-16,2 0-46 0,4-1 42 15,4 0-41-15,1 4-4 0,3 2 20 0,0 4 0 16,2 5 5-16,2 6 4 0,-5 10-1 16,3 7 6-16,-1 3 5 0,-1 4-7 0,-2 8-13 0,-2 1 29 15,0 6 1-15,-15 5 2 0,22 3-1 16,-22-3 2-16,17 17 1 0,-11 2-4 0,-3 5 2 0,-4 4-17 16,-4 4 66-16,-4 5-48 0,-5-1 50 0,-1 0-17 0,-4 0 4 15,-4 5-2-15,2-9-11 16,-1-1-5-16,3-4-1 0,0-3-2 0,2-4-4 15,5-5 15-15,1-2-83 0,11-13-18 0,-15 15-51 16,15-15-99-16,0 0-523 16,0 0-272-16</inkml:trace>
  <inkml:trace contextRef="#ctx0" brushRef="#br0" timeOffset="35752.15">20845 2886 35 0,'0'0'567'0,"0"0"-204"0,0 0-91 16,18-3-58-16,-18 3-61 0,0 0-44 15,0 0-9-15,0 0-24 0,0 0-11 16,19-1-11-16,-19 1-8 0,0 0 12 0,0 0 36 16,21-5 18-16,-21 5 49 0,20-8-57 0,-5 1-15 0,2-3-8 15,2 0-16-15,0 0-17 0,-2-3 10 16,1 1 5-16,-2 0 8 0,0-1 24 0,-2 2 19 16,-3 3 27-16,-11 8 0 0,12-17-28 0,-12 17-20 15,7-13-19-15,-7 13-13 0,0 0-18 16,0 0-11-16,-8-16-5 0,8 16-11 0,0 0 10 0,-31 4-18 15,13 5-1-15,0 2-5 16,-1 1-1-16,-1 5 0 0,1 2-1 0,4-1 1 16,3 0-2-16,3 1 6 0,4 0-8 0,3 0 9 15,2 0-8-15,4 3 8 0,3 0-5 0,6 2 3 16,3-2-2-16,2-3 1 0,4-2-2 0,3-2 0 16,0-3-1-16,-1-3 0 0,-1-3-1 0,0-2 4 15,-1 0-4-15,-4 1 0 0,-1-2-6 0,-17-3 1 16,25 6 6-16,-25-6 1 0,16 5-3 0,-16-5 0 15,15 6 3-15,-15-6-2 0,0 0 1 16,11 9 2-16,-11-9 2 0,0 0-2 0,0 0 8 16,0 0 17-16,8 12 24 0,-8-12 23 15,0 0 25-15,0 0 0 0,0 0-21 0,0 0-20 16,0 0-17-16,0 0 1 0,10-20-25 0,-5 5-13 0,3-4 6 16,1-4-21-16,6-3-55 0,1-3-59 0,3-2-30 0,2 0-29 15,1 3-25-15,1-2-1 16,2 4 8-16,-1 0 18 0,2 2 11 0,-1 0-26 15,1 4 53-15,-1 0-25 0,-1 2 71 0,1 1-24 16,-6 5 58-16,0 1-16 0,-4 1 87 0,-3 2-10 0,-12 8 93 16,18-11 55-16,-18 11 38 15,14-9 5-15,-14 9 8 0,0 0-21 0,13-12 37 0,-13 12-21 16,0 0 7-16,0 0-37 0,0 0-1 16,10-10-58-16,-10 10 8 0,0 0-60 0,0 0 19 15,0 0-43-15,0 0 20 0,0 0-29 0,0 31 22 16,-6-9-31-16,0 8-1 0,-3 5 0 15,1 3 1-15,-3 3-6 0,2 3 1 0,-2 9-2 16,-1 1 1-16,3 1 1 0,1 0 0 0,-1 1 11 16,3-8-10-16,2 0 3 0,1-1-6 0,2-4-1 15,1-5-8-15,1-10-57 0,-1-2-57 0,2-6-53 16,-2-20-48-16,1 23 2 0,-1-23-26 0,0 0-72 16,0 0-120-16,0 0-385 0,11-10-397 0</inkml:trace>
  <inkml:trace contextRef="#ctx0" brushRef="#br0" timeOffset="36159.87">21571 3082 536 0,'-10'-26'543'0,"2"4"-144"16,-1 2-102-16,1 1-64 0,2 3-31 16,2 3-52-16,4 13-34 0,-5-21-27 0,5 21-22 15,2-18-20-15,-2 18-10 0,11-17-9 0,1 9-27 0,0 1 12 16,4 3 9-16,1 0-5 0,3 2-4 0,1 1-7 0,5 2 6 16,0 2-4-16,-1 1-2 15,1 0-3-15,-1 1 43 0,-3 1-47 0,1 0 31 16,-2 1-36-16,-3-1 35 0,-2 0-40 0,-2 0 45 15,-1 0-47-15,0-2 43 0,-13-4-47 0,18 9 43 16,-18-9-43-16,14 7 44 0,-14-7-45 0,14 7 37 16,-14-7-39-16,0 0 38 0,15 7-37 0,-15-7 46 15,0 0-45-15,12 6 46 16,-12-6-47-16,0 0 48 0,0 0-24 0,0 0 71 0,17 4-1 16,-17-4 32-16,0 0-25 0,0 0-1 0,19-11-28 0,-19 11 4 15,17-16-26-15,-6 6 7 16,2-4-25-16,-2-2-3 0,5 2-2 0,-2-1 1 15,0 0-1-15,-1 1-3 0,-4 2 1 0,1 2 25 16,-10 10 31-16,12-18-12 0,-12 18 4 0,5-13-24 0,-5 13-9 16,0 0-7-16,-4-14-2 15,4 14-5-15,-16-4 1 0,16 4-4 0,-27 2 2 0,8-1-1 16,-2 2-4-16,-3 1 0 0,2 1-2 0,-1-1-17 0,3 1-23 16,3-1-37-16,2-1-40 0,15-3-35 15,-21 6 3-15,21-6-4 0,0 0-4 0,0 0-7 16,0 0-114-16,0 0-519 15,0 0-342-15</inkml:trace>
  <inkml:trace contextRef="#ctx0" brushRef="#br0" timeOffset="36899.68">22267 2767 167 0,'0'0'696'0,"0"0"-240"0,0 0-129 15,-2 15-87-15,2-15-37 0,-5 13-43 16,5-13-31-16,-8 21-28 0,2-9-17 0,1 2 19 0,0-2-56 15,0 3 18-15,5-15-48 16,-7 22 43-16,7-22-65 0,-5 22 55 16,5-22-51-16,-2 17 41 0,2-17-50 0,0 0 46 15,1 20-47-15,-1-20 47 0,0 0-5 0,0 0 79 16,4 14 28-16,-4-14 24 0,0 0-16 0,0 0-24 16,0 0-29-16,11-6-11 0,-11 6-19 0,7-12-8 15,-7 12-7-15,8-16-14 0,-8 16-7 0,8-20-5 16,-8 20-5-16,9-25-9 0,-2 11 13 0,0-2 12 15,3 2-30-15,1-2-18 0,4 1 15 0,1 1-17 16,2 1-50-16,1 1-56 0,1 4-41 0,0-3-19 16,0 5-19-16,0-1 39 0,-3 4-3 15,0 0 52-15,-17 3 0 0,30-1 50 0,-30 1-21 16,26 0 49-16,-26 0-28 0,19 1 46 16,-19-1-31-16,0 0 45 0,21 5-28 0,-21-5 49 0,0 0-24 15,14 8 47-15,-14-8 4 0,0 0 4 16,4 16-12-16,-4-16-7 0,0 0-3 0,0 18-6 15,0-18-5-15,0 0 0 0,-3 19-15 0,3-19 11 16,0 0-1-16,-2 15 1 0,2-15-1 0,0 0 8 16,0 0 11-16,0 0 22 0,0 0 35 0,0 0 43 15,2 16-8-15,-2-16-19 0,0 0-22 16,0 0-6-16,12-16-25 0,-12 16 3 0,10-18-23 16,-10 18 5-16,12-20-20 0,-5 8 6 0,-1 0-10 0,1 2 4 15,-7 10-12-15,12-19 2 0,-12 19-9 0,12-15 6 16,-12 15-10-16,15-10 7 15,-15 10-10-15,0 0 10 0,18-4-5 0,-18 4 7 0,0 0-6 16,23 9 13-16,-23-9-16 0,20 16 5 16,-9-7-3-16,1 4 4 0,0-3-1 0,-2-1 3 15,1 1 4-15,-11-10-4 16,18 16 2-16,-18-16 2 0,11 10 5 0,-11-10 5 0,0 0 2 0,15 8-1 0,-15-8-4 16,0 0-1-16,0 0-3 0,12-6 12 0,-12 6 25 15,0 0 24-15,9-15-17 0,-9 15 10 16,0 0-29-16,4-20 7 0,-4 20-22 0,3-15 11 0,-3 15-20 15,3-14 11-15,-3 14-18 16,6-13 10-16,-6 13-18 0,8-10 17 0,-8 10-21 16,12-9 16-16,-12 9-18 0,14-4 18 15,-14 4-16-15,0 0 20 0,26 6-23 0,-14 1 16 0,0 1-10 16,0 3-1-16,2 3 3 0,-1 0 3 0,0 1 1 0,2 1-54 16,-1-1-73-16,1 1-52 15,-1-2 1-15,2-2-49 0,0 0 2 0,3-4-109 0,0-1-479 16,-2-3-380-16</inkml:trace>
  <inkml:trace contextRef="#ctx0" brushRef="#br0" timeOffset="37428.42">23327 2808 698 0,'0'0'529'15,"0"0"-139"1,0 0-91-16,0 0-63 0,0-19-57 0,0 19-37 0,0 0-32 16,0 0-31-16,0 0-8 0,8-13-20 0,-8 13-20 0,0 0-9 15,15-12-2-15,-15 12 4 16,16-8-10-16,-16 8 2 0,20-10-7 0,-20 10 2 15,22-11-6-15,-8 4 9 0,-3 0 2 0,1 0 0 16,-12 7 27-16,20-11 6 0,-20 11 38 0,16-11 17 0,-16 11 17 16,12-10-17-16,-12 10 0 15,0 0-34-15,7-13-1 0,-7 13-30 0,0 0-1 0,-10-11-16 0,10 11 3 16,-23-1-17-16,23 1 9 16,-32 4-16-16,12 4 11 0,0-1-15 0,0 1 12 0,2 3-12 15,1 2 24-15,1 0-28 0,2 4 11 0,0 1-17 16,3 1 6-16,1 2 1 15,3 2 4-15,0-3 1 0,5 3 4 0,3-5-4 16,2 3 9-16,7-2-11 0,1-3 9 0,6-2-4 16,2-4-3-16,5-4-35 0,2-2-17 0,2-4-59 0,1-1 10 15,5-4-62-15,-2-3 59 16,0-2-41-16,-4 0 63 0,-2-3-36 0,-4-2 28 0,-3 2 16 16,-4-3 12-16,-2 0 8 0,-4-1-7 0,-3 2 10 0,-3 1 22 15,-3 14-30-15,1-21 67 0,-1 21-2 16,-6-16-42-16,6 16 45 0,0 0-42 0,-10-9 44 15,10 9-44-15,0 0 33 0,-17 13 5 16,17-13 1-16,-12 20 3 0,12-20-2 16,-7 23-2-16,7-23 1 0,-2 23-1 0,2-23-1 15,4 20-8-15,-4-20 72 0,12 18-30 0,-12-18 96 16,18 12 7-16,-18-12 26 0,22 2-46 16,-22-2-9-16,24-8-36 0,-10-1-16 0,-3-6-9 0,-2-2-5 15,-3-3-13-15,-5-5-46 0,-8-6-49 0,-4-1-45 16,-10-3-13-16,-11-6-14 0,-7-1-82 0,-5-4-173 15,-6 3-332-15,-1 1-248 0</inkml:trace>
  <inkml:trace contextRef="#ctx0" brushRef="#br0" timeOffset="37729.94">24086 1524 951 0,'-10'-13'511'16,"10"13"-131"-16,-11-10-80 0,11 10-60 0,0 0-55 0,-12-7-52 16,12 7-33-16,0 0-17 0,0 0-18 15,0 0-12-15,-12 11-7 0,12-11 2 0,2 34 8 0,2-2 43 16,2 10 32 0,1 15-39-16,0 8-8 0,3 7-11 0,0 4-13 0,0 4-13 15,1 2-9-15,-3 1 3 0,0 2-17 0,0-3 6 0,-4 0-16 16,-1-2 15-16,1-5-20 15,-2-3 0-15,-1-3 0 0,-4-4 12 0,-1-2-16 0,-6-4 5 16,-3-2-4-16,-6-3 7 0,-5-4-7 16,-8 0 6-16,-6-5-10 0,-4-3-21 0,-7-6-92 0,-2-2-70 15,-5-3-110-15,-6-6-695 16,-2-5-695-16</inkml:trace>
  <inkml:trace contextRef="#ctx0" brushRef="#br0" timeOffset="38654.78">8850 6154 279 0,'0'0'624'0,"-14"-6"-134"0,14 6-172 0,0 0-67 0,-11-7-45 15,11 7-40-15,0 0-32 0,0 0-21 16,0 0-19-16,7-16 2 0,-7 16 3 15,21-11 23-15,-1 4 14 0,3 0 12 0,9-1 2 16,5 0-8-16,5 0-12 0,6-1 29 0,15 1-58 0,4-1-14 16,6-1-13-16,2-1-13 15,5 2 28-15,1 0-51 0,2 0 24 0,1-1-40 0,-1 3 28 16,0-2-42-16,-2 3 30 0,-2-1-38 16,-2 1 19-16,-5 0-27 0,-2-1 33 0,-7 1-91 0,-5-3-28 15,-12-1-137-15,-5 0-10 0,-3-2-107 0,-9-3-672 16,-2 0-757-16</inkml:trace>
  <inkml:trace contextRef="#ctx0" brushRef="#br0" timeOffset="38902.91">10186 5593 744 0,'-17'-4'562'0,"1"0"-108"0,16 4-100 0,-25-6-15 16,25 6-128-16,-19-2-16 0,19 2-88 0,0 0 25 0,0 0-69 15,-20 1 32-15,20-1-48 16,0 0 55-16,0 0-15 0,10 20 59 0,2-11-56 0,7 2-4 15,8 3-4-15,4-1-8 0,4 1-10 16,3 0-12-16,4 1-10 0,5 4-3 16,-8-3-8-16,-1 0-2 0,-3 2 2 0,-3 3 4 15,-4 0 7-15,-6 2 12 0,-4 2 29 0,-7 1-28 0,-7 1 9 16,-7 7-37-16,-8 2 7 16,-11 9-7-16,-8 1-5 0,-5 2 38 0,-4-2-51 0,-1 0-6 0,0-5-132 15,3-5-154-15,9-10-193 0,4-1-654 16,4-6-879-16</inkml:trace>
  <inkml:trace contextRef="#ctx0" brushRef="#br0" timeOffset="45419.75">9744 7290 799 0,'-14'-7'384'0,"-4"0"-127"0,0-2-277 16,-5 0-403-16,-8 0 172 15</inkml:trace>
  <inkml:trace contextRef="#ctx0" brushRef="#br0" timeOffset="48764.73">7661 6167 315 0,'0'0'550'0,"0"0"-161"16,15-6-68-16,-15 6-96 0,0 0-20 0,0 0-72 0,17-8 19 15,-17 8-57-15,0 0 6 0,15-7-45 16,-15 7 15-16,13-6-38 0,-13 6-3 0,14-8-5 0,-14 8-4 16,19-9 0-16,-19 9-1 0,19-12-2 0,-6 4-4 0,-2 1 7 15,2-3-2-15,1 2-11 16,-1-3-1-16,2-1 13 0,-1 0-11 0,0 0 2 15,-1-2 9-15,1 2-3 0,-1-1-1 16,0-1 0-16,-1-1 1 0,0 1 2 0,0-1 7 0,-1-2 0 16,-1 0 0-16,1 1-2 0,-2-2 1 15,-1 0-8-15,1 1 13 0,-2-1-3 0,0-1 0 16,-1 0-11-16,-1 1 13 0,0 1 12 16,-2-1-1-16,-1 0-1 0,0 0 4 0,0 1-5 15,-2-1 1-15,0 1 46 0,-1-3-61 0,-1 2 49 16,-1-3-47-16,0 0 46 0,-2 1-57 0,0 0-1 15,-1 1-2-15,-1-1 0 0,0 1-3 0,-2-2 4 16,0 3 0-16,-2-1 1 0,0 0-10 16,-1 1 9-16,0-1-11 0,-6-2 10 0,1 1-12 15,-1-2 2-15,-1 2-4 0,-1 0 8 0,-1 0-8 16,-2 1 9-16,1 0-11 0,-1-1 9 0,1 3-7 16,-1-1 8-16,-1 1-11 0,2 0 10 0,-1 3-10 0,0-3 11 15,1 3-12-15,1 2 12 0,0 1-11 16,0 0 3-16,1 1-2 0,-3-1 10 0,1 3-10 15,0-1 10-15,-6-2-5 0,4 3 1 0,0 0-10 16,-1 2 11-16,0-1-11 0,0 1 12 0,-1-1-9 16,1 2 9-16,-1-1-9 0,0 0 10 15,1 2-12-15,-1-1 7 0,0 0-6 0,1 0 14 16,-1 1-13-16,0 0 9 0,0 0-9 0,-1 0 7 0,0 1-7 16,0-1 10-16,-1 1-10 0,1 0 10 15,0-1-10-15,0 1 11 0,2 0-2 0,-1 1-2 16,0-1-3-16,1 2-3 15,1 0-3-15,3-1 12 0,-3 2-11 0,1 0 10 0,-2 0-8 16,-1 0 6-16,2 1-9 0,-1 0 13 0,-1 0-13 16,2-1 12-16,3 1-11 0,-1-1 11 0,1 0-10 15,0 1 7-15,2 0-9 0,-1 0 13 16,1-1-8-16,-1 0 8 0,0 0-12 0,2 1 12 16,-2-2-10-16,0 1 9 0,-1 0-10 0,1-1 11 0,-1 0-12 15,1 0 11-15,-1 1-12 0,0-1 15 0,0 1-16 16,-1 0 7-16,-4 0-5 0,0 0 11 0,0 1-9 15,0-1 10-15,0 0-11 0,0 0 8 0,0 1-5 16,1-1 7-16,4 0-10 0,-4 1 11 0,3-1-12 16,0 0 12-16,1-1-13 0,0 2 13 15,-6-2-11-15,2 1 5 0,-2 0-6 0,2 1 14 0,-3-1-13 16,-1 0 12-16,-1 1-14 16,-1 0 10-16,0 0-8 0,-5 0 10 0,-2 2-12 15,2-1 11-15,4-1-10 0,1 1 11 0,-4 1-11 16,5-1 11-16,0 1-11 0,1 0 8 0,0-1-7 15,1 0 13-15,0 0-12 0,1 0 11 0,1 0-4 0,-1-1 0 16,1-1-9-16,0 1 11 0,0 0-12 16,0 0 12-16,2-1-11 0,-3 0 14 0,1 1-15 15,1-1 12-15,-2 0-13 0,1 0 2 16,-2 2 1-16,3-2 2 0,-3 0 0 0,1 1 3 0,-1 0 0 16,1-1-2-16,1 2-1 0,-1-1 1 0,1 1 2 15,1-2-2-15,-3 1 1 0,3 0 0 16,-2 1 0-16,2 1-1 0,-1-1 1 0,1 1 12 15,-2-1-14-15,-1 2 1 0,0 0 11 0,-4 1-11 16,-1 2 10-16,1 0-12 0,0 1 0 0,0 1-1 0,1-1 3 16,-1 2 0-16,-1 1-1 15,-1-1 2-15,2 2-2 0,0-1 2 0,1 0 1 16,1 1 0-16,0-1 1 0,3 1-2 0,-2-2-2 16,4-1 6-16,0-3-1 0,-1 2-1 0,1-1 0 15,1-1-1-15,-1 0 0 0,1 1 0 0,-1-1 0 16,0 0 0-16,0 0 0 15,0-2-1-15,1 3 1 0,-1-1 1 0,0 0-2 0,3 1 2 16,-2 1 1-16,1-2 12 0,-1 1-16 0,2-1-1 16,0 0 1-16,0 1 0 0,3-1-1 0,-1 1 3 15,1 1 3-15,1-1-7 0,0 2 3 16,-1-2 1-16,3 4-1 0,-3-3-1 0,1 4 12 16,-1 0-12-16,0 1 10 0,-1 0-12 0,-2 4 10 0,4-4-10 15,-3 3 11-15,1 2-2 0,1 0 1 0,1 0-2 16,-1 1-11-16,6-1 8 0,-1 0-6 0,2 1 11 15,0-1-11-15,0 1 12 0,3 1-11 0,0-1 7 16,2 2-8-16,-1 1 14 0,2 0-14 16,2-1 1-16,-1 3 0 0,2 0 2 0,0 2 2 15,1-1-1-15,1 1 0 0,1 0 12 0,0 0-11 16,1 1 9-16,-1 0-10 0,2-1 7 0,-1 0-6 16,2-1 8-16,0 0-11 0,1 0 8 15,0-1 0-15,2 8 1 0,1-10 0 16,0 0 41-16,0-1-51 0,3 0 36 0,1-2-46 15,0 1 50-15,2-2-49 0,3 0 2 0,2 2 2 0,0-1 2 16,3-2 1-16,1-1 3 0,-1 0 0 16,2-3 1-16,-3 0 0 0,1-2 2 0,4 2 41 15,1-1-50-15,-4-2 0 0,5 1-1 0,-1 0 1 16,-1-4 7-16,0 1 1 0,5 1 1 0,-4-3-1 16,2-2 0-16,0 2-1 0,6-2 2 0,-5-1 1 15,2-1-1-15,1-2 1 0,5-2-3 0,1-1 12 16,-1 0-12-16,3-1 1 0,-2-1-6 0,1-1 2 15,0 2 8-15,4-2 41 0,-1 0-53 0,0 2 47 16,-1-2-51-16,0 2 41 0,1-2-45 0,-1 1 45 16,-2 2-44-16,2-1 43 0,-2 1-47 0,-1 0 47 15,3 0-50-15,1 2 49 0,-3 0-50 16,1-1 42-16,-3 0-44 0,1 1 51 0,-1-2-46 16,-5 3 46-16,4-2-48 0,-5 0 39 0,0 0-37 0,1 0 44 15,-1 1-43-15,0 0 45 16,7-1-43-16,0 1 44 0,-6-1-50 0,-1 2 48 0,1 0-46 15,-1-1 47-15,2 0-54 0,-2-1 48 16,0 2-43-16,1-2 51 0,1 1-49 0,3 1 46 16,3 0-45-16,0-2 43 0,0 2-46 0,-2-1 50 0,-5 1-35 15,5-2 32-15,-5 2-47 16,1 0 47-16,4-1-48 16,-5 1 50-16,1 0-50 0,-1 0 42 0,0 0-45 0,1-1 56 0,-2 1-6 15,1-2-54-15,4 0 58 0,-4 1-51 0,-1 0 44 0,4-2-44 16,-2 3 48-16,5-2-46 0,-7 1 48 0,1-1-48 15,-1 1 46-15,1-1-46 0,-2 1 46 16,0 0-46-16,-1 0 41 0,-1 0-46 0,-1 1 55 16,2 0-50-16,0 2 50 0,-2-1-52 0,1 0 50 15,-2 1-49-15,-1 2 45 0,0-2-44 0,-2-1 49 16,-2 1-48-16,-1-2 46 0,0 0-46 0,-1 1 31 16,1 0-28-16,-1-1 47 0,1 3-11 0,-1-2-4 15,0-1 4-15,1 1-4 0,-2-1 0 0,-18 0-2 16,32 1-5-16,-32-1-6 0,31-1-40 0,-31 1 54 15,31 0-46-15,-31 0 50 0,31-2-46 16,-31 2 46-16,32-4-43 0,-32 4 45 0,34-1-46 16,-15 1 46-16,-1-2-52 0,-18 2 49 15,29-4-38-15,-29 4 48 0,29-1-51 0,-29 1 49 16,25-2-50-16,-25 2 47 0,27-3-49 0,-27 3 54 0,26-4-48 16,-26 4 49-16,27-3-48 0,-27 3 47 0,26-4-47 15,-26 4 47-15,26-5-46 0,-26 5 37 16,27-6-1-16,-27 6 1 0,25-6-43 0,-9 3 51 15,0-2-10-15,0 3 1 0,0-4-6 0,2 2-1 16,1-3 0-16,-2 3 0 0,3 0-46 0,-3-2 49 16,3 2-44-16,1-1 49 0,-4 1-45 0,3-2 47 15,-3 3-51-15,1-1 44 0,1 0 5 0,-2 0-2 16,1 2-45-16,-1-2 51 0,1 1-48 0,-3 2 45 16,2-4-44-16,-2 3 49 0,-15 2-46 0,26-5 49 15,-26 5-48-15,25-6 52 0,-25 6-46 0,22-5 50 16,-22 5-48-16,18-4 17 0,-18 4-14 15,16-4 51-15,-16 4-51 0,0 0 42 0,20-6-49 0,-20 6 48 16,0 0-49-16,14-5 42 0,-14 5-44 16,0 0 45-16,0 0-48 0,16-6 45 15,-16 6-49-15,0 0 36 0,13-10-54 16,-13 10 31-16,13-13-81 0,-3 3 20 0,0 0-80 0,-1 1-21 16,2-3-32-16,-2 1-25 0,0-6-202 15,-9 17-407-15,14-16-429 0</inkml:trace>
  <inkml:trace contextRef="#ctx0" brushRef="#br0" timeOffset="50829.84">15903 5404 545 0,'0'0'559'0,"-3"-18"-129"0,3 18-119 16,0 0-60-16,-5-18-44 16,5 18-41-16,0 0-38 0,0 0-40 0,-3-15-20 0,3 15-12 15,0 0-13-15,0 0-8 16,0 0-8-16,0 0 35 0,0 0-55 0,0 0 45 0,0 0-28 16,2 19 41-16,-2-19-51 0,2 33 42 0,-1-9-49 15,0 3 40-15,1 1-49 0,3 6 41 0,-2 1-48 16,1 0 44-16,-1 0-49 0,1 1 44 0,0-3-45 0,2 0 47 15,0 1-48-15,2-3 46 0,0-3-91 16,0 2-25-16,3-1-32 0,0-1 39 0,0-2-25 16,0-9-161-16,-1-2-522 0,-1-5-325 15</inkml:trace>
  <inkml:trace contextRef="#ctx0" brushRef="#br0" timeOffset="51199.71">16111 5870 361 0,'0'0'557'0,"3"-25"-187"0,-3 25-34 16,1-23-122-16,-1 23 41 15,0-18-82-15,0 18 17 0,0 0-76 0,1-19 19 0,-1 19-73 16,0 0 21-16,0 0-53 16,0 0 30-16,0 0-47 0,0 0 33 0,0 0-43 0,0 0 35 0,0 0-43 15,0 0 41-15,0 0-45 16,5 19 34-16,-5-19-46 0,4 17 52 0,-4-17-43 0,0 0 43 16,2 17-75-16,-2-17 96 0,0 0-5 0,0 0 90 0,0 0-51 15,0 0 41-15,0 0-57 0,0 0 46 16,0 0-45-16,0 0 48 0,0 0-56 0,0 0 34 15,-6-24-47-15,6 24 37 0,-4-23-15 16,4 23-13-16,-4-28-6 0,3 11-15 0,1 17-7 0,1-26-8 16,-1 26-4-16,4-25-3 15,3 14-4-15,0-1-1 0,2 0-4 0,1 4-9 16,4-1-2-16,0 2 10 0,3 5-2 0,-17 2-39 16,29-4 46-16,-12 8-37 0,1 0 38 0,1 4-35 15,-2 3 42-15,0 4-42 0,-4 1 43 0,2 9-42 0,-4 3 35 16,-2 3-36-16,-4 2 47 15,0 3-43-15,-3 0 44 0,-2-2-13 0,0-3-60 0,0 0-84 16,0-3-99-16,3-3-156 0,1-3-641 16,3-3-770-16</inkml:trace>
  <inkml:trace contextRef="#ctx0" brushRef="#br0" timeOffset="51650.25">17166 5784 520 0,'0'0'512'0,"0"0"-74"0,8-12-159 16,-8 12-16-16,6-12-89 0,-6 12 13 0,8-18-48 16,-8 18 29-16,10-22-56 15,-4 7 41-15,-1 1-53 0,0-2 61 0,-1 1-53 16,-2-1 26-16,0 0-41 0,-2 16 26 0,0-26-2 15,0 26-11-15,-5-25-15 0,0 12-17 0,-2 2-10 0,-3 0-14 16,0 3-8-16,-3 1-3 16,-3 3-6-16,16 4-14 0,-33 1-4 0,10 4 6 15,-5 6-3-15,1 3-2 0,1 3-4 0,0 3-3 16,3 0-40-16,2 3 42 0,5-1-38 0,3-3 41 0,5 1-39 16,3-1 43-16,5-19-40 0,1 33 39 0,5-19-39 15,6 1 40-15,2-3-39 0,4-2 33 0,2-1-33 16,2-5 43-16,0 1-41 0,-3-4 41 0,1-1-38 15,-20 0 37-15,33 0-40 0,-33 0 44 16,25 0-40-16,-25 0 41 0,21-1-39 0,-21 1 44 16,0 0-40-16,19 1 29 0,-19-1-34 0,0 0 19 15,0 0-26-15,19 2 45 0,-19-2-41 16,0 0 40-16,9 15-42 0,-9-15 39 16,5 19-42-16,-5-19 15 0,4 24-110 0,-1-10-20 0,3-1-101 15,-1 1-48-15,-5-14-266 0,12 22-333 0,-2-14-509 16</inkml:trace>
  <inkml:trace contextRef="#ctx0" brushRef="#br0" timeOffset="52269.93">18881 5498 732 0,'-12'-14'523'0,"-3"0"-134"15,0 1-83-15,-2 3-6 0,0 1-109 0,0 5 0 16,1 2-94-16,-3 2 22 0,-2 4-26 0,0 7-17 0,-5 3-15 16,3 7-52-16,1 1 42 0,4 3-54 0,2 3 36 0,3 0-49 15,5 2 44-15,4-3-39 16,3-2 39-16,4 1-52 0,3 0 52 0,7 2-44 0,0-3 42 15,3-1-43-15,3-3 5 0,1-4 3 16,0-6 43-16,3-3-47 0,0-7 45 0,4-2-53 0,5-7 52 16,0-3-57-1,1-6 56-15,-1-4-47 0,-2-2 46 0,-1-3-46 0,-4-3 51 0,-3 0-46 16,-5-1 47-16,-3-3-40 16,-3-1 52-16,-1 1-55 0,-5 1 64 0,-2 5-41 0,-2 3 77 15,-1 3-50-15,0 2 45 0,-2 4-56 0,2 15 38 0,-3-25-61 16,3 25 50-16,-3-18-59 15,3 18 40-15,0 0-58 0,-4-17 50 0,4 17-47 0,0 0 47 16,0 0-49-16,-3 18 46 0,5-2-1 16,2 6-5-16,0 3-49 0,3 5 48 0,0 2-45 0,2 2 47 15,3 1-46-15,-1 2 48 16,1 1-52-16,0 0 51 0,-1 1-48 0,3-1 49 0,1-1-52 16,1-7 10-16,0-4-133 0,-1-10-18 0,2-4-108 15,-1-10-672-15,-16-2-621 0</inkml:trace>
  <inkml:trace contextRef="#ctx0" brushRef="#br0" timeOffset="52614.78">19438 5629 747 0,'0'0'498'0,"0"-26"-106"0,0 26-73 0,-3-24-44 0,3 24-40 16,-6-22-51-16,6 22-13 0,-7-21 4 0,7 21-32 0,-10-16-11 16,10 16 1-16,-11-13-19 15,11 13-24-15,-13-9-17 0,13 9-17 0,-16-3-16 0,16 3-5 16,-22 6-7-16,8 2-7 0,-3 0-45 15,1 5 47-15,1 1-51 0,2 1 52 0,0 1-50 0,4 0 52 16,3 2-53-16,2-4 23 16,4-14-16-16,-2 29 47 0,2-29-45 0,7 26 45 0,-1-14-51 15,3-2 48-15,1 0-45 16,1-3 50-16,2-1-52 0,-13-6 52 0,22 9-52 0,-22-9 50 16,22 4-54-16,-22-4 53 0,19 5-48 0,-19-5 47 0,15 1-53 15,-15-1 52-15,0 0-50 16,18 5 50-16,-18-5-52 0,0 0 56 0,15 7-56 0,-15-7 48 15,0 0-48-15,16 12 53 0,-16-12-51 16,12 12 46-16,-12-12-68 0,14 13 18 0,-14-13-85 0,14 12 13 16,-14-12-45-16,16 6 18 15,-16-6-49-15,17 1-47 0,-17-1-82 0,23-3 18 0,-8-1 63 16,2-6-58-16,0 1-229 0,0-5 14 16</inkml:trace>
  <inkml:trace contextRef="#ctx0" brushRef="#br0" timeOffset="52884.67">19701 5635 686 0,'11'-18'440'16,"-3"-1"-94"-16,1 0-53 0,-3 1-48 15,-2 1-65-15,-1 1 29 0,-1-1-63 0,-2 17 34 16,0-26-65-16,0 26 22 0,-5-24-37 0,5 24 11 16,-9-19-29-16,9 19 35 0,-15-14-70 0,15 14 34 15,-17-8-62-15,17 8 38 0,-20 0-65 16,20 0 53-16,-22 9-6 0,11 0-7 0,2 1-6 0,1 2-8 16,2 3 1-16,4 0-48 0,2-15 50 0,2 32-51 15,2-12 55-15,4-1-58 0,2 0 54 16,0-1-47-16,2 0 48 0,1-2-46 0,-1-1 46 0,0-1-46 15,0 0 50-15,-3-3-52 0,1 0 52 16,-10-11-67-16,13 16 69 0,-13-16-48 0,6 17 48 16,-6-17-46-16,0 18 43 0,0-18-49 0,-11 22 55 15,1-8-49-15,-4-1 48 0,-1 0-67 16,0-2 22-16,0-2-84 0,1-3 11 0,2 0-62 16,12-6-37-16,-18 7-103 0,18-7-560 0,0 0-442 15</inkml:trace>
  <inkml:trace contextRef="#ctx0" brushRef="#br0" timeOffset="53119.35">19999 5452 734 0,'0'0'546'16,"0"0"-56"-16,0 0-145 0,0 0-14 0,0-18-111 0,0 18-7 16,0 0-94-16,0 0 23 0,0 0-74 0,0 0 31 0,-22 2-65 15,22-2 36-15,-13 14-61 16,13-14 48-16,-12 21-56 0,7-7 45 0,2 0-53 0,-1 2 47 15,4-16-59-15,-1 28 55 16,2-10-55-16,3-1 47 0,1 2-46 0,3 0 44 0,-1-1-43 16,0-1 46-16,2-1-52 15,-3-2 51-15,-1 0-56 0,0 0 58 0,-5-14-51 16,3 21 5-16,-3-21-122 0,-4 22-97 0,-4-11-696 16,-1-1-592-16</inkml:trace>
  <inkml:trace contextRef="#ctx0" brushRef="#br0" timeOffset="53769.33">20753 5449 616 0,'0'0'562'16,"0"0"-94"-16,0 0-157 0,0 0-19 0,0 0-101 0,0 0 4 16,-23 4-96-16,23-4 26 15,-20 16-56-15,10-7 31 0,2 1-69 0,0 0 46 0,8-10-56 16,-11 19 41-16,11-19-33 0,-4 24 65 0,4-24-45 0,1 22 40 16,-1-22-57-16,7 21 45 0,-7-21-52 15,14 16 61-15,-14-16-35 0,21 9 44 16,-21-9-55-16,26 0 40 0,-9-4-57 15,-3 0 40-15,1-3-23 0,-3-1 2 0,-12 8-6 0,15-17-10 16,-15 17-10-16,4-20 1 16,-4 20-2-16,-6-25-5 0,-2 12-2 0,-2-2-2 15,-3 1-3-15,-3 0-10 0,1 1-34 0,-2 2 53 16,3 1-48-16,2 2 46 0,12 8-49 0,-16-13 34 0,16 13-48 16,0 0 54-16,-7-11-48 0,7 11 56 0,0 0-47 0,0 0 46 15,21-5-42-15,-21 5 54 16,23 5-54-16,-8-1 50 0,0 1 1 0,2 4-4 0,-2-1-5 0,-1 0 0 15,-1 1-3-15,-2 0-18 16,0 2 17-16,-2 0-42 0,-1 1 55 0,-1 1-49 0,2 4 49 16,-3 1-45-1,0 3 52-15,-1 1-47 0,1 8 49 0,0 3-51 0,-4 0 34 16,1 1-32-16,-2-4 59 0,1 4-54 16,-1 2 47-16,0 0-48 0,-1-6 51 0,-1 1-53 15,0-1 52-15,-2-1-8 0,0-2-9 0,0-2 4 16,-3-1-1-16,2-4-4 0,-1-3-2 0,1-2-5 15,-1-1 6-15,5-14 15 0,-10 21 6 0,10-21 5 16,-11 13 37-16,11-13-32 0,0 0 45 0,-16 7-36 16,16-7-3-16,0 0-1 0,-16-6-4 0,16 6-11 15,-5-14-8-15,5 14-4 0,8-30-5 16,2 9-6-16,6-6-17 0,5 0-6 0,0-1-37 0,3 0-100 16,2-3-41-16,5-2-125 0,-8 5-205 15,0 3-493-15,1 1-743 0</inkml:trace>
  <inkml:trace contextRef="#ctx0" brushRef="#br0" timeOffset="54572.71">22095 5528 865 0,'-3'-22'554'0,"2"4"-195"0,-2 1-28 0,1 0-126 0,2 17 12 15,-2-26-94-15,2 26 13 16,-2-24-69-16,2 24 26 0,-1-18-59 0,1 18 33 0,3-15-56 16,-3 15 43-16,9-14-59 0,-9 14 42 15,21-12-39-15,-5 7 48 0,3 1-50 16,6 3 43-16,4 2-54 0,0 1 47 16,5 3-50-16,-2 3 48 0,-2 1-53 0,-2 3 51 0,-3 2-49 15,-6-2 63-15,0 7-38 0,-3 4 48 16,-6-3-51-16,-6 4 54 0,-3 1-57 0,-5 0 57 0,-7 5-47 15,-2-2 54-15,-3 0-58 0,-4-1 70 16,-2-4-53-16,-3-1 53 0,2-1-55 0,-2-3 36 16,0-2-35-16,0-3 59 0,5-4-41 0,0 0 41 15,4-3-42-15,16-6 45 0,-21 6-47 16,21-6 37-16,0 0-56 0,-20 0 36 0,20 0-53 0,0 0 43 16,6-15-56-16,5 5 49 0,5-2-49 0,8-3 41 15,2 1-44-15,3 0 42 0,3 4-48 16,-1-4 44-16,1 3-60 0,0 0 35 0,0 1-72 15,-2 1 37-15,0 0-63 0,-4 4 58 0,-2-1-53 16,-1 1 51-16,0 1-43 0,-6-1 64 16,0 3-46-16,-17 2 66 0,24-6-47 0,-24 6 61 15,18-5-44-15,-18 5 51 0,14-6-45 0,-14 6 44 0,0 0 9 16,12-8 76-16,-12 8-1 16,0 0 6-16,0 0-9 0,0 0-12 0,6-12-18 0,-6 12-12 15,0 0-8-15,0 0-12 0,0 0-7 0,0 0-5 16,0 0-13-16,0 0-3 0,0 0-32 0,10 12 46 15,-10-12-42-15,6 11 42 0,-6-11-40 16,9 14 58-16,-9-14-59 0,14 13 44 16,-14-13-36-16,16 12 52 0,-16-12 7 0,23 4 8 15,-23-4-2-15,32-4-11 0,-11-2-5 0,0-4-4 16,5-2-5-16,0-2 34 0,-3-1-44 0,-5-1 43 0,-2 2-48 16,-4-1 43-16,-1-3-47 0,-5 0 34 0,-4 1-44 15,-2 17-2-15,-5-31-5 0,-4 14 0 0,-4 1 4 16,-3 2-6-16,0-1 7 0,-2 6-2 15,3-1-6-15,2 3-51 0,13 7-109 0,-17-7-36 16,17 7-125-16,0 0-152 0,0 0-573 0,0 0-810 16</inkml:trace>
  <inkml:trace contextRef="#ctx0" brushRef="#br0" timeOffset="54869.68">23108 5665 713 0,'0'0'463'0,"0"0"-56"0,22-1-124 0,-22 1 2 0,0 0-63 15,0 0 54-15,21 4-65 0,-21-4 42 16,0 0-65-16,12 10 24 0,-12-10-71 16,8 11 19-16,-8-11-67 0,6 16 11 0,-6-16-50 15,3 23 28-15,-3-23-56 0,-4 36 33 0,-4-12-51 16,-5 5 7-16,-4 1-209 0,-2-4-210 0,-4-1-649 16,0-4-805-16</inkml:trace>
  <inkml:trace contextRef="#ctx0" brushRef="#br0" timeOffset="56839.45">24500 5420 500 0,'0'0'610'0,"-4"-22"-83"0,4 22-159 0,-4-18-48 15,4 18-48-15,0 0-33 16,-4-19-92-16,4 19 16 0,0 0-80 0,0 0 26 16,0 0-62-16,0 0 34 0,0 0-47 0,0 0 55 0,0 0-54 15,-7 27 43-15,6-8-10 0,1 8-54 16,-2 0 41-16,1 4-46 0,4 5 44 15,-3 2-56-15,3-1 44 0,0-1-48 0,3 0 44 16,-1 0-51-16,3-2 22 0,-1-3-34 0,1-3-12 16,-1-5-133-16,3-3-38 0,-2-2-192 0,-1-5-509 15,4-3-552-15</inkml:trace>
  <inkml:trace contextRef="#ctx0" brushRef="#br0" timeOffset="57254.52">24779 5666 656 0,'4'-21'490'0,"1"-1"-82"0,0 2-125 16,0-1 2-16,0 0-73 0,-2 2 27 16,2-1-113-16,-1 2 34 0,-2 2-43 0,1-2 46 15,-1 2-42-15,-2 16 43 0,1-28-60 16,-1 28 30-16,-2-25-58 0,2 25 0 0,-6-23-14 0,6 23-8 16,-12-21-10-16,2 11-9 0,1 1-6 0,-3 3-8 15,12 6-3-15,-24-9 29 16,24 9-43-16,-29 0 41 0,10 3-50 0,0 3 38 0,0 2-46 0,1 0 43 15,2 4-43-15,2 1 35 16,3 0 0-16,5 5-9 0,0 0 7 0,5 1-2 0,6 3-39 16,3 7 41-16,5-1-41 15,4 0 45-15,2-1-43 0,3 0 42 16,2-1-48-16,-1-1 48 0,0-2-45 0,-1-1 6 0,-1 0 4 16,-3-4 1-16,-4-2 2 0,-2-3 2 0,-1-2 4 0,-11-11 2 15,11 18 6-15,-11-18 10 0,6 13 8 16,-6-13 3-16,0 0-2 0,-4 14 13 15,4-14 26-15,-13 6-41 0,13-6 23 0,-21 3-32 0,21-3 26 16,-29-1-28-16,14-2 26 0,-3-2-35 16,1 0 27-16,0-2-34 0,3 0 28 0,1 0-27 0,2-2 19 15,1-1-22-15,10 10 15 0,-2-25-6 16,9 7-38-16,11-6-73 0,5-1-136 16,6 0-51-16,11-4-230 0,1 1-467 15,6 1-702-15</inkml:trace>
  <inkml:trace contextRef="#ctx0" brushRef="#br0" timeOffset="57709.73">25671 5545 861 0,'4'-15'560'0,"0"1"-172"0,-4 14 11 0,3-25-97 0,-3 25-15 16,-2-22-97-16,2 22 34 0,-7-21-79 0,7 21 14 0,-14-16-78 15,14 16 23-15,-21-10-61 0,21 10 35 16,-26 0-58-16,10 6 35 0,-4 2-4 0,3 4-11 15,0 1-6-15,4 4-52 0,0 2 48 16,3 1-55-16,6 2 52 0,2 0-46 0,4 1 43 16,2-2-46-16,6 1 50 15,3 1-51-15,2-1 48 0,0-6-49 0,0 0-1 0,1-1 11 16,-1-2 3-16,1-1-1 0,-5-3 4 0,1-1 2 0,-12-8 3 16,15 14 4-16,-15-14 1 0,0 0-6 15,6 15 8-15,-6-15-2 0,-8 13 0 0,-3-5 45 16,-5 1-53-16,-4-1 47 0,-1-2-55 0,-1 1 49 15,-1-3-91-15,0-1 37 0,6-2-89 0,17-1 17 0,-25-5-87 16,25 5-19-16,-10-18-129 16,10 18-575-16,8-35-532 0</inkml:trace>
  <inkml:trace contextRef="#ctx0" brushRef="#br0" timeOffset="57914.75">25952 5259 534 0,'12'-14'667'0,"-12"14"-180"0,0 0-101 0,9-9-74 0,-9 9-65 15,0 0-51-15,0 0-19 0,0 0 12 16,0 0 7-16,0 0-9 0,8 18-28 16,-8-18-29-16,-2 25-25 0,-2-6 13 0,4 1-56 15,0 4 15-15,0 1-7 0,4 0-49 0,-2 0 32 16,0 0-42-16,2 2 29 0,1 0-38 16,-1 0 33-16,1-1-41 0,1-2 22 0,1-1-31 15,0-3 31-15,-1-7-87 0,-6-13-40 0,11 17-128 16,-11-17-42-16,0 0-220 0,0 0-448 0,19-6-625 15</inkml:trace>
  <inkml:trace contextRef="#ctx0" brushRef="#br0" timeOffset="58519.7">25837 5366 286 0,'0'0'538'0,"-11"-7"-191"16,11 7-77-16,0 0-79 0,0 0-24 0,0 0-55 0,0 0-9 15,0 0-26-15,26 0-16 0,-8 4-8 16,3 0 21-16,1 2 22 0,1-1-1 0,3 2-15 0,-3-1 10 15,-1 0-62-15,-1 0 53 16,-1 0-56-16,-5-2 41 0,-1 1-33 0,-14-5 53 0,22 9-36 16,-22-9 59-16,16 7-41 0,-16-7 56 15,11 6-50-15,-11-6 42 0,0 0-47 0,16 9 42 16,-16-9-55-16,0 0 2 0,9 17-22 0,-9-17 41 0,4 13-57 0,-4-13 43 16,2 15-60-1,-2-15 44-15,6 16-53 0,-6-16 43 0,0 0-49 16,4 21 39-16,-4-21-38 0,0 0 45 15,3 17-49-15,-3-17 44 0,0 0-42 0,6 13 47 0,-6-13-46 16,0 0 48-16,8 12-53 0,-8-12 52 16,0 0-49-16,12 9 45 0,-12-9-45 0,0 0 44 0,16 9-47 15,-16-9 46-15,14 5-50 16,-14-5 38-16,13 6-35 0,-13-6 46 0,13 5-48 0,-13-5 41 16,16 4-42-16,-16-4 46 0,0 0-47 0,18 6 49 0,-18-6-49 15,0 0 46-15,0 0-25 0,18 3 64 16,-18-3-20-16,0 0 38 0,0 0-36 0,18-5 17 15,-18 5-10-15,9-12-15 16,-9 12-11-16,11-18 3 0,-2 6-13 0,-4-1 3 16,3-1 1-16,-3-4-6 0,3 0-2 0,0-1-2 15,-2 0-22-15,1 0 16 0,-2 0-12 0,2-1 3 16,-3 4 11-16,1 0 5 0,-3 1 6 0,2 1 3 16,-4 14 2-16,4-25 4 0,-4 25 10 0,3-19-6 15,-3 19 2-15,2-17-1 0,-2 17-2 0,0 0-3 16,2-16-6-16,-2 16-4 0,0 0-6 0,0 0 5 15,0 0-14-15,0 0 0 0,0 0 0 0,0 0-4 16,0 0 8-16,0 0-8 16,0 0 6-16,0 0-6 0,-2 25 2 0,2-25 0 0,0 31-6 15,-2-12 38-15,2 0-40 0,0 0 7 16,0 1-1-16,0-1-4 0,2 0-3 0,-2 1-17 0,2 2-37 16,-2 0-62-16,0 2-21 0,0 0-118 0,-2-7-42 0,-3 2-339 15,5-19-367-15,0 25-742 16</inkml:trace>
  <inkml:trace contextRef="#ctx0" brushRef="#br0" timeOffset="61524.68">26762 5584 520 0,'0'0'547'0,"13"-16"-139"0,-13 16-50 0,14-15-90 15,-14 15 20-15,11-17-78 16,-11 17 28-16,6-15-62 0,-6 15 26 0,0 0-75 0,4-18 24 16,-4 18-75-16,0 0 26 0,-10-10-67 0,10 10 30 0,-23 7-50 15,4 2 43-15,-6 4-58 0,-2 3-1 16,2 3 1-16,1 1 1 0,1-2-1 0,3 0 0 0,7-2-7 15,-1 0 7-15,7-2 2 16,7-14-4-16,-4 20 4 0,4-20-2 0,4 18 0 16,-4-18 2-16,18 12 1 15,-18-12-6-15,24 1 12 0,-7-4-1 0,5-2 2 0,-2-5 5 16,-2-3-2-16,3-5 2 0,-2-1 1 16,-5 2 48-16,-3-4-60 0,-2 1 48 0,-5-5-50 0,2 0 37 15,-6-4-48-15,-6-4 1 0,2-3 2 0,-5 1 0 0,-2-2-7 16,-3 1 8-16,-1 0-9 0,-1 3 11 15,1 2-5-15,1 4 6 0,1 3-11 0,1 6-18 0,5 4-79 16,7 14 3-16,-11-13-16 16,11 13 36-16,0 0-43 0,0 0 39 0,0 0-40 15,-4 20 51-15,10-6-31 0,3 4 62 16,5-1 10-16,2 4-7 0,4 0 21 0,1-1 4 16,2 1 3-16,0-4 21 0,0-1-22 0,0 1 21 0,-6-6-21 15,-1 1 20-15,0-2-33 0,-3-1 39 16,-4-1-21-16,-9-8 22 0,16 10-20 0,-16-10 21 0,14 9-20 15,-14-9 24-15,0 0-34 0,15 8 39 16,-15-8-22-16,0 0 66 0,12 7-13 16,-12-7 63-16,0 0-25 0,0 0 54 0,0 0-62 15,0 0 43-15,19-1-60 0,-19 1 34 0,10-8-50 16,-10 8 14-16,9-12 5 16,-9 12 5-16,10-13-6 0,-10 13-2 0,7-13 1 0,-7 13-1 15,0 0-9-15,8-17-6 0,-8 17 18 0,0 0-39 0,0 0-7 16,0 0-8-16,-8-16-2 0,8 16-3 15,0 0-1-15,-20 6-4 0,6 1 3 0,4 1-1 0,-4 3 38 16,2 3-48-16,0 0 32 16,5 1-34-16,0 0 40 0,2-1-46 0,5-14 40 0,0 28-43 0,0-28 4 15,7 26 1-15,0-13 3 16,2-2-1-16,2-2 4 0,1 0 0 0,3-2 4 0,-1-2 38 16,1-1-43-16,-15-4 41 0,27 3-39 0,-27-3 35 15,21 0-46-15,-21 0 45 0,19 0-46 16,-19 0 45-16,0 0-42 0,21-1 41 0,-21 1-43 15,0 0 39-15,0 0-43 0,18 1 29 16,-18-1-32-16,0 0 43 0,0 0-42 0,0 0 42 0,15 8-42 16,-15-8 45-16,0 0-44 15,9 10 45-15,-9-10-45 0,0 0 33 0,8 11-34 0,-8-11 48 16,0 0-44-16,0 0 51 0,0 0-49 0,10 9 44 0,-10-9-44 16,0 0 42-16,0 0-46 0,0 0 45 15,9-14-45-15,-9 14 42 0,4-15-38 0,-4 15 41 16,6-23-2-16,-6 23-4 0,6-27-6 15,-3 12-42-15,1-1 50 0,-2 1-50 0,4 0 7 16,-1 1 8-16,2 1-3 0,-2 1 2 16,-5 12 2-16,13-19 1 0,-13 19 1 0,16-12 2 0,-16 12-1 15,17-6 4-15,-17 6 1 0,17 2 1 16,-17-2 2-16,25 11 41 0,-14-3-48 0,-1 1 32 0,4 4-30 16,-1 0 37-16,-1 2-43 15,-3 0 40-15,0 0-43 0,-1-2 6 0,0-1 1 16,-8-12 2-16,9 21-3 0,-9-21 6 0,6 16-2 0,-6-16 5 15,7 12 0-15,-7-12-2 16,0 0-28-16,0 0-61 0,0 0 3 0,0 0-65 16,20-3 55-16,-20 3-40 0,11-23 79 0,-2 5-42 15,-4 0 70-15,1-2-36 0,-3-3 13 0,1-1 16 16,-2 0-1-16,0-2-51 0,-2 0 72 0,0 0-57 16,-2 3 77-16,2 1-29 0,-2 4 54 0,-2 1-28 15,4 17 55-15,-3-25-37 0,3 25 28 0,-6-19-32 16,6 19 13-16,0 0-30 0,-5-15 31 0,5 15-33 15,0 0 29-15,0 0-34 16,0 0 31-16,-2 19-23 0,4-3 25 16,1 1-13-16,1 3 9 0,3 2-1 0,-1-2-5 0,2 1 2 0,0 1 44 0,-1-2-55 15,2-1 41-15,3 0-47 16,-2-1-10-16,1-1 10 0,3-3 1 0,0-2-1 0,2-2 2 16,-2-5 53-16,-14-5-104 0,30 0-28 0,-9-5-96 15,-3-5-200-15,-5-2-437 0,0 0-376 0</inkml:trace>
  <inkml:trace contextRef="#ctx0" brushRef="#br0" timeOffset="61859.5">27430 5192 715 0,'-17'-4'512'0,"17"4"-182"0,-22-4-45 0,22 4-115 16,0 0 35-16,0 0-100 16,0 0 31-16,0 0-76 0,0 0 25 0,0 0-57 0,29 2 35 15,-4 3-58-15,2-2 53 0,2 1-61 0,5 1 51 0,-7-1-57 16,0 0 51-16,-2 2-59 0,-4-2 51 15,-2 1-50-15,-6-2 43 0,-13-3-41 16,25 7 62-16,-25-7-13 0,18 7 69 0,-18-7-4 16,11 10 28-16,-11-10-12 0,5 14-20 0,-5-14-17 15,0 0-12-15,-3 24-13 16,3-24-11-16,-4 20-9 0,4-20-14 0,-3 24 2 0,3-24 43 16,0 28-59-16,1-13 46 0,3 2-56 15,1 2 0-15,1-1 1 0,4 0 0 0,-1 0-6 0,1 0 11 16,0-1-2-16,1-2-3 0,-2 1 3 0,-2-3 0 0,-7-13 0 15,11 19-1-15,-11-19 2 16,4 18-5-16,-4-18 8 0,-2 18-1 0,2-18-2 0,-9 20 3 16,9-20-1-16,-14 16-22 0,14-16-70 15,-17 13-72-15,17-13-73 0,-15 8-269 0,15-8-350 16,0 0-447-16</inkml:trace>
  <inkml:trace contextRef="#ctx0" brushRef="#br0" timeOffset="62352.71">28553 5382 1150 0,'0'0'558'0,"2"-25"-122"0,-2 25-46 15,0-19-115-15,0 19-48 0,-3-19-49 16,3 19-16-16,-2-15-41 0,2 15-16 0,0 0-29 0,0 0-8 15,0 0-20-15,0 0-1 16,0 0-16-16,-13 22 2 0,11-6-3 0,-3 5 38 0,3 2-59 16,-1 5-6-16,1 6 3 0,0 2-6 15,-1 0 60-15,-1 0 8 0,0-1-15 0,-1-3-6 16,0-7-13-16,3-2 3 0,1-6-17 0,1-17-1 16,-3 28-5-16,3-28 6 0,-2 18-7 15,2-18 2-15,0 0-10 0,0 0 5 0,0 0-7 16,0 0 1-16,0 0-6 0,0 0 6 0,-10-15-5 15,10 15 5-15,2-34-6 0,-1 8-2 16,3-7 1-16,3-2 29 0,3-3-32 0,2-1-3 16,5-8 22-16,3 2-21 0,2 1-1 0,3 2 0 0,2 4 39 15,-4 9-44-15,0 4 8 16,-1 4-11-16,-2 2 8 0,-2 7 0 0,-2 4 0 0,-2 2 0 0,-14 6 1 16,21-2 1-16,-21 2 20 0,15 8-21 15,-15-8 3-15,6 20 1 0,-6-20 3 16,-4 30-1-16,-3-10-2 0,-5 5 3 0,-3 1 2 0,-3 0 27 15,-2-1-31-15,-2-1-3 0,2-1 5 16,-2-1-1-16,3-2-50 0,5-6-56 0,1-1-71 16,4-5-31-16,9-8-9 0,-10 11-21 15,10-11-107-15,0 0-140 0,0 0-270 0,15-10-282 16</inkml:trace>
  <inkml:trace contextRef="#ctx0" brushRef="#br0" timeOffset="62889.44">28869 5263 739 0,'11'-9'433'16,"-11"9"-12"-16,14-14-128 15,-14 14 0-15,10-12-78 0,-10 12-9 0,0 0-70 0,0 0 2 16,5-12-53-16,-5 12-1 0,0 0-31 16,0 0 15-16,-16 6-16 0,16-6 13 0,-14 14-37 15,4-4 17-15,2 1-23 0,2 0 9 16,6-11-10-16,-9 21 2 0,9-21-4 0,-3 20-2 0,3-20-4 16,2 18-6-16,-2-18 7 0,6 15-2 0,-6-15-2 0,11 17-5 15,-11-17 5-15,16 10-2 16,-16-10 0-16,13 9-3 0,-13-9-7 0,13 8 7 0,-13-8-1 15,0 0-1-15,12 11-6 16,-12-11 5-16,0 0-1 0,10 13 48 0,-10-13-57 0,6 13 46 16,-6-13-53-16,4 15 4 15,-4-15 1-15,5 16-6 0,-5-16 11 0,4 16 3 0,-4-16-4 16,6 15 0-16,-6-15-3 0,10 11 2 0,-10-11-44 0,15 6-32 16,-15-6-25-16,22-1 1 0,-22 1 19 15,29-7 9-15,-11-1-5 0,1 0 26 0,-2-3-2 0,0-1 14 16,0-1 5-16,-1-1 9 15,-1-3-24-15,-1 1 45 0,3-5-19 0,-1 0 37 0,-2-2-28 16,1 2 61-16,-1-3-48 16,0 0 52-16,-3 4-50 0,-2-1 52 0,1 2-46 15,-2 0 61-15,-3 4-36 0,0 1 28 0,-5 14 14 16,4-19-10-16,-4 19-9 0,0 0-10 0,-1-21-10 16,1 21-6-16,0 0-8 0,0 0 1 0,-23 7 1 15,12 1-8-15,0 2-6 0,0 5 32 0,-1-1-36 16,1 3 31-16,2 0-31 0,0 0 23 0,1 1-29 0,2 0 31 15,1-1-35-15,3-2 34 16,2-15-3-16,-2 28 1 0,2-28 0 0,2 27-1 0,-2-27-10 16,5 25 11-16,-5-25-9 0,6 22-12 15,-6-22 8-15,5 19-1 0,-5-19-5 0,6 16 2 16,-6-16 4-16,0 0-9 16,5 18-41-16,-5-18-41 0,0 0-33 0,0 0-49 0,4 14-145 15,-4-14-497-15,0 0-364 0</inkml:trace>
  <inkml:trace contextRef="#ctx0" brushRef="#br0" timeOffset="63299.81">29437 5267 422 0,'0'0'480'0,"17"-13"-184"0,-17 13-23 16,16-12-28-16,-16 12-85 0,14-10 28 0,-14 10-76 0,13-9 44 15,-13 9-71-15,0 0 23 16,14-10-23-16,-14 10 32 0,0 0-24 0,11-8 26 0,-11 8-31 0,0 0 22 15,0 0-26-15,0 0 5 16,0 0-13-16,9-9-17 0,-9 9-12 0,0 0-9 0,0 0-8 16,0 0-7-16,0 0-3 0,0 0 10 15,0 0-3-15,-22 0 1 0,22 0 14 16,-18 8 2-16,6-2-12 0,-1 1-5 0,-1 1 3 0,-2 2-15 16,1 1 1-16,0 0-7 0,0 2 9 15,2 1-13-15,2-2 9 0,1-1-13 0,3 1 10 0,1 1-3 16,6-13 0-16,-5 21-7 0,5-21 4 15,0 20-1-15,0-20-2 0,9 21 1 0,-1-11-1 16,3 0 0-16,4 0-2 0,2 0-7 16,-1-2 5-16,2 0 7 0,-4-2-1 0,1 1-3 0,-3-2-2 15,-12-5 1-15,20 10-2 16,-20-10 1-16,13 10-9 0,-13-10 5 0,0 0 10 0,6 17-2 0,-6-17 0 16,-8 17 1-16,8-17 0 15,-16 17-2-15,4-8 1 0,-1 0-9 0,0 0-34 16,0-2-81-16,-1 0-34 0,3-1-86 0,11-6-61 0,-20 11-610 15,20-11-558-15</inkml:trace>
  <inkml:trace contextRef="#ctx0" brushRef="#br0" timeOffset="63699.73">29640 5423 190 0,'0'0'776'0,"0"0"-238"16,12-12-148-16,-12 12-46 15,0 0-52-15,0 0-75 0,10-9-45 0,-10 9-24 0,0 0-31 16,0 0-27-16,0 0-2 0,0 0-20 16,12-8 6-16,-12 8 1 0,0 0-2 15,0 0-3-15,0 0 0 0,19-2 0 0,-19 2 6 16,0 0-4-16,23 0 3 0,-23 0 4 0,23-3-4 0,-23 3-10 16,29-7-11-16,-14 3 3 0,3-1-15 0,-3-1-9 0,2 0 8 15,-3 0 34 1,0 0-19-16,-1-1 1 0,-13 7 1 0,18-11-4 0,-18 11-9 0,12-12 0 15,-12 12-18-15,0 0-8 16,5-16-6-16,-5 16-4 0,0 0-3 0,-11-11-2 0,11 11-1 16,-19-4-1-16,19 4 7 0,-25 2-12 15,10 0 1-15,-1 4 1 0,1 0-2 0,-3 1 1 16,3 4 0-16,1-1-1 0,1 1 1 16,3 0 1-16,0 1 0 0,3 0-6 0,0 1 6 0,3 0-2 15,4-13 2-15,-5 24 1 0,5-24-4 0,2 25 4 0,-2-25-4 16,5 23-2-16,-5-23-4 15,12 24-39-15,-5-11-16 0,4 3 15 0,0 0-37 16,4-4-160-16,1-2-119 0,-1-5-278 16,5 1-353-16,3 0-709 0</inkml:trace>
  <inkml:trace contextRef="#ctx0" brushRef="#br0" timeOffset="64169.75">30061 5571 381 0,'0'0'465'0,"18"-5"-152"0,-18 5-28 16,21-9-97-16,-7 4-5 15,-1-2-3-15,2 0-23 0,0-2-18 0,0-1-5 16,-2 2-5-16,-2 0-12 0,3-1-2 16,-5 0 7-16,-9 9-3 0,16-15 0 15,-16 15 4-15,9-15-9 0,-9 15-24 0,0 0-2 16,1-19-30-16,-1 19 0 0,-9-11-24 0,9 11 12 0,-22-7-26 16,22 7 6-16,-31 1-3 0,13 0-1 0,1 3-6 0,-1 0-2 15,1 4-2-15,3-1-6 16,2 3 2-16,2-2 9 0,10-8 4 0,-10 19 5 0,10-19 7 15,1 18 2-15,-1-18 12 0,13 15 10 16,-13-15 6-16,27 11 13 0,-10-10-5 0,2-1 7 16,5-3-8-16,-1-2-10 15,0-3-14-15,2-5-6 0,-2-3-10 0,-3-1 1 0,-5-1-14 16,-5-2-7-16,-3-2 15 0,-5-2-23 16,-5-2 14-16,-5-5-21 0,-6-1 16 0,-5-2-7 0,-9-7 25 15,-6 0-78-15,-3 1-78 0,-5 3-54 0,-2 1-78 0,-3 3 3 16,1 5-57-16,0-1-152 15,2 6-457-15,10 6-574 0</inkml:trace>
  <inkml:trace contextRef="#ctx0" brushRef="#br0" timeOffset="65919.53">31388 5400 122 0,'0'0'708'15,"-1"-33"-244"-15,-4 13-89 0,-3 1-71 0,-3 2-65 16,0 0-24-16,-4 1-39 0,-1 2-52 0,-3 2 12 0,0 2-18 16,-3 2-33-16,-2 2-11 15,1 2-14-15,-2 4-16 0,0 1-5 0,-1 2-10 0,2 4-5 16,2 1-6-16,0 3-5 0,3 1 0 15,3 0 2-15,3 2-7 0,5-3 13 16,8-11-19-16,-6 23 23 0,6-23-27 0,8 22 21 16,1-11-26-16,4-3 25 0,1-1-18 0,6-1 8 0,-3-2-14 15,1-3 22-15,1 0-13 0,-19-1 13 16,29-1-16-16,-29 1 14 0,24-4 18 0,-24 4-3 16,20-3 6-16,-20 3-1 0,15-5-3 15,-15 5-2-15,0 0-7 0,15-3-7 0,-15 3-4 16,0 0-5-16,0 0-2 0,0 0 2 0,18 3-3 0,-18-3-1 15,0 0 12-15,10 17-16 16,-10-17 7-16,9 16-8 0,-9-16 13 0,11 17-17 0,-11-17 11 0,13 18-12 16,-13-18 16-16,14 12-15 15,-14-12 16-15,14 10-15 0,-14-10 18 0,0 0-11 0,17 6 4 16,-17-6-8-16,0 0 12 0,0 0-11 0,20-5 14 0,-20 5-12 16,0 0 4-16,9-11-4 15,-9 11 9-15,0 0-11 0,6-12 12 16,-6 12-17-16,0 0 11 0,0 0-17 0,6-13 9 15,-6 13-7-15,0 0 16 0,0 0-14 0,0 0 11 16,18-2-12-16,-18 2 15 0,0 0-16 16,22 6 18-16,-22-6-15 0,17 4 20 0,-17-4-21 15,14 5 18-15,-14-5-16 0,0 0 18 0,18 5-12 16,-18-5 13-16,0 0 41 0,0 0 1 0,0 0-10 0,20-2 7 16,-20 2 2-16,0 0 0 0,10-10 5 0,-10 10 0 15,0 0-7-15,3-21-11 0,-3 21-5 16,0-18 3-16,0 18-1 0,-1-19 3 0,1 19-5 15,0-19-5-15,0 19-9 0,3-19-5 0,-3 19-5 16,9-19-3-16,-9 19-2 0,18-16-2 0,-6 8 24 16,2 4-33-16,1-1 25 0,-15 5 2 15,31 0-5-15,-12 3-30 0,1 1 28 0,2 3-28 16,-1 2 2-16,-1-1 2 0,1 3 3 0,-2 2 1 0,-1-1 0 16,-1 2 3-16,-2 1-10 0,0-1 3 0,-2 1 0 15,-1-1 1-15,-1 1-1 0,-2-4-23 0,-1-1-80 0,-8-10-38 16,15 17-26-16,-15-17-35 15,16 8-20-15,-16-8 5 0,23 0 20 0,-6-2 26 0,-2-4 32 16,3-3 27-16,-2 0 25 0,-2 1 22 16,-2-4-29-16,-2 0 64 0,-2 1-21 0,-8 11 65 15,9-24-21-15,-9 24 52 0,4-21-9 0,-4 21 33 16,-2-19-1-16,2 19 5 0,-6-17-13 0,6 17 2 16,-11-12-3-16,11 12-9 0,-14-7-13 0,14 7-5 15,0 0-8-15,-18 3 2 0,18-3-7 0,-12 9 4 16,12-9-4-16,-8 14-1 0,8-14 0 0,-4 16 0 15,4-16 0-15,0 0 7 0,1 20 44 16,-1-20 51-16,7 12 38 0,-7-12 25 0,0 0 17 16,12 10 4-16,-12-10-10 0,0 0-22 0,22-4-28 15,-22 4-24-15,17-13-23 0,-9 2-21 0,-3-2 20 16,-1-2-52-16,-4-2 22 0,-3-4-46 0,-5-1 28 16,-6-6-41-16,-4-1 29 0,-5-1-39 0,-1 2 30 15,-3-1-71-15,1 3-7 0,0 2-51 0,3 1-5 16,3 4-79-16,5 6-129 0,5 4-31 0,10 9 13 15,-15-13-638-15,15 13-681 0</inkml:trace>
  <inkml:trace contextRef="#ctx0" brushRef="#br0" timeOffset="66456.47">32548 5036 122 0,'0'0'544'0,"10"-10"-180"0,-10 10-82 16,8-11-39-16,-8 11-40 0,0 0-11 0,10-12-15 15,-10 12-33-15,0 0-29 0,0 0-25 0,0 0-22 16,0 0-18-16,8-12-16 0,-8 12-8 0,0 0-6 16,0 0 0-16,0 0-4 0,0 0-4 0,0 0 0 15,0 0-3-15,0 0 1 0,0 0 19 16,0 0 54-16,0 0 41 0,0 0 80 0,0 0-18 15,0 0 76-15,0 0-26 0,0 0-19 16,0 0-4-16,0 0-18 0,0 0-26 0,0 0-25 16,0 0-16-16,0 0-20 0,-3-15-18 0,3 15-19 15,8-16-14-15,-8 16-14 0,18-18-8 16,-6 11-7-16,3 0-6 0,3 0-6 0,0 3-3 16,4-2-5-16,-3 6-2 0,0 2-4 0,3 2-1 0,-1 2-2 15,-2 1-2-15,-1 4 2 0,0 1-2 0,-7 4 0 16,1 1-1-16,-3 1-2 0,-4 3 2 0,-4-3 2 15,-2 0-1-15,-5 5 1 0,-4-4-1 16,-2 0 2-16,-6 1-2 0,-2-2 0 0,1-5 2 16,-1-1-25-16,-1-2 30 0,-1-2-27 0,1 0 35 15,-1-3-28-15,4-2 34 0,3 0-24 0,15-3 35 16,-24 3-16-16,24-3 24 0,-16 2-22 0,16-2 16 0,0 0-27 16,0 0 21-16,0 0-9 0,0 0-2 15,18-5-1-15,-18 5-5 0,34 0 0 0,-8 1-4 16,-1 2-3-16,2 0-2 0,-1 3-4 0,-2 1-7 15,1 1-4-15,2 3-110 0,-7 1-104 0,-3 1-35 16,-1 5-8-16,-5 1-71 0,-2 0-82 16,-4 2-704-16,-4-2-877 0</inkml:trace>
  <inkml:trace contextRef="#ctx0" brushRef="#br0" timeOffset="68114.56">23120 6253 925 0,'0'0'524'0,"-2"-27"-90"0,-2 11-123 0,-2 3-11 16,-2 1-118-16,-1 2-16 15,-3 2-65-15,12 8 25 0,-25-6-68 0,7 9 29 16,-3 5-60-16,-3 5 33 0,1 5-6 0,1 7-12 16,3 4-6-16,3 6-49 0,5 4 44 15,1 3-93-15,5 4 99 0,4 4-54 0,1 3 51 0,1 13-53 16,2-1 49-16,0 1-4 0,1-3-9 0,1-1 7 16,0-3-11-16,-2-15 5 0,-1 1 0 0,0-2-28 15,-2-6-49-15,-3-2-27 0,-1-10-11 16,-1-2-15-16,-3-4 3 0,1-2 13 0,7-17 20 15,-15 13 15-15,15-13 19 0,0 0 22 16,-25-1 9-16,11-6 8 0,0-3 12 0,-2-2 5 16,1-5-3-16,-4-5 9 0,3-3 2 0,1-1 3 15,2-4-33-15,2 0 50 0,4-2-44 0,3-1 34 16,4 5-41-16,4-5 36 0,3 1-38 0,6-2-9 0,1 2 12 16,7 0 34-16,2 0-52 0,9-1 52 0,2 0-42 15,2 4 37-15,-5 7-34 0,2 3 32 16,0 3-35-16,-1 1 40 0,-1 5-43 0,-2 1 33 15,-5 2-25-15,-2 4 33 0,-5-1-39 16,-17 4 32-16,27-1-35 0,-27 1 38 0,21-1-34 16,-21 1 36-16,18 0-37 0,-18 0 32 15,0 0-37-15,19-3 46 0,-19 3-39 0,0 0 67 16,0 0-11-16,20-3 83 0,-20 3-31 0,0 0 78 0,0 0-39 16,0 0 29-16,13-5-72 0,-13 5 22 0,0 0-59 0,0 0 30 15,0 0-54-15,0 0 9 0,-4-14-27 16,4 14 40-16,0 0-48 0,-18-9 35 0,18 9-45 15,-18-1 39-15,18 1-46 0,-28 8 42 16,10-1-44-16,0 3 32 0,-1 2-34 16,2 3 44-16,1 1-46 0,2 1 45 0,2-2-45 15,3 2 42-15,4-4-44 0,5-13 42 0,-3 24-45 16,3-24 12-16,7 22-6 0,-7-22 49 16,18 16-49-16,-4-12 47 0,1 0-48 0,-15-4 47 0,29 2-49 15,-29-2 25-15,27-1-22 0,-27 1 51 0,23-3-48 0,-23 3 45 16,19-5-44-16,-19 5 45 15,0 0-44-15,18-2 46 0,-18 2-47 0,0 0 34 0,0 0-39 0,0 0 45 16,0 0-47-16,19 1 45 16,-19-1-45-16,0 0 45 0,0 0-47 0,7 16 47 0,-7-16-49 15,6 13 47-15,-6-13-43 16,7 14 42-16,-7-14-44 16,13 15 45-16,-13-15-45 0,13 11 44 0,-13-11-2 0,17 6-42 0,-17-6-84 0,19-1 6 15,-3-3-57-15,2-4 30 0,-1-2-59 16,2-1 4-16,-4-2-6 0,1-1 6 0,-3-1 37 15,0-3 31-15,-4 0 32 0,-2 0 6 16,-1-1 25-16,-1 0 18 0,-2 2 24 0,-1-1 19 16,-1 0 2-16,-1 18 46 0,0-29-10 0,0 29 48 15,-2-25-45-15,2 25 50 0,-3-19-52 0,3 19 19 16,0 0-53-16,-2-16 43 0,2 16-56 0,0 0 31 0,0 0-37 16,0 0 36-16,0 0-41 15,0 0 38-15,9 12-40 0,-9-12 38 0,5 17-40 0,-5-17 44 16,5 18-94-16,-5-18 94 0,5 21-43 15,-5-21 47-15,5 19-42 0,-5-19 44 0,7 16-49 16,-7-16 16-16,0 0-52 0,8 13 22 16,-8-13-40-16,0 0 47 0,0 0-17 0,0 0 18 15,0 0-6-15,17-5 24 0,-17 5-17 0,0 0 27 16,0 0-19-16,7-14 33 0,-7 14-17 0,0 0 40 0,0 0-24 16,0 0 41-16,0 0-46 0,0-19 28 0,0 19-45 15,0 0 35-15,0 0-52 0,0 0 49 16,0 0-50-16,0 0 47 0,0 0-41 15,0 0 38-15,-2 19-39 0,2-19 39 0,0 0-41 16,2 19 33-16,-2-19-33 0,0 0 43 0,3 19-47 0,-3-19 41 16,0 0-40-16,4 18 38 15,-4-18-39-15,0 0 43 0,8 14-36 0,-8-14 36 16,0 0-94-16,9 11-115 0,-9-11-648 0,0 0-414 16</inkml:trace>
  <inkml:trace contextRef="#ctx0" brushRef="#br0" timeOffset="68999.48">23517 6260 587 0,'0'0'517'0,"1"-28"-94"0,1 12-150 0,3 0-12 16,1-3-95-16,3 1 21 0,4-1-67 0,-1 0 15 15,5-2-63-15,1 2 33 0,-3 4-61 16,1 0 25-16,0 2-46 0,-2 2 40 0,-1 2-55 0,-1 2 43 15,-12 7-59-15,18-11 52 0,-18 11-38 16,0 0 89-16,19-2-17 0,-19 2 68 0,0 0-46 16,13 14 47-16,-13-14-56 15,3 18 31-15,-3-18-11 0,2 29-11 0,-4-10-22 0,1 4 24 16,-1 2-45-16,1 2 18 0,-1 0-44 0,1 7 25 0,0 4 29 16,-2 0 24-16,1 3-51 15,0-1-12-15,1 1-10 0,0-3-14 0,1 0 2 0,2-1-6 16,1-3 30-16,4-3-50 0,0-8 9 15,2-4-74-15,3-2-35 0,-2-6-40 0,2-5-61 16,-12-6-103-16,22 3 13 0,-22-3-42 16,23-7-79-16,-12 0-4 0,3-5 14 0,-5 1 68 0,-3 0 108 15,0-1 185-15,-6 12 206 0,9-21-20 16,-9 21 31-16,4-19 25 0,-4 19-58 0,0 0 20 16,1-20-60-16,-1 20 29 0,0 0-72 0,0 0 33 0,2-19-67 15,-2 19 46-15,0 0-59 0,0 0 38 16,0 0-50-16,0 0 47 0,6-13-56 0,-6 13 43 0,0 0-35 15,0 0 64-15,0 0-26 16,0 0 77-16,24-2-19 0,-24 2 64 0,21-2-69 0,-21 2 17 16,31-6-51-16,-13 4 32 15,3-4-47-15,-1-2 43 0,1 1-9 0,-2 0-1 0,-2-2-7 0,0 1 5 16,-4 1-13-16,0 0 9 0,-13 7-10 0,15-15-1 16,-15 15-7-16,9-12-8 15,-9 12 26-15,0 0-48 0,0 0 29 0,-2-20-45 0,2 20 22 16,0 0-35-16,-20-3 7 15,20 3 6-15,-24 6-8 0,9 1 2 0,-1 3 1 0,0 2 2 16,2 1-4-16,1 3-2 0,3 1 3 16,3 0-7-16,1 2 9 0,3-4-3 0,1 1 0 0,2-16 0 15,1 28 2-15,2-13-1 16,2-2-5-16,0 0 6 0,3-1-5 0,2-1 8 0,0-1-1 16,4 1 4-16,1-5-1 0,2-1 5 0,3-4-4 0,5-2 0 15,2-4-6-15,2-3-13 0,1-3 12 16,-1-2 6-16,-5 0 0 15,0-2 4-15,-5 0-7 0,-3 2 1 0,-2 1 1 16,-4 2-5-16,-10 10 3 0,12-14-6 0,-12 14 5 16,0 0-3-16,0 0-3 0,0 0 3 0,0 0-1 15,0 0 1-15,0 0 0 0,-14 7-4 0,14-7 5 16,-8 19-2-16,8-19 1 0,-6 20 1 0,6-20-2 16,-1 18-2-16,1-18 8 0,4 15 1 15,-4-15-1-15,13 7 9 0,-13-7-11 0,17 3 11 0,-17-3 13 16,21-8 31-16,-10 1 20 0,-2-4 18 0,0-5 2 15,-3-2-12-15,-1-1-9 0,-4-2-6 0,-3-2-4 16,-5-4-14-16,-2-4-8 16,-4-1-11-16,-4-1 1 0,-2 1-19 0,0-1-8 15,-4 0-6-15,0 2-9 0,1 2-17 0,1 1-68 16,0 2-54-16,1 1-115 0,2 4-107 0,6 2-195 0,2 7-658 16,10 12-967-16</inkml:trace>
  <inkml:trace contextRef="#ctx0" brushRef="#br0" timeOffset="70209.97">24991 6904 538 0,'0'0'568'16,"-10"-19"-86"-16,10 19-156 0,-9-19 5 0,9 19-106 0,-10-18 7 16,10 18-101-16,-8-14 48 0,8 14-78 15,0 0 41-15,-6-15-62 0,6 15 55 0,0 0-52 0,0 0 33 16,6-15-51-16,-6 15 47 0,0 0-57 0,21-6 31 16,-21 6-56-16,19 3 39 0,-19-3-51 15,25 8 39-15,-11-1-55 0,-3 0 46 0,1 4-8 0,-3-1-10 16,-1 2-7-16,-4 1-3 15,-4-13-5-15,0 34-1 0,-7-14 19 0,-1 2-37 0,-6 2-69 0,1-1-85 16,-1-5-70-16,0-2-97 16,-2-4-223-16,4 0-345 0,12-12-518 15</inkml:trace>
  <inkml:trace contextRef="#ctx0" brushRef="#br0" timeOffset="71339.8">25407 6684 953 0,'0'0'618'0,"12"-15"-201"0,-12 15-7 16,0 0-137-16,10-15-28 15,-10 15-92-15,0 0 16 0,0 0-82 0,0 0 30 0,0 0-73 16,0 0 45-16,-5 18-61 0,-1-5 40 16,0 2-64-16,2 2 50 0,1 1-55 0,1 0 46 15,2 0-56-15,2-1 49 0,1-1-9 0,3-1-3 16,0 0-7-16,5-5-2 0,6-1-6 0,-3-3 3 15,3-4-3-15,0-2-48 0,5-2 54 0,0-5-53 0,-1-3 88 16,1 0-46-16,-3-3 53 16,-2 0-41-16,-2-2 57 0,-1-1-54 0,-5-2 40 0,-2 0-52 15,0-1 30-15,-5 2-40 0,0 0 48 16,-2 17-55-16,2-25 43 0,-2 25-46 0,2-19 43 16,-2 19-53-16,0 0 44 0,3-18-50 0,-3 18 51 0,0 0-48 15,0 0 48-15,0 0-47 16,22 4 47-16,-22-4-48 0,18 14 47 0,-4-6-48 0,-3 2 38 15,5-2-37-15,-3 0 53 0,5 0-52 16,-3-2 46-16,4-4-45 0,-1-2 50 0,6-2-51 0,1-6 47 16,2-5-53-16,1-3 50 0,-2-2-47 15,-1-3 50-15,-3-1-50 0,-1-3 50 0,-6 0-4 16,-1-1-5-16,-5-4-5 0,-1 1-1 16,-6 3-14-16,1-2 35 0,-3 0-28 0,-3 1-4 15,1 1 1-15,-2 2-39 0,-1 4 50 0,1 1-46 0,0 3 50 16,4 16-54-16,-8-21 53 0,8 21-46 15,0 0 48-15,0 0-45 0,0 0 48 0,0 0-5 16,-11 12 3-16,11-12-3 0,1 33-12 16,1-10-35-16,2 2 50 0,-2 1-44 0,2 2 43 0,2-2-41 15,-2 0 48-15,0 0-46 16,1-1 54-16,-3 0-27 0,2-3 52 0,-1-5-54 0,-1 0 42 0,-2-17-44 16,5 22 39-16,-5-22-29 0,2 16 66 0,-2-16 3 0,0 0-3 15,0 0-9-15,0 0-18 16,0 0-2-16,0 0-8 0,0 0-9 0,16-7-5 15,-16 7-4-15,10-17-5 16,-10 17-4-16,14-19-4 0,-5 11 1 0,-9 8-11 0,21-12 6 16,-21 12-2-16,25-7-2 0,-25 7 0 15,22 0-2-15,-6 3 2 0,-1 4-5 0,3 2 1 0,-2 4-3 16,0 0 4-16,-3 3-4 0,1 0-26 0,-1-1-23 0,-1 1-61 16,1-1 52-16,1 0-51 15,-1-6 5-15,0-2-90 0,-13-7-3 0,31 1-53 0,-10-6-31 16,1-5-66-16,5-1-12 0,-5-4-2 15,-3-3 102-15,-3 1 122 0,-3-1 205 0,-2 1 60 16,-4-3 27-16,-2 4-36 0,-3-2 38 16,-2 18-49-16,-2-29 44 0,-1 14-43 0,-1 1 46 15,-3-1-55-15,-2 5 52 0,0-2-80 16,-1 3 40-16,10 9-68 0,-15-12 39 0,15 12-61 0,-16-3 42 16,16 3-57-16,-15 5 46 0,15-5-55 0,-11 13 46 15,11-13-50-15,-8 22 49 0,8-22-54 16,-4 27 52-16,4-27-59 0,2 29 9 0,0-10 6 15,-1-2 2-15,1 1-5 0,3-1 9 0,-1-3 0 16,1-1 49-16,1-1-57 0,-6-12 50 0,13 18-51 16,-13-18 5-16,14 8 3 15,-14-8-6-15,13 5 10 0,-13-5 1 0,0 0 4 0,16 6 4 16,-16-6-6-16,0 0 7 0,0 0-1 0,14 8-6 16,-14-8-4-16,0 0 5 0,0 0 1 0,14 8-2 15,-14-8 1-15,0 0-4 0,15 5 7 0,-15-5 4 16,0 0 5-16,23-2 1 0,-10-3 2 15,7-4-2-15,3-6-2 0,0-1-4 0,1-5-7 0,0 0 57 16,-3 0-56-16,-2 0 56 0,-2-1-47 16,-4 3 52-16,-1 1-50 0,-4-4 44 0,-1 3-54 15,-3 0 44-15,2 1 7 0,-4 0-5 16,-2 2 0-16,0 16-5 0,0-29-42 16,0 29 40-16,0-22-45 0,0 22 36 0,-2-17-49 15,2 17 41-15,0 0-46 0,0 0 45 0,0 0-3 16,0 0-5-16,0 0-1 0,0 0-42 0,-8 25 47 15,6-7-48-15,-2 7 33 0,1 5-31 0,-1 5 8 16,0 5 5-16,1-4-4 0,1 0-2 0,2-8-26 0,2-3-155 0,1-7-37 16,-3-18-227-16,6 22-524 15,-6-22-695-15</inkml:trace>
  <inkml:trace contextRef="#ctx0" brushRef="#br0" timeOffset="71489.3">26677 6453 649 0,'0'0'513'0,"0"0"-98"16,-5-15-139-16,5 15-12 0,9-7-98 16,-9 7 8-16,29-9-71 0,-6 4 3 0,2-1-54 0,8 1 18 15,-1-1-54-15,4-1 48 16,-1 0-77-16,1 5-134 0,-9 0-657 0,5 1-354 0</inkml:trace>
  <inkml:trace contextRef="#ctx0" brushRef="#br0" timeOffset="71829.69">27551 6572 1473 0,'0'0'575'0,"4"-22"-131"0,-4 22-72 0,3-19-123 16,-3 19-5-16,0 0-96 0,2-20 13 0,-2 20-81 0,0 0 37 15,0 0-71-15,0 0-11 16,0 0-5-16,0 0-8 0,15 12-4 0,-8-1-6 15,4 2-3-15,0 3-11 0,1 2 7 0,1-1-3 16,1 2-7-16,-1-4-101 0,0 0-149 0,-1-8-233 16,-1 0-439-16,-11-7-586 15</inkml:trace>
  <inkml:trace contextRef="#ctx0" brushRef="#br0" timeOffset="72224.39">27582 6303 797 0,'-12'-13'529'0,"3"4"-178"0,9 9-51 0,-12-14-111 16,12 14-2-16,0 0-88 0,0 0 29 0,0 0-70 16,0 0 21-16,0 0-44 15,19-6 23-15,-2 12-39 0,0 1 29 0,5 1-43 16,-1 0-30-16,-1 0 38 0,0 1 35 0,1 0-42 0,-2 0 30 16,-2-2-38-16,-4-3 31 0,-13-4-35 0,20 11 38 15,-20-11-40-15,13 6 32 0,-13-6-40 16,0 0 40-16,0 0-36 0,0 0 36 0,0 0-41 15,0 0 36-15,0 0-37 0,-6 14 35 0,6-14-46 16,0 0 50-16,-14 6-45 0,14-6 44 0,0 0-39 16,-15 8 3-16,15-8 0 0,0 0 6 0,-3 13-1 15,3-13-8-15,4 15 16 16,-4-15-4-16,11 17 7 0,-3-7 0 0,3 4 3 16,1 0-2-16,-1-1-2 0,1 1 0 0,-1-2-11 0,-3 1 15 15,1-1-8-15,-2 0 10 0,0 1-2 0,-7-13 0 16,6 22 2-16,-6-22 0 0,1 23 17 15,-1-23-4-15,-5 27 7 0,-4-11-14 0,0 0 7 16,-3-1-4-16,-2-1-2 0,-2 1-3 0,-1-2 0 16,0 0 3-16,-1-4-6 0,2 2-126 0,-5-4-310 0,5-2-331 15,16-5-284-15</inkml:trace>
  <inkml:trace contextRef="#ctx0" brushRef="#br0" timeOffset="72864.39">28702 6568 779 0,'0'0'515'0,"0"-22"-121"0,0 22-78 0,-1-18-70 0,1 18-48 15,0 0-52-15,-1-17-35 16,1 17-32-16,0 0-7 0,0 0-13 0,-6 13-15 16,6-13-7-16,-4 29-8 0,1-13-5 15,2 7-13-15,1 3 9 0,0 3-16 0,1 6 37 16,-2 2 4-16,2 1 37 0,-1-2-81 16,2 2 68-16,-1-2-62 0,0-9 44 0,0-2-54 0,-1-2 46 15,2-5-56-15,-2-18 53 0,4 26-52 0,-4-26 61 0,0 0-73 16,0 0 68-16,0 0-11 0,0 0-2 15,0 0-66-15,0 0 64 0,2-20-56 0,-3-1 54 16,-1-4-56-16,-1-3 5 0,0-8-1 16,-2-3 7-16,2-3 3 0,2-2-10 0,2-3 17 15,5 1 2-15,3-8 48 16,5 4-58-16,5 2 50 0,5 4-55 0,2 4 54 0,3 5-58 16,-2 9 53-16,1 3-62 0,1 7 62 0,-2 2-52 0,-4 5 51 0,-1 5-56 15,-5 3 54-15,-17 1-49 16,28 8 47-16,-19 2-46 0,-2 4 51 0,-5 3-52 15,-6 7 6-15,-6 7 4 0,-4 1 6 16,-7 2-6-16,-7 6 10 0,-2-2-2 0,-1-3-37 16,5-10 41-16,4-1 10 0,3-6-29 0,5-4-42 15,14-14-20-15,-11 15-33 0,11-15-110 0,0 0-218 16,11-10-267-16,7-1-238 0</inkml:trace>
  <inkml:trace contextRef="#ctx0" brushRef="#br0" timeOffset="73134.42">29199 6372 1085 0,'0'0'477'0,"14"-12"-66"0,-14 12-97 0,0 0-10 0,11-13-134 16,-11 13 14-16,0 0-88 0,0 0 32 16,0 0-71-16,0 0 36 0,-18 0-71 0,18 0 53 0,-18 10-62 15,8-1-2-15,0 0-4 16,2 1-5-16,1 2 3 0,-1 0 1 0,8-12-3 16,-7 20-7-16,7-20 9 0,0 19-3 0,0-19 0 0,7 19 0 15,-7-19-5-15,15 18 6 16,-15-18-2-16,18 16 0 0,-7-8-8 0,-11-8 9 15,18 14-1-15,-18-14-1 0,16 11 0 0,-16-11-2 16,11 11 2-16,-11-11 0 0,9 14 2 0,-9-14-11 16,5 13 12-16,-5-13-2 0,4 14 1 15,-4-14-1-15,4 17-4 0,-4-17 4 0,3 15-1 16,-3-15-1-16,9 13-54 0,-9-13-28 0,14 5-41 16,-14-5-86-16,18-4-262 0,-2-4-278 0,3-3-273 0</inkml:trace>
  <inkml:trace contextRef="#ctx0" brushRef="#br0" timeOffset="73369.92">29622 6245 566 0,'0'0'591'0,"-1"-17"-151"0,1 17-105 15,-6-14-56-15,6 14-53 16,-12-10-44-16,12 10-56 0,-16-3-15 0,16 3-35 0,-20 3-5 16,20-3-19-16,-22 13 38 0,12-3-60 0,1 1 42 0,3 4-113 0,1 0 55 15,1 3 2 1,4 0-11-16,1 0 4 0,3 4-2 0,3 0-1 0,-1-3 0 15,1 0-5-15,0 0 5 16,1-1-6-16,-1-5 2 0,-1 1-8 0,-6-14 10 0,10 23-3 16,-10-23 3-16,6 18 6 0,-6-18-8 15,0 0 1-15,4 16 6 0,-4-16-13 0,0 0-74 0,-9 11-38 16,9-11-112-16,0 0-171 0,0 0-337 16,-18-2-262-16</inkml:trace>
  <inkml:trace contextRef="#ctx0" brushRef="#br0" timeOffset="73709.37">29871 6223 645 0,'0'0'620'16,"14"-6"-145"-16,-14 6-95 0,0 0-68 0,0 0-69 0,14-7-62 16,-14 7 16-16,0 0-68 0,0 0 29 0,0 0-67 0,0 0 39 15,0 0-57-15,-18 3 51 16,18-3-64-16,-15 4 39 0,15-4-69 0,-18 8 47 0,18-8-11 15,-22 10-6-15,22-10-50 16,-20 11 43-16,20-11-56 0,-19 11 47 0,19-11-61 0,-16 17 55 16,6-7-55-16,10-10 50 15,-12 19-52-15,5-7 9 0,7-12 2 0,-9 21-1 0,9-21 2 0,-4 25-1 16,4-25 5-16,0 25-4 0,2-8 6 0,4-2-2 16,1 3 4-16,1-1-1 0,2 0 0 15,0-1 1-15,0-2-1 0,-2-3 1 0,0 1-4 0,-8-12 3 16,10 19 18-16,-10-19-25 15,7 14 7-15,-7-14-4 0,0 0 4 0,-6 19 0 0,6-19-2 16,-20 14-16-16,7-8-88 0,13-6-122 16,-27 4-107-16,27-4-683 0,-31 0-752 0</inkml:trace>
  <inkml:trace contextRef="#ctx0" brushRef="#br0" timeOffset="74779.36">30675 6460 101 0,'4'-15'747'0,"0"1"-244"0,-4 14-96 0,3-24-49 16,-3 24-44-16,0-21-61 0,0 21-52 0,-3-16 8 0,3 16-86 15,0 0 22-15,-7-16-86 16,7 16-9-16,0 0-5 0,0 0-10 0,-15 12-5 0,8 0-7 15,0 6-10-15,1 3 4 16,0 4-2-16,-3 6-20 0,2 5 44 0,-2 0 18 0,1 1-12 16,-1 0-10-16,2-2-6 15,1-1-13-15,1-1 2 0,2-7-2 0,1-1-2 0,0-7-8 16,2-18 1-16,-4 25 4 0,4-25 0 0,0 0-5 0,-3 16-10 16,3-16 8-16,0 0-3 0,0 0-1 15,0 0-1-15,-7-24 10 0,4 9-22 0,0-3 14 16,-1-3-1-16,-1-4-6 0,0-3 6 15,3 0 0-15,3-8-2 0,4-1 0 0,4-1 0 16,5 1 0-16,8-8 49 0,6 4-58 16,5 5 1-16,1 3-9 0,-5 8 13 0,1 6-13 0,1 1 10 15,-1 3 3-15,-2 5-1 0,-5 2 1 16,-3 3-2-16,-20 5-9 0,28-2-5 0,-28 2 16 0,13 8-17 16,-13-8-26-16,-3 17-23 0,-9-2-11 0,-5 4-46 15,-7 2 57-15,-5-1-36 0,-3 2 67 16,0-1-2-16,-1-2 14 0,2-3 5 0,5-2 15 0,6-3-14 15,8-3-58-15,12-8 62 16,-10 8-14-16,10-8-30 0,0 0-22 0,0 0-44 16,22-4-81-16,-6-1-66 0,5-2-4 15,3-2 12-15,6-1 61 0,1 1-41 0,1-1 74 0,-2 2 8 16,-5 1 79-16,-1 1-18 0,-2 4 77 16,-6-1-26-16,-16 3 51 0,26-3 10 0,-26 3 78 15,18-2 230-15,-18 2-29 0,0 0 1 0,19 2 8 0,-19-2-112 16,0 0 31-16,0 0-94 0,19 0 32 15,-19 0-52-15,0 0 30 0,0 0-7 0,17 0 44 0,-17 0-16 16,16-6-8-16,-16 6-35 16,24-11-8-16,-11 3-25 0,0 1 10 0,3-3-5 15,-4 3 3-15,1-2 4 0,-3 0-2 16,-10 9-2-16,16-14 2 0,-16 14-15 0,10-12-15 0,-10 12-1 16,0 0-10-16,6-16-10 0,-6 16-7 0,0 0-7 0,0 0-4 15,-11-10 0-15,11 10-5 0,-16 2-5 16,16-2 2-16,-25 12-2 0,10 0-2 15,0-1 10-15,3 2-14 0,1 1 10 0,1 1-9 16,3 0 8-16,2-1-17 0,5-14 18 16,-3 27-14-16,3-27 14 0,5 28-14 0,-1-15 13 15,3 0-16-15,3-2 25 0,1-1-25 0,1-1 14 0,1-2-14 16,0 0 15-16,-13-7 30 0,22 10-42 0,-22-10-9 0,18 7 16 16,-18-7-8-16,12 6 12 15,-12-6-16-15,0 0 24 0,13 7-18 0,-13-7 13 0,0 0-16 16,0 0 16-16,0 0-14 15,0 0 30-15,0 0-29 0,0 0 39 0,0 0-21 16,0 0 31-16,15-5-24 0,-15 5 27 0,0 0-35 16,3-19 46-16,-3 19-36 0,5-23-5 0,-1 9-3 0,3-6-4 15,0 2-3-15,2 1-6 16,1-3 37-16,4 2-52 0,3-2-2 0,1-1 2 0,4 3-50 16,-1-3-59-16,4 0-59 0,3 3-51 0,2 0-102 0,-1 1 41 15,1 3-32-15,-3-2-173 0,-4 6-389 16,-2 1-506-16</inkml:trace>
  <inkml:trace contextRef="#ctx0" brushRef="#br0" timeOffset="75439.28">31628 6160 824 0,'0'0'482'0,"-21"7"-75"0,21-7-136 16,-22 8-8-16,8-1-92 0,1 0 6 0,-3 3-49 16,1 2 3-16,1 1-22 0,2 1-47 0,2 2 5 15,-1 4 2-15,3 2 70 0,-2 7-22 0,-1-1-11 0,2 1-33 16,4-4-13-16,1-1-14 15,4-1-11-15,1-3-9 0,3 0-13 0,1-4-54 0,2-2-25 16,3-3-58-16,1-3 22 16,1-3-67-16,-12-5 9 0,28 5 17 0,-28-5 21 0,30-3 20 0,-14-3 22 15,-2 0 17-15,0-1 14 16,-3-2 19-16,0-2 13 0,-1 1 9 0,-2 0 13 0,-1-2 6 16,-7 12 63-16,10-16-57 0,-10 16 67 0,7-13-50 0,-7 13 45 15,0 0-62-15,8-14 37 16,-8 14-66-16,0 0 53 0,8-10-57 0,-8 10 51 0,0 0-54 15,14-7 5-15,-14 7 1 0,0 0 2 16,19-6 4-16,-19 6-5 0,18-4 9 0,-18 4 8 16,19-9 4-16,-19 9 10 0,22-9 17 0,-9 2 12 15,-2 0 18-15,-1-1 9 0,2 0 13 0,-12 8 8 0,15-14 4 16,-15 14-2-16,12-16-3 16,-12 16-1-16,6-14-19 0,-6 14 1 0,0 0-18 0,0-20-11 15,0 20-9-15,-8-12-11 0,8 12-4 0,-13-9-5 0,13 9-5 16,-21-3 2-16,21 3-6 15,-25 4 5-15,9 1-10 0,2 2 5 0,-2 3-9 0,3 2-2 16,0 0 0-16,5 1 0 0,1 0-2 16,2 1 1-16,5-14-1 0,-6 29 1 0,6-29 1 0,0 25 0 15,0-25-1-15,6 24 10 0,-6-24-7 16,8 22 0-16,-8-22 1 0,11 18 3 0,-11-18 1 16,16 13 0-16,-16-13-1 0,19 7 1 0,-19-7-1 0,19 2 2 15,-19-2 0-15,20-2-3 0,-20 2 8 16,17-8 19-16,-17 8 7 0,16-9 2 0,-16 9-3 0,11-15-3 15,-11 15-3-15,8-15 13 16,-8 15-5-16,9-14-16 0,-9 14 4 0,8-16-6 0,-8 16-6 16,12-15-1-16,-12 15-5 0,15-14-2 15,-15 14-3-15,19-9-2 0,-19 9 0 0,24-5-1 0,-24 5-2 16,27 0 1-16,-27 0-2 0,28 5 0 16,-13 2 0-16,-2 2 3 0,2 3-1 0,-2 2 2 15,-2 3 26-15,-1 1-32 0,-2 3 29 0,-3-2-33 16,-1 1 28-16,-2-1-32 0,-3-1 29 0,-1 0-34 15,-1-1-25-15,0-2-103 0,3-15-85 0,-8 22-65 0,8-22-56 16,0 0-655-16,-8 14-734 16</inkml:trace>
  <inkml:trace contextRef="#ctx0" brushRef="#br0" timeOffset="75709.67">32251 6248 354 0,'10'-20'554'0,"0"1"-152"0,-1-1-85 0,-1 2-48 0,0 1-28 0,-2 4-10 15,-2 0 1 1,-4 13-48-16,7-22 7 0,-7 22-18 0,5-15 6 0,-5 15-41 16,0 0-12-16,6-18-39 0,-6 18-3 15,0 0-32-15,0 0 4 0,0 0-21 0,0 0 13 0,0 0-9 0,-9 18 18 16,5-3-5-16,-1 4 12 16,-1 2-6-16,2 1-7 0,-2 3-5 0,2 1 25 0,-2 7 53 15,0 1 11-15,-1-1-27 0,-1 1-20 0,2-3-19 0,2-6-15 16,2 0-10-16,0-3-10 15,2-5-18-15,0-17-27 0,2 29-83 0,-2-29-36 0,7 16-74 16,-7-16-122-16,14 5-23 0,-14-5-43 16,16-7-156-16,-5-2-334 0,-4-2-499 0</inkml:trace>
  <inkml:trace contextRef="#ctx0" brushRef="#br0" timeOffset="75839.89">32202 6207 888 0,'-11'-10'469'0,"11"10"-105"0,-15-13-86 16,15 13-61-16,-10-9-43 0,10 9-33 0,0 0-35 0,0 0-26 15,0 0-11-15,16-8-15 0,-16 8-16 16,37 2-2-16,-9 1-9 0,8-2-3 0,2 1-14 16,2 1-84-16,-7-3-93 0,-4 1-643 15,-1 0-368-15</inkml:trace>
  <inkml:trace contextRef="#ctx0" brushRef="#br0" timeOffset="76459.7">32619 6342 999 0,'6'-11'514'0,"-6"11"-99"0,6-20-39 0,-6 20-46 16,0-19-91-16,0 19-23 0,-8-20-53 0,8 20 14 0,-15-18-27 15,3 11-4 1,0 1-37-16,-1 1 2 0,13 5-42 0,-25-4-15 15,25 4-9-15,-21 2-11 0,21-2-5 0,-22 7-6 16,22-7-2-16,-15 12-6 0,15-12-3 0,-9 15 25 0,9-15-35 16,-2 17 1-16,2-17 20 15,6 18-25-15,-6-18 21 0,12 17-23 0,-2-8 20 0,2-2-24 16,-1 1 23-16,-11-8-24 16,20 12 22-16,-20-12-24 0,16 8 22 0,-16-8-26 0,12 7 22 0,-12-7-24 15,0 0 22-15,12 11-18 0,-12-11 22 16,0 0-21-16,4 15 22 0,-4-15-23 0,0 0 19 15,-3 19-52-15,3-19-42 0,0 0-52 0,-1 19-64 0,1-19-45 16,0 0 20-16,5 15-36 16,-5-15-40-16,0 0-134 0,19 4-254 0,-19-4-222 0</inkml:trace>
  <inkml:trace contextRef="#ctx0" brushRef="#br0" timeOffset="76734.78">32913 6306 582 0,'15'-16'461'0,"0"1"-83"0,-3 0-81 15,0-1-11-15,-2 1-26 16,-3 3-19-16,-7 12-11 0,9-21-6 0,-9 21-7 0,3-18-23 15,-3 18-24-15,0 0-26 0,0-18-29 16,0 18-23-16,0 0-19 0,0 0-15 0,0 0-13 16,-18 0-6-16,18 0-27 0,-14 18 15 15,7-4-18-15,0 5 15 0,2 2-22 0,-1 1 15 0,0 3-20 0,0 7 19 16,-2 4-2-16,1 1-2 0,0-2 18 0,3 2 2 16,2-1 2-16,2-5-5 15,0-1-6-15,0-3-5 0,-2-3-1 0,1 0-4 16,-2-6 0-16,-1 1-2 0,-4-2-2 0,-2-4-11 15,-3-1 2-15,-4-3-2 0,2-4 2 0,-4-2-3 16,1-2 0-16,-2-2-24 0,-2-2 29 0,2-2-36 16,2-4-42-16,2-1-77 0,6-1-100 0,4-2-30 15,6 13-49-15,0-32-165 0,7 9-331 16,9-3-400-16</inkml:trace>
  <inkml:trace contextRef="#ctx0" brushRef="#br0" timeOffset="77043.31">33027 6385 510 0,'0'0'521'15,"0"0"-71"-15,20-1-101 0,-20 1-47 0,0 0-17 16,0 0-29-16,0 0-8 0,19-5-18 0,-19 5 19 0,0 0-47 16,15-5-3-16,-15 5-64 15,18-5 4-15,-18 5-50 0,20-9 22 0,-20 9-9 0,23-10 2 16,-23 10-38-16,22-12-6 0,-22 12-13 16,19-13 2-16,-19 13 2 0,17-14-13 0,-17 14 6 0,13-13 4 15,-13 13-2-15,11-14-3 0,-11 14 1 0,8-12-1 16,-8 12 0-16,0 0-5 0,3-18-3 15,-3 18-7-15,0 0-3 0,-3-13-6 0,3 13 0 0,0 0-4 16,-16-7-2-16,16 7-2 16,-20 4-4-16,20-4-1 0,-24 11 0 0,11 0-3 0,-2 1-1 0,3 2 1 15,0 3 2-15,2-1 28 16,2 4-29-16,1 0 27 0,0-1-29 0,3 1 24 16,1 1-29-16,2 1 32 0,0 1-33 0,1-3 23 0,1-1-31 15,2 3 15-15,2-4-104 0,3-2-66 16,2-7-131-16,4 2-177 0,-14-11-200 0,25 5-410 15,-25-5-834-15</inkml:trace>
  <inkml:trace contextRef="#ctx0" brushRef="#br0" timeOffset="77199.64">33354 6384 1218 0,'0'0'709'0,"0"0"-124"0,0 0-170 15,0 0-9-15,0 0-38 0,0 0 2 0,0 0-20 0,0 0-40 16,-3-17-84-16,3 17-32 0,0 0-52 15,0 0-15-15,0 0-41 0,0 0-12 0,0 0-80 0,0 0-147 16,0 0-208-16,0 0-188 16,0 0-794-16,0 0-1079 0</inkml:trace>
  <inkml:trace contextRef="#ctx0" brushRef="#br0" timeOffset="99419.36">20059 8199 391 0,'0'0'542'0,"0"-33"-145"15,0 13-93-15,1-1-56 0,-2-3-28 16,1 1-28-16,-2-1-21 0,-1 1-22 0,0-1-44 0,-1 0 25 16,-2 2-27-16,-2-1-4 15,-1 2-13-15,-2 1 3 0,-1 0 3 0,-4-2-20 0,-2 3-8 16,2 2-16-16,-7 1-7 0,4 5 7 16,-5-3-10-16,2 5-10 0,-3 1-4 0,0 3-3 0,0 2-8 15,-2 4-5-15,-2 3-1 16,-4 6-1-16,-1 4-3 0,-2 7 3 0,-3 8 0 15,2 5 0-15,2 0-2 0,4 2 0 16,1 0-1-16,10-4-5 0,3 0-7 0,3 0 9 16,5 0 4-16,3-1-1 0,5-6 0 0,3-2 2 15,4-1-12-15,4-4 24 0,7-2 6 0,2-7 0 16,7-4 1-16,4-5-8 0,10-10 5 0,10-9-5 0,1-4-2 16,-1-3-4-16,-2-4-1 0,-4-1-5 0,-3-3-2 15,-6 2 13-15,-9 4 2 0,-4-2 18 16,-2 2 7-16,-3 2 20 0,-4 1-23 0,-5 4 2 15,-2 3 8-15,-1 3-10 0,-5 15 8 0,2-22-8 16,-2 22-8-16,-2-18-5 0,2 18-7 0,-8-11-1 16,8 11-7-16,0 0-3 15,0 0 0-15,-21 5 21 0,13 7-34 0,1 9 32 0,0 4-28 0,0 10 23 16,1 9-2-16,-3 16 0 0,2 4-1 16,2 0 0-16,1 3 22 0,3-4-38 0,2-11 21 15,3-2 7-15,1-3 1 0,4-1-13 0,2-6-6 16,3-4-3-16,2-3-4 0,0-6-6 15,5-6-2-15,-3-7-43 0,1-6-59 0,1-7-66 16,1-6-50-16,6-8-28 0,-2-3 28 0,-1-5-51 16,-3-5 28-16,-3-4 84 0,-1-3 33 0,-4-3 31 15,-4-3 12-15,0-1 25 0,-5-2 7 16,-1-1 45-16,-3 3 21 0,-2 2 15 0,-1 4 22 0,0 7 17 16,-3 4 26-16,0 2 3 0,-1 8-22 15,0 1-23-15,7 12-7 0,-14-11-4 0,14 11-15 16,0 0 9-16,-20 14 50 0,10 6 2 0,-1 8 10 15,3 4-9-15,-1 4 5 0,4 2 6 0,1-2-15 16,3 2 0-16,2-3-29 0,2-1 11 16,1-8-23-16,5-2 11 0,0-4-27 0,2-1 16 15,4-5 3-15,1-3 0 0,1-9-8 0,3-3-10 16,2-5-25-16,7-6 23 0,-1-7-31 0,-2-1 28 0,-2-5-31 16,-6 0 21-16,-2-4-23 0,-6-2 29 0,-4-1-31 15,-5 3 22-15,-4-6-24 16,-5 1 24-16,-3-1-26 0,-7 5 28 0,-3 1-38 15,-1 3 34-15,-4 4-24 0,-2 5 30 0,1 4-27 16,-1 0 24-16,6 5-27 0,3 1 26 16,3 3-53-16,16 4-27 0,-18-7-29 0,18 7-31 15,0 0-27-15,0 0-22 0,5-18-36 0,10 5 35 16,8-4-35-16,5 1 59 0,2-5-16 0,3 2 70 0,0-3 21 16,-1 3 12-16,-1-2 6 0,-4 4 21 0,-2 1 52 15,-7 4 72-15,-2 3 3 0,-4 0 73 16,-12 9-24-16,17-11-3 0,-17 11-26 0,0 0 2 0,8-12-5 0,-8 12 7 15,0 0 6-15,0 0 3 16,0 0-11-16,0 0 21 0,-15 3-44 0,15-3 12 16,0 0-46-16,-11 13 17 15,11-13-48-15,0 0 35 0,-2 18-37 0,2-18 32 0,8 10-36 16,-8-10 31-16,15 7-37 0,-15-7 30 0,26-2-37 0,-5-2 35 16,-1-3-48-16,2-2 40 0,-1-2-39 15,-3 2 6-15,-1-4 0 0,-3-1 1 0,-3-1 1 0,-5 1 1 16,-2-1-2-16,-4 15-5 15,0-24-1-15,0 24 10 0,-12-25-5 0,3 14 9 16,-2 3-7-16,-3 1 0 0,0 0 1 0,-2 2 2 16,16 5-1-16,-26-6-2 0,26 6-7 0,-20-6 1 15,20 6 9-15,0 0-6 0,0 0 4 16,0 0 2-16,0 0 2 0,0 0-1 0,15-13 0 16,6 4-1-16,7 1 0 0,2-5-9 0,2 4 2 15,-2-1-22-15,-6 3 37 0,0 0 1 0,-3 1-3 16,-4 2-2-16,-17 4 1 0,28-3 4 0,-28 3-13 15,19 3 10-15,-19-3-2 0,13 17 6 16,-9 0 8-16,-2 5 6 0,-2 7 6 0,-3 6 34 16,-3 6-40-16,-1 5 36 0,-1 13-19 0,0 0-29 15,-1 9 26-15,0 3-33 0,2 1 31 0,1-1-40 16,1-3 32-16,2 1-38 0,4-2 31 0,1-3-13 0,1-14 36 16,1-2-79-16,2-5 3 0,0-3-38 15,2-7-58-15,-1-9-52 0,0-5-74 16,1-9-41-16,-8-10-104 0,19 8-125 0,-19-8-402 15,21-11-580-15</inkml:trace>
  <inkml:trace contextRef="#ctx0" brushRef="#br0" timeOffset="99654.43">20965 8429 1214 0,'6'-23'388'0,"-2"1"-76"15,-1 2-30-15,0 5-15 0,-3 15-37 0,2-24-29 16,-2 24-24-16,1-17-20 0,-1 17-18 0,0 0-17 0,0 0-11 16,1-17 0-16,-1 17 15 0,0 0-8 0,0 0-12 15,0 0-7-15,0 21-34 0,0-21 26 0,5 16-45 16,-5-16 26-16,6 15-39 15,-6-15 33-15,12 13-35 0,-12-13 56 0,18 2-48 16,-18-2 32-16,26-9-52 0,-10-2 40 0,0-1-17 16,-3-1-5-16,-1-1-8 0,-2-3-39 15,-4 4 40-15,-6 13-7 0,2-23-11 0,-2 23 0 0,-8-20-42 16,8 20 43-16,-21-8-44 0,21 8 46 0,-35 6-46 16,12 2 45-16,-2 3-64 0,2 5-22 0,2 1-81 15,4 0-79-15,5-2-89 0,2 2-219 0,3 1-494 16,3-2-782-16</inkml:trace>
  <inkml:trace contextRef="#ctx0" brushRef="#br0" timeOffset="99959.33">20142 9390 722 0,'-26'5'508'0,"1"0"-94"0,4 1-102 15,-2-3-18-15,6 0-23 0,17-3-58 0,-24 5-54 16,24-5-19-16,0 0-18 0,-20 1 33 0,20-1 19 0,0 0-2 16,12-17 32-16,6 6-49 0,9-7 44 15,13-7-17-15,9-4-23 0,6-2-31 16,12-5-25-16,23-9-49 0,6-4 8 0,3 2-47 15,1 0 35-15,-2 3-4 0,-4 6-12 16,-20 10 30-16,-2 4-52 0,-4 5-34 16,-6 3-81-16,-7 3-103 0,-15 4-127 0,-4 5-67 0,-14 4-789 0,-22 0-935 15</inkml:trace>
  <inkml:trace contextRef="#ctx0" brushRef="#br0" timeOffset="100129.66">20326 9488 1013 0,'-48'15'636'0,"8"-3"-144"0,3-2-53 0,5-3-131 15,8-1-56-15,9-1-56 16,15-5-28-16,0 0-43 0,0 0 36 0,3-18 29 0,22-1 44 16,16-8-47-16,10-3 19 0,11-4-82 15,8 0-25-15,23-10-53 0,3 4 18 0,-1 0-46 16,-17 9 16-16,-5 4-60 0,-2 0-102 0,-4 1-141 0,-6 4-168 16,-11 1-778-16,-14 8-956 0</inkml:trace>
  <inkml:trace contextRef="#ctx0" brushRef="#br0" timeOffset="102329.68">22264 9119 485 0,'0'0'569'0,"-16"-3"-135"16,16 3-152-16,0 0-8 0,-20-6-80 0,20 6-2 0,0 0-75 0,-18-5 6 0,18 5-58 16,0 0 32-16,-13-6-61 15,13 6 35-15,0 0-49 0,-10-9 31 0,10 9-46 0,0 0 36 16,-2-16-47-16,2 16 34 0,8-18-18 15,-2 5 42-15,3-4-49 0,5-2 62 0,2-1-43 16,6-4 47-16,4-2-10 0,11-8-10 16,4-3-12-16,8-3 12 0,7-5-4 0,5-1-5 15,17-11-8-15,5 3-5 16,2-1-6-16,1 4-50 0,0 5 49 0,-15 11-50 0,-1 1 52 16,-3 6-51-16,-3 4 47 0,-5 5-48 0,-5 5 52 0,-12 4-52 15,-4 6 53-15,-7 1-59 0,-3 6 57 16,-2 1-7-16,-3 4 0 0,-3 2-5 0,-1 5 2 0,1 3-3 15,-6-1-3-15,-1 8 1 16,-3-8-73-16,-3 3-58 0,0-1-93 0,-4-4-184 16,-3-15-464-16,2 22-469 0</inkml:trace>
  <inkml:trace contextRef="#ctx0" brushRef="#br0" timeOffset="102629.59">22471 9075 803 0,'-33'18'411'0,"-2"2"-87"0,5-1-73 0,-1 0-49 16,3-2-18-16,3-3-49 0,6-2-37 0,5-3-23 0,2-1-19 15,12-8-10-15,-14 10-6 16,14-10 47-16,0 0 10 0,0 0 10 0,0 0 6 0,22-8-38 15,1-5 48-15,7-5-54 0,11-8 47 16,3-5-71-16,6-3 43 0,3-6-17 0,5-1-14 16,3-2-14-16,19-11-4 0,-1-1-8 0,4 3 1 15,1-1-11-15,-2 4-5 0,-14 9-10 16,-1 2 2-16,-3 2-5 0,-2 2-1 0,-6 3-57 0,-7 3-108 16,-6 3-132-16,-13 6-678 0,-4 3-669 0</inkml:trace>
  <inkml:trace contextRef="#ctx0" brushRef="#br0" timeOffset="102969.43">23389 8156 842 0,'-16'-22'477'0,"-2"1"-65"16,0 2-76-16,3 1-71 0,0 5-52 0,1 0-53 0,2-1-40 15,2 3 2-15,1 3-25 16,9 8-15-16,-14-17 6 0,14 17-20 0,-9-14-13 15,9 14-13-15,0 0 3 16,0 0 1-16,4-16 10 0,-4 16 0 0,20-5 0 0,-20 5 4 0,37 0-12 16,-12 3 3-16,7 4-2 15,1 2-5-15,3 4-9 0,-1 0-1 0,-1 5-10 0,0 3 3 16,-1-1 3-16,-3 4 6 0,-1 2 1 0,-5 2 12 0,-3 1 14 16,-3 2 3-16,-5 0 29 0,-3 3-37 15,-4 1 25-15,-6-5-29 0,-5 7 31 16,-3 0-8-16,-6 2-14 0,-7 4 22 0,-2 2-47 15,-6-2-8-15,-1 0-6 0,-3-2-7 0,1 0-44 0,0-4 43 16,2-1-50 0,8-8 5-16,2-1-122 0,3-4-100 0,6-6-160 15,0-1-797-15,4-5-951 0</inkml:trace>
  <inkml:trace contextRef="#ctx0" brushRef="#br0" timeOffset="109801.17">26073 8946 655 0,'-23'-5'507'16,"-4"-7"-140"-16,-2 1-52 0,0 2-98 0,4 1-10 0,-4 0-78 16,7 0 48-16,-3 2-66 15,0 1 17-15,2-1-5 0,1 0-17 0,2 1-18 0,2 2 7 0,2 0-23 16,16 3 14-16,-27-5-10 0,27 5-12 0,-23-5 12 15,23 5-13-15,0 0-12 0,-22-3-13 16,22 3-8-16,0 0-5 0,-17-2-6 16,17 2-6-16,0 0 2 0,0 0 44 15,0 0 13-15,0 0 5 0,14 7 1 0,5-5-12 0,8 0 11 16,9 0-5-16,6-2-3 0,8 0 0 0,4-2 42 0,17-2-56 0,5-3 32 16,8-3-15-16,2 2-51 15,8-3 21-15,2-1-35 0,3 0 33 0,18-3-42 16,-19 4 61-16,21-7-4 0,-1 0-7 15,3-2-8-15,2-2-40 0,1-1 36 0,-1-2-42 0,-1-2 38 0,-3-1-35 16,-2-1 36-16,-3 1-47 16,-5 0 8-16,-24 5 3 0,-7 1 1 0,-3 1-1 0,-10 3-1 15,-9 4 5-15,-16 3-3 0,-5 1-3 16,-10 4 15-16,-2 0 25 0,-7 2-26 16,0-1-4-16,-16 5-9 0,18-8-2 0,-18 8-4 15,0 0-24-15,0 0-41 0,0 0-70 0,0 0-2 16,-20-2-116-16,2 4-26 0,-5 2-75 0,-6 0-265 0,-3 2-322 15,-4 0-626-15</inkml:trace>
  <inkml:trace contextRef="#ctx0" brushRef="#br0" timeOffset="110479.34">26737 8349 313 0,'-8'-11'595'0,"1"-1"-155"0,-1 2-140 0,8 10-42 15,-13-20-64-15,13 20 5 16,-10-18-67-16,10 18 25 0,-12-14-58 0,12 14 27 0,-9-13-55 16,9 13 32-16,-9-9-56 15,9 9 35-15,0 0-70 0,-9-10 47 0,9 10-54 0,0 0 41 16,0 0-51-16,0 0 48 0,0 0-56 0,-13 13 42 0,13-13-43 16,-5 23 46-16,3-6-46 0,-2-1 42 15,2 3-55-15,-2-1 56 0,2 1-47 0,2-2 48 0,-2 2-57 16,2-19 48-1,0 29-43-15,0-29 49 0,2 25-43 0,-2-25 42 16,0 21-47-16,0-21 46 0,0 0-49 0,2 22 52 16,-2-22-49-16,0 0 101 0,0 0-61 0,0 0 51 15,0 0-61-15,0 0 44 0,0 0-57 16,0 0 46-16,0 0-66 0,0-30 61 0,0 10-51 0,-2-4 46 16,2-1-28-16,0-3 50 0,2 1-47 0,1 1 56 0,-2 1-64 15,1 3 54-15,2 3-57 0,-2 1 46 16,3 3-59-16,3-1 54 0,2 3-53 0,1 3 47 0,2 2-52 15,1 1 46-15,1 4-47 16,4 2 50-16,1 2-53 0,2 2 51 0,1 1-50 16,1 3 55-16,-1 1-56 0,-1 1 54 15,0-1-61-15,-3-1 62 0,1 0-53 0,-4-1 51 0,-3-1-56 16,-13-5 58-16,20 8-52 0,-20-8 57 16,18 5-32-16,-18-5 29 0,0 0-38 0,16-6 52 15,-16 6-56-15,4-15 43 0,-4 15-49 0,-2-28 51 0,-2 9-55 0,-3-1 52 16,-2-3-55-16,0-2-4 15,0 4-63-15,0-2 42 0,2 3-17 0,1 0-69 0,1 3 26 16,5 17-36-16,-2-26 25 0,2 26-13 16,7-21 17-16,-7 21-5 0,13-15 12 15,-13 15 3-15,18-7-47 0,-18 7-74 16,22-1-94-16,-22 1-261 0,22 4-112 0</inkml:trace>
  <inkml:trace contextRef="#ctx0" brushRef="#br0" timeOffset="110769.48">27155 8028 106 0,'1'19'628'16,"-1"-19"-171"-16,0 0-104 0,0 0-55 0,2 14-86 0,-2-14-4 16,0 0-73-16,0 0 11 15,0 0-74-15,2 15 7 0,-2-15-41 0,0 0 28 0,0 0-17 16,2 24 12-16,-2-24-18 0,2 18 45 0,-2-18-61 0,5 24 69 16,-5-24-65-16,6 26 72 15,2-11 8-15,-4 1 47 0,4-2-72 0,-1-1 38 0,1-1-59 16,2-1 20-16,1-3-34 15,-11-8 43-15,21 10-51 0,-21-10 35 0,27 0-54 0,-12-5 36 16,-1-1-52-16,1-6 41 0,-1 0-53 16,-5 0 32-16,-4-1-38 0,-3-1 40 0,-2 14-47 0,-5-32 45 15,-3 17-49-15,-4-2 46 16,-2 3-8-16,-6 0-37 0,-5 1-46 0,3 6-31 0,0 0-65 16,-1-1 6-16,6 2-74 0,17 6-73 0,-27-9-256 0,27 9-272 15,0 0-407-15</inkml:trace>
  <inkml:trace contextRef="#ctx0" brushRef="#br0" timeOffset="111419.22">27890 7966 1072 0,'0'0'524'0,"0"0"-177"0,0 0-19 16,-5-17-110-16,5 17-10 0,0 0-98 0,0 0 16 0,0 0-52 0,-20-2 65 16,20 2-68-16,-14 11 33 0,14-11-63 15,-11 18 35-15,11-18-67 0,-8 23 23 0,6-7-2 16,2-16 10-16,0 29-1 0,2-13 6 0,4-1-2 15,2-2-1-15,3-4 45 0,2-2-66 16,-13-7 49-16,31 3-60 0,-9-7 46 0,0-4-61 0,-1-2 49 16,0-1-54-16,-4-5 48 15,-1 1-61-15,-5-2 49 0,-4 0 4 0,-5 1-7 0,-2 16-4 0,-4-33-5 16,-3 16-3-16,-4-2-2 0,-3 2-48 16,0 3 53-16,-4 2-52 0,1 0 48 0,-1 3-42 15,4 2 53-15,1-1-55 0,13 8 51 0,-16-9-51 16,16 9 53-16,0 0-48 0,0 0 53 15,0 0-59-15,0 0 62 0,0 0-5 16,0 0-18-16,20 0 10 0,-20 0 1 0,29 7-3 16,-12-1 0-16,-1-2-2 0,3 3-10 0,1-1 9 0,-4 3-37 15,0 0 59-15,-1 1-40 16,-1 3 52-16,-2 4-45 0,-4 0 54 0,3 3-51 0,-4 3 46 0,0 9-52 16,-2 1 2-16,-2 3 3 0,0 3 1 15,0 1 46-15,-3 1-56 0,0 3 44 0,0-2-48 16,0 1 43-16,0-1-16 0,-3-2 14 0,3-3 20 15,0-8-38-15,-1-1 20 0,0-4-29 16,0-2 26-16,-1-3-31 0,-2-3 33 0,4-16-47 0,-5 23 34 16,5-23-22-16,-11 15 29 15,11-15-32-15,0 0 48 0,-18 8-27 0,18-8 38 0,-13-9-35 16,13 9 34-16,-14-21-51 0,10 7 8 0,2-4-6 16,2-6 4-16,4-1-3 0,3-6 6 15,6-1-40-15,1-2 35 0,4 5-50 0,-1-1-20 16,0 3-148-16,0 2-68 0,1 1-177 0,-7 8-575 15,3 1-789-15</inkml:trace>
  <inkml:trace contextRef="#ctx0" brushRef="#br0" timeOffset="111829.43">28927 7743 245 0,'0'-17'682'0,"-2"1"-170"0,-2 0-119 15,-1 1-71-15,-1 3-59 0,-4-1-42 0,1 2-60 0,-3 3-30 16,-2 1-34-16,-2 4-37 0,16 3 13 15,-28-1-39-15,12 5 19 0,1 2-18 0,-1 4-2 0,3 3-8 16,3 4 0-16,2 1-16 16,5 1 55-16,3 3-56 0,3 3 45 0,5 6-59 15,0 1 51-15,3 2-58 0,2 2 50 16,-1-1-51-16,0-1-10 0,-1-1 15 0,-2-2 3 0,-1-2 1 0,-3-6 3 16,0 1 6-16,-3-5 9 0,-4-2 0 0,-3 4 0 15,-2-3-8-15,-4 0 6 16,-4-2-2-16,-2-1-1 0,-6-1-2 0,-1-1 1 0,0-5-7 15,1-1 7-15,1-4-1 0,1-2-10 16,6-3-34-16,0-3-52 0,5-7-36 0,5-6-90 16,3-6-697-16,8-9-558 0</inkml:trace>
  <inkml:trace contextRef="#ctx0" brushRef="#br0" timeOffset="112029.34">29077 7659 1074 0,'0'0'503'0,"17"-6"-132"0,-17 6-84 16,0 0-46-16,15-4-53 15,-15 4-3-15,0 0 4 0,9 11-19 0,-9-11 7 0,0 22 19 16,-1-3 12-16,-3 8 4 0,-1 5-36 16,-1 4-36-16,0 0-29 0,-1 1-40 0,1 1 4 0,2-2-29 15,1-1-1-15,2-6-28 16,0-2 15-16,2-3-28 0,2-1 16 0,0-7-38 0,-3-16-18 16,9 22-89-16,-9-22-83 0,12 5-48 0,-12-5-31 15,21-10-42-15,-11-3-145 0,0-3-407 16,-4-4-497-16</inkml:trace>
  <inkml:trace contextRef="#ctx0" brushRef="#br0" timeOffset="112659.71">29030 7724 996 0,'0'0'447'15,"-17"-14"-142"-15,17 14-63 0,-10-9-52 0,10 9-36 0,0 0-33 16,0 0-36-16,0 0-6 0,0 0 5 0,0 0 28 0,9 17 15 16,0-6 37-16,5 3-52 15,1 0 45-15,3 1-67 0,1 2 41 0,3 1-70 0,-1-1 38 16,-5-5-56-16,2 3 40 15,-3-3-60-15,0 1 48 0,-2-1-64 0,-2-1 54 0,-1-3-55 16,-10-8 2-16,15 17-1 16,-15-17 2-16,12 11 22 0,-12-11-28 0,10 8 4 15,-10-8-2-15,0 0 3 0,11 10 11 0,-11-10 5 16,0 0 7-16,0 0 49 0,10 8-46 0,-10-8 34 16,0 0-52-16,13-5 34 0,-13 5-45 0,13-13 34 0,-5 2-12 15,1 3 1-15,1-5-4 0,-3 1-44 16,1 2 40-16,-1-1-40 0,-7 11 40 0,11-17-39 0,-11 17 39 15,8-12-44-15,-8 12 45 16,0 0-41-16,6-14 39 0,-6 14-39 0,0 0 37 0,0 0-42 16,7-11 18-16,-7 11-12 0,0 0 35 15,0 0-36-15,0 0 39 0,0 0-38 0,0 0 41 16,0 0-4-16,1 19-40 0,-1-19 40 0,-1 18-39 16,1-18 36-16,-1 19-38 0,1-19 44 0,0 20-38 15,0-20 0-15,0 19 4 0,0-19 3 0,2 17-2 16,-2-17 6-16,0 0 2 0,0 20-4 15,0-20 5-15,0 0 3 0,3 16-2 0,-3-16 0 0,0 0 1 16,0 0 1-16,0 0 2 16,4 16 0-16,-4-16 11 0,0 0-12 0,0 0 34 0,22 0-50 15,-22 0 47-15,25-12-42 0,-11 5 36 16,-2-1-25-16,0-1 11 0,0 0 4 0,-1-2-2 16,-2 3 1-16,1-5-2 0,-1 5-5 0,-9 8-1 15,12-18-35-15,-12 18 38 0,9-16-31 16,-9 16 38-16,7-13-47 0,-7 13 48 0,0 0-39 0,6-15 39 15,-6 15-40-15,0 0 42 0,0 0-42 16,6-15 29-16,-6 15-28 0,0 0 35 0,0 0-37 0,0 0 41 16,0 0-39-16,0 0 40 0,0 0-2 15,0 0-3-15,-6 21-5 0,6-21-35 0,-7 25 41 0,3-11-44 16,1 3 14-16,0-2-2 0,3-15-1 0,-2 28 0 16,2-28 0-16,1 26-60 0,-1-26-77 15,4 22-53-15,-4-22-41 0,9 15-8 0,-9-15-143 16,0 0-510-16,17 7-550 15</inkml:trace>
  <inkml:trace contextRef="#ctx0" brushRef="#br0" timeOffset="112948.31">29705 7926 570 0,'7'-12'534'15,"-7"12"-81"-15,9-21-138 0,-9 21-7 0,4-16-58 16,-4 16 26-16,0 0-99 0,-1-21 13 0,1 21-85 0,0 0 27 16,-12-11-66-16,12 11 53 0,0 0-51 0,-26 2 51 0,26-2-59 15,-27 16 42-15,13-4-74 16,-1 2 49-16,2 1-68 0,2 0 3 15,2 2-2-15,3-3 3 0,6-14 5 0,-5 22-1 16,5-22 6-16,2 16 3 0,-2-16 10 0,10 11-6 16,-10-11 0-16,22-5 34 0,-5-3-54 15,3-2 42-15,3-8-10 0,-2 0-6 0,0-4-8 0,-3-1-51 16,-5-3 46-16,-3 0-51 0,-4 1 6 0,-3-1 7 0,-4-3 1 16,-3-3-1-16,-3-2 1 15,-3 1-38-15,-1 1-40 0,-4 3-26 0,0 2 35 16,-1 3-13-16,2 6 26 0,1 4-25 0,3 2-7 15,10 12-67-15,-15-9 48 0,15 9-54 0,0 0-40 16,0 0-197-16,-15 5-330 16,15-5-267-16</inkml:trace>
  <inkml:trace contextRef="#ctx0" brushRef="#br0" timeOffset="114074.43">29737 7782 595 0,'0'0'554'0,"7"12"-153"0,-7-12-26 0,0 0-95 16,9 10-4-16,-9-10-106 0,0 0-74 15,0 0 14-15,21-5 27 0,-21 5-68 0,17-11-5 16,-17 11-15-16,20-14-3 0,-9 3 1 0,0 1-10 16,-1 0-11-16,0-2 13 0,0 2-4 15,-2 0 12-15,-8 10 8 0,13-17 14 16,-13 17-3-16,8-12 12 0,-8 12-9 0,0 0-8 16,0 0-11-16,4-15-11 0,-4 15-10 0,0 0-4 0,0 0-6 15,-18 2-8-15,18-2 0 0,-21 15 0 0,8-3-2 16,0 3 45-16,-1 2-58 0,2 0 47 0,-2 7-51 15,2 0 48-15,2-3-61 0,2 0 56 16,0-1-52-16,3 1 49 0,2-5-54 0,3-16 53 16,-1 27-52-16,1-27 51 0,5 24-49 0,-5-24 43 15,12 18-45-15,-12-18 57 0,17 11-55 16,-17-11 47-16,19 6-46 0,-19-6 48 0,19 0-51 16,-19 0 50-16,20-4-51 0,-20 4 39 0,18-9-37 15,-18 9 48-15,16-12-49 0,-16 12 45 0,11-10-45 16,-11 10 49-16,10-11-52 0,-10 11 53 0,8-8-57 0,-8 8 55 15,0 0-54-15,8-17 53 0,-8 17-8 16,9-10-46-16,-9 10 52 0,13-18-52 0,-5 8 53 16,1-1-51-16,4-2 2 0,-1 0 7 15,4-1 4-15,0-1 4 0,0 1-7 0,0 0 10 16,-1 2-5-16,0 2 7 0,-2 2-4 0,-2 1 1 16,-11 7 1-16,20-9 4 0,-20 9-2 15,17-3 5-15,-17 3 2 0,18 3-3 0,-18-3 2 16,18 14 1-16,-9-2-3 0,-2 2 4 0,-2 5 48 15,1 0-57-15,-2 3 2 0,-2 2 1 0,-1-2 0 16,1-3 0-16,-2 0-1 0,0-1-1 16,0-18 1-16,0 26-2 0,0-26-2 0,1 19-3 15,-1-19-7-15,0 0-42 0,8 12-61 0,-8-12-46 16,16-9-14-16,-3-2 5 0,2-4-18 0,-1-2 5 0,0-5 25 16,0-6 27-16,-1 3 20 0,-2-4 27 0,3-1 10 15,-3-3 27-15,2 0 27 16,-2 3 58-16,0-1-28 0,0 5 61 0,-3 3-49 15,-2 4 59-15,-1 4-38 0,-5 15 59 0,8-21-34 16,-8 21 26-16,5-15-53 0,-5 15 19 0,0 0-38 16,0 0 30-16,0 0-41 0,0 0 32 15,0 0-45-15,-5 20 54 0,-3-2 10 0,1 3 24 16,0-1-15-16,0 2-2 0,-1-1 7 0,4 1-3 0,-1 0-11 16,1-1 49-16,1-5-47 0,1 2 41 0,0-2-65 15,2-16 3-15,-1 28 3 0,1-9-5 0,0-19-4 16,0 21-3-16,0-21 5 0,-1 21 5 15,1-21-8-15,0 17-4 0,0-17-2 16,-1 20-7-16,1-20-4 0,1 17-1 0,-1-17-4 16,-2 17 2-16,2-17-6 0,-5 19-3 0,5-19 1 15,-4 16-1-15,4-16 0 0,-4 15 0 16,4-15 36-16,0 0-44 0,-4 14 0 0,4-14 1 0,0 0 1 0,0 0 0 16,-5 15 4-16,5-15 0 0,0 0 1 15,0 0 0-15,0 0 0 0,0 0 0 0,-4 17-1 16,4-17 2-16,0 0-2 0,0 0 5 0,0 0 6 15,0 0-7-15,0 0-1 0,0 0 0 16,0 0-2-16,0 0 0 0,0 0 0 0,0 0-4 16,0 0 4-16,0 0 1 0,-16-6-2 15,16 6 1-15,0 0 0 0,-9-9-1 0,9 9-1 16,0 0 0-16,-12-10 32 0,12 10-39 0,0 0 4 0,-14-8-1 16,14 8 0-16,0 0 2 0,-13-10 1 0,13 10-2 15,0 0 1-15,-13-7-4 0,13 7 4 16,0 0 0-16,0 0-1 0,0 0 0 15,0 0 1-15,-15-2 1 0,15 2-3 0,0 0 2 0,0 0 1 16,-10 10 3-16,10-10 1 0,0 0-2 0,0 0 1 16,0 18-2-16,0-18 1 0,0 0-1 15,6 14 1-15,-6-14-3 0,0 0 4 16,6 14 9-16,-6-14-10 0,0 0-2 0,0 0 2 0,9 13 0 16,-9-13-2-16,0 0 1 0,0 0-3 0,9 9 3 15,-9-9-1-15,0 0 1 0,0 0-3 16,0 0-4-16,19-1-17 0,-19 1-16 0,0 0-30 15,17-13-34-15,-17 13-18 0,12-12-42 0,-12 12-10 16,12-23-25-16,-5 12-95 0,-3-4-180 0,-4 15-308 16,5-26-318-16</inkml:trace>
  <inkml:trace contextRef="#ctx0" brushRef="#br0" timeOffset="114479.28">30178 7885 654 0,'0'0'563'0,"0"0"-156"15,0 0-11-15,0 0-106 0,0 0 27 0,9-20-120 16,-9 20-8-16,22-12-22 0,-8 4-28 16,5-1-23-16,2 1-21 0,0 1-26 0,4 0-8 15,4-1-12-15,-2 2-15 0,5-1-9 0,-5 2-4 16,0-1-7-16,0 2-42 0,-3 0-78 0,-1 0-40 0,1 1-34 16,-2-1-26-16,-3 2 18 0,0 0 46 0,1 1-34 15,-4-1-143-15,2 0 33 16,-18 2 57-16,23-4 130 0,-23 4 230 0,15-5 71 0,-15 5-71 15,0 0 81-15,0 0-20 16,0 0 10-16,0 0-26 0,0 0 15 0,-4-17-5 16,4 17 13-16,-12-6 15 0,12 6-19 0,-13-6-24 15,13 6-19-15,0 0-30 0,-17-5-26 0,17 5-10 16,0 0-28-16,0 0-16 0,-21 7-6 0,21-7-6 16,-8 14-3-16,8-14 7 0,-2 22-11 0,2-22 3 15,3 28-6-15,0-10-1 0,-1 0-11 0,1-1-1 16,-1 1 5-16,1-1-8 15,-1-1-1-15,0 2 0 0,-2-18 1 0,-1 28 3 0,1-28 6 0,-6 28-11 16,-1-14-1-16,-5 0-1 0,0-1-5 16,-2-1-8-16,-2-1-61 0,2-6-77 15,0 0-104-15,14-5-92 0,-32 2-308 0,32-2-338 16,-26-4-703-16</inkml:trace>
  <inkml:trace contextRef="#ctx0" brushRef="#br0" timeOffset="114959.25">31161 7736 713 0,'15'-14'449'0,"-6"3"-49"0,0 1-157 0,0 0 32 16,0 0-67-16,1-2 22 15,-1 2-14-15,-9 10-11 0,16-15-21 0,-16 15-35 0,11-10-29 16,-11 10-24-16,0 0-18 0,13-5-13 15,-13 5-14-15,0 0-8 0,16 15-8 16,-16-15-5-16,8 27-8 0,-4-12 7 16,-2 2-15-16,-1 2 1 0,1 2 5 0,-3-3-3 15,0 2-10-15,0-2 4 0,1-18-11 0,-2 29 11 16,2-29-9-16,-2 21 13 0,2-21 27 0,0 0-2 16,-2 19-9-16,2-19-7 0,0 0 1 0,0 0-10 0,0 0 2 0,-10-11-3 15,10 11-4-15,-3-25 1 16,2 7-4-16,1-2 0 0,1-5 8 0,2-1-8 0,1-9-2 15,3 1-3-15,4-2 4 16,1 1-5-16,0-1 0 0,5 3-1 0,-1 2-1 0,1 4 1 16,1 4-3-16,-5 5 0 0,1 3 0 15,0 2-1-15,-2 6-1 0,1-1 0 0,-13 8 0 0,21-2 0 16,-21 2 4-16,20 5 21 0,-20-5-25 0,16 15 23 0,-16-15-25 16,8 22 1-16,-8-22 2 0,2 27-1 15,-4-11 3-15,-2-1 0 0,-2 1 0 0,-1 2 2 16,-2-1-1-16,-2-1-4 15,-3 1 0-15,-1-5-37 0,-2 3-63 16,1-3-28-16,-1-3-88 0,-1 0 49 0,6-4-41 0,12-5-42 16,-23 6-149-16,23-6-383 0,0 0-327 15</inkml:trace>
  <inkml:trace contextRef="#ctx0" brushRef="#br0" timeOffset="115264.36">31498 7517 800 0,'15'-9'425'16,"-1"1"-74"-16,-3 0-55 0,-11 8 7 0,18-11-1 15,-18 11-32-15,12-7-12 0,-12 7-44 16,0 0-16-16,12-8-50 0,-12 8-16 0,0 0-44 0,0 0-1 16,0 0-32-16,0 0 13 0,0 0-35 15,9 13 8-15,-9-13-26 0,-2 18 0 0,2-18-5 0,-2 20-2 16,2-20-1-16,0 21-4 16,0-21 3-16,1 23 1 0,-1-23-2 0,1 21-4 0,-1-21-2 15,2 21 3-15,-2-21 3 0,3 17-1 0,-3-17-4 0,2 16 0 16,-2-16 0-16,0 0 1 15,3 18 3-15,-3-18-2 0,0 0-3 0,0 0-2 16,1 21 1-16,-1-21 4 0,0 0-6 0,0 0-1 16,2 18 0-16,-2-18 1 0,0 0-2 0,6 14 4 15,-6-14-5-15,0 0-4 16,16 11-46-16,-16-11-32 0,18 0-48 0,-18 0-45 0,30-3-16 16,-10-2 9-16,3-2-24 0,-2-3-154 0,4-2-431 15,2-5-341-15</inkml:trace>
  <inkml:trace contextRef="#ctx0" brushRef="#br0" timeOffset="115489.66">32056 7431 787 0,'9'-16'385'0,"-2"3"-19"0,0 1-36 0,-7 12-25 16,7-23 5-16,-7 23-51 0,0-20-40 0,0 20-43 15,-5-19-13-15,5 19-35 0,-10-18 15 16,10 18-36-16,-14-11 1 0,14 11-39 0,-17-4 2 0,17 4-25 0,-19 5 3 16,4 2-26-16,4 3 12 15,-2 4-20-15,3 2 11 0,1 2-18 0,2 0 23 16,1 3-24-16,1 0 19 0,3 0-21 0,0-1 16 15,0-1-23-15,2-1 20 0,0 1-19 0,1 0 17 16,-1-3-23-16,0-16 1 0,0 29 2 0,0-29-1 16,-1 27 0-16,1-27 4 0,-3 21-15 15,3-21-50-15,-3 15-76 0,3-15-107 0,0 0 7 16,0 0-41-16,-10 8-159 0,10-8-381 0,0 0-389 0</inkml:trace>
  <inkml:trace contextRef="#ctx0" brushRef="#br0" timeOffset="115769.6">32216 7334 592 0,'12'-10'509'0,"-2"0"-93"0,-10 10-73 0,16-14-34 16,-16 14-9-16,10-12-33 0,-10 12-67 15,0 0-31-15,4-13-44 0,-4 13-16 0,0 0-33 0,-17-5-4 16,17 5-20-16,-28 7-3 0,9 1-19 0,-1 1 3 0,0 4-18 16,4 0 8-16,1 3-15 15,2 1 20-15,2 1-29 0,3 1 12 0,4-3-9 0,3 2 8 16,2-1-11-16,1 1 10 15,3 1-5-15,1 0 26 0,2 0-12 0,-2-3 25 0,0 1-13 16,0-5 11-16,0 2-22 0,-6-14 22 16,8 21-9-16,-8-21 14 0,5 17-19 15,-5-17 2-15,0 0-6 0,-4 25-2 16,4-25-1-16,-17 19-8 0,6-9-5 0,-2-3-1 16,-4 1-1-16,3-2-61 0,-2-1-93 0,16-5-98 0,-25 6-6 0,25-6-88 15,-19 1-581-15,19-1-573 0</inkml:trace>
  <inkml:trace contextRef="#ctx0" brushRef="#br0" timeOffset="116319.72">32189 7583 951 0,'0'0'536'0,"0"0"-154"0,0 0-73 0,13-5-67 16,-13 5-8-16,0 0-18 0,0 0 4 15,0 0-27-15,0 0-10 0,0 0-53 0,13-4-8 0,-13 4-39 16,0 0 9-16,0 0-17 15,0 0 8-15,16-5-26 0,-16 5 16 0,16-2-35 0,-16 2 14 16,24-7-33-16,-9 3 21 0,0 0-31 16,0-1 31-16,0 0-38 0,-1-2 24 15,1 1-28-15,-2-1 24 0,1 1-2 0,-14 6 29 16,19-11-18-16,-19 11 33 0,15-12-13 0,-15 12 0 0,7-11-47 16,-7 11 27-16,0 0-35 0,0 0 28 0,-9-14-34 15,9 14 31-15,0 0-33 16,-29 6 38-16,15-2-42 0,-2 4 37 0,-2 3-37 0,2 2 30 15,-1 1-31-15,3 0 31 0,1 1-32 16,1 0 2-16,3 2 11 0,1-3-9 0,3-2 4 0,5-12 4 16,-3 25 1-16,3-25 2 15,1 21 1-15,-1-21 3 0,10 18-1 0,-10-18 0 0,24 11 5 0,-8-4-5 16,1-7-6-16,4 0 1 0,4 0-3 0,-2-4 26 16,2-1-55-16,0-1 11 0,-1-1-32 15,-3-1 18-15,-1-2-22 0,-2 0 34 0,-3 1 2 16,-4 0 5-16,-11 9-3 0,13-14-3 15,-13 14 5-15,0 0 4 0,0 0 7 16,0 0 2-16,0 0-6 0,0 0-14 0,0 0 25 16,-18 5-18-16,18-5 21 0,-11 16-17 0,11-16 22 0,-9 13-18 15,9-13 32-15,-5 12-25 16,5-12 34-16,0 0 10 0,0 0 52 0,11 9-25 0,-11-9 32 16,23-10-48-16,-7-2 29 0,1-2-28 0,0-6 18 0,0-4-40 15,-3-1 25-15,-2-4-43 0,-4 0 25 16,-1-3-42-16,-4-1 28 0,-1-2-44 0,-2-1-71 0,-5-3-123 15,1 1-135-15,-5 1-5 16,-5-5-146-16,-1 5-463 0,-3 3-658 0</inkml:trace>
  <inkml:trace contextRef="#ctx0" brushRef="#br0" timeOffset="116989.19">28828 8353 121 0,'0'0'678'0,"-29"-2"-230"15,29 2-103-15,-23 0-83 0,23 0-62 0,-19-1-15 16,19 1-36-16,0 0-14 0,-20-1-25 16,20 1-18-16,0 0-11 0,0 0-19 0,-20 1-11 0,20-1-19 15,0 0 0-15,0 0-19 0,0 0-3 16,0 0 6-16,0 0 2 0,-16 3-8 16,16-3-2-16,0 0 1 0,0 0-8 15,0 0 10-15,0 0 8 0,14 9 34 0,-14-9 16 0,19 4 14 16,-19-4 7-16,34 2 1 0,-8-2 63 0,4-1-53 0,8-1 11 15,9-3 4-15,14-1 7 16,5-1 12-16,9-3 11 0,8-2 2 0,6-1-25 0,30-5 12 16,2 2-42-16,12-2 40 0,8 1-20 15,6-1 7-15,6 0-22 0,6 1-16 0,10-5-16 0,6 3 10 16,0-2-39-16,3-1-5 0,1 1 13 0,0-3-35 0,-5 4 20 16,-7-2-35-16,-7 3 27 0,-8 0-32 15,-13-1 24-15,-9 3-5 0,-34 5-6 16,-8-1-1-16,-13 1-1 0,-8 4-1 0,-19 0-1 15,-6-1 1-15,-4 4-1 0,-5-2 0 0,-8 3-1 16,-2-1 2-16,-6 2-4 0,-17 3 0 0,24-5-20 16,-24 5-92-16,15-4-79 0,-15 4-42 15,0 0-38-15,0 0-46 0,0 0-60 0,-27-4 4 16,0 3-247-16,-2 2-303 0,-3 0-585 0</inkml:trace>
  <inkml:trace contextRef="#ctx0" brushRef="#br0" timeOffset="117468">27052 9282 1216 0,'-9'-20'569'16,"0"2"-176"-16,-1 2-18 0,1 4-160 0,9 12 8 0,-14-17-95 16,14 17 23-16,0 0-78 0,-15-6 35 15,15 6-78-15,-8 14 51 0,8-14-62 16,-3 29 74-16,4-5 8 0,1 10 3 15,2 3 4-15,2 2-39 0,-1 3-15 0,4 2-20 16,0 0 2-16,2 9-9 0,3 0-8 16,-5-12-11-16,3-3-93 0,-3-3-121 0,1-6-132 0,-5-7-699 15,2-6-785-15</inkml:trace>
  <inkml:trace contextRef="#ctx0" brushRef="#br0" timeOffset="117845.36">26620 9329 990 0,'-4'-16'458'16,"4"16"-111"-16,14-13-100 0,5 6 9 15,6 0-97-15,11 2 21 0,5 0-68 0,2 5 36 0,1 0-71 16,4 2 32-16,-1 0-71 0,2 0 36 0,-1 1-56 16,0 2 44-16,-4-1-59 0,-2 2 46 15,-6 0-58-15,-3 1 44 0,-10 1-55 0,0 1 60 0,-8 1-62 16,-1 3 56-16,-7 0-3 15,-1 2 46-15,-6 1 14 0,0 3 11 0,-4 2 2 0,1-1-16 16,-3 1-18-16,-1-2-3 0,4-3-14 16,-1-1-8-16,4-15-10 0,-2 27-31 0,2-27 41 15,4 20-1-15,-4-20 6 0,12 16-2 16,-12-16 13-16,22 3-11 0,0-6-6 16,2-6-8-16,4-4 35 0,2-5-58 0,-1-1 35 0,-2-2-44 0,-5-2 32 15,0-2-52-15,-7 0 10 0,-4 3-2 16,-7 0 4-16,-4 4-3 0,-4-1-6 0,-5 2-10 0,-7 2-67 15,-5 5 19-15,-3 2-101 16,-5 4 45-16,-1 2-58 0,-1 2 69 0,2 3-46 0,2 0 49 0,4 1-51 16,8 0-26-16,15-4-177 15,-16 5-478-15,16-5-432 0</inkml:trace>
  <inkml:trace contextRef="#ctx0" brushRef="#br0" timeOffset="118049.25">27808 9114 1296 0,'0'0'543'0,"7"-15"-39"0,-7 15-163 16,0 0-24-16,0 0-87 0,-6-18 32 16,6 18-68-16,0 0 20 0,-15-6-64 0,15 6-3 0,0 0-54 15,-19 10 7-15,13 2-45 16,-2 7 25-16,4 4-19 0,-2 8-7 0,3 4-5 16,1 1 25-16,4-1-47 0,1 6 32 0,1-4-70 15,0 2 16-15,4-3 32 0,-2-2-111 16,0-2-50-16,-1-8-100 0,1-1-121 0,-2-9-155 0,-4-14-539 15,4 19-790-15</inkml:trace>
  <inkml:trace contextRef="#ctx0" brushRef="#br0" timeOffset="118674.19">27643 9353 813 0,'-12'-8'585'15,"12"8"-89"-15,-15-10-157 0,15 10-12 0,0 0-140 0,0 0 10 16,0 0-94-16,0 0 35 0,22-6-75 15,-4 8 36-15,9-1-72 0,2 2 48 0,9-1-67 0,0 0 50 16,3 0-10-16,-5 0-86 16,2-2-98-16,-2 2 3 0,-5 0 14 0,-1-2 37 0,-1 2-32 15,0-4-67-15,-4 0 6 0,-1 0 26 16,-6-1 127-16,-18 3 86 0,25-3 11 0,-25 3 39 16,16-6-50-16,-16 6 70 0,0 0-47 0,0 0 45 0,0 0-53 15,0 0 40-15,-13-16-44 0,13 16 37 16,-32 0 21-16,9 3 3 0,0 1-1 0,-3 2-11 15,2 0-22-15,2 1-22 16,1 1-15-16,3-1-25 0,5 1-2 0,3 2-3 0,1-1 25 16,9-9-31-16,-7 22 28 0,7-22-39 15,1 20 29-15,-1-20-40 0,13 21 20 0,-1-13-26 0,1-2 33 16,3 0-40-16,2-4 28 0,0 0-31 0,-18-2 31 0,31-1-35 16,-31 1 36-16,27-2-37 15,-27 2 31-15,20-4-30 0,-20 4 37 0,0 0-36 0,22-3 31 16,-22 3-35-16,0 0 35 0,0 0-37 15,19-2 33-15,-19 2-33 0,0 0 26 0,0 0-49 0,13 12 31 16,-13-12 35 0,5 14-38-16,-5-14 36 0,5 16-36 0,-5-16 1 0,8 16 3 15,-8-16 1-15,9 14-9 0,-9-14 12 16,13 8 2-16,-13-8 2 0,22 1 0 0,-5-6 1 0,3-4 30 16,5-4-37-16,0-3 35 0,-1-4-47 0,-2 0 15 15,0-4 3-15,-3-2-3 0,0-1-35 16,-3-3 44-16,-2-1-41 0,0-2 48 0,-5-1-42 0,-2-1 7 15,-2-2 5-15,-2 2 5 0,0 7 13 16,-3 0 18-16,0 3 43 0,0 6-16 0,-3 1 13 0,3 18-19 16,-1-25 2-16,1 25-16 15,0-19-8-15,0 19-12 0,0 0 13 16,0 0 27-16,0 0-38 0,0 0-13 0,0 24 12 16,-2 2-12-16,-1 9 8 0,0 2-8 0,-1 2 8 0,2 1 2 15,-2 1 0-15,3 0 42 0,3-2-54 0,3 0 37 16,2-4-133-16,5-3-93 0,1-8-170 15,-3-5-334-15,11 0-324 0,0-9-764 0</inkml:trace>
  <inkml:trace contextRef="#ctx0" brushRef="#br0" timeOffset="119285.18">29326 9435 913 0,'-8'-11'460'16,"1"0"-48"-16,-3 1-127 0,10 10-4 0,-15-15-112 0,15 15 11 15,-15-7-89-15,15 7 26 0,0 0-53 16,-16 1 15-16,16-1-61 0,-11 14 41 15,11-14-59-15,-8 21 49 0,8-21-62 0,-4 24 55 16,4-24-53-16,-2 27 1 0,2-27 10 0,0 20 41 0,0-20-65 16,0 0 91-16,1 23 5 15,-1-23 96-15,0 0-25 0,0 0 22 16,0 0-31-16,0 0-14 0,0 0-8 0,0 0 25 16,1-19-61-16,-1 19 4 0,-4-29-9 0,0 9-13 0,0-1-17 15,0-1-7-15,1 0-7 0,2-1-28 0,3 0 13 16,1 1-17-16,4 0 17 0,3 2-19 15,4 2 21-15,4 0-26 0,1 4 0 0,3 3 2 16,0 5 0-16,2 2 5 0,-2 4 21 0,3 3-32 16,-1 4 31-16,5 5-29 0,-3 2 29 0,-1 3-6 15,-4 2 0-15,-3 2-3 0,-1 1-3 16,-6-2 26-16,-2 1-30 0,0 0 27 0,-2-2-72 16,-3-4-21-16,-4-15-32 0,6 24-39 0,-6-24-30 15,4 17-27-15,-4-17-58 0,0 0-46 0,0 0-79 16,0 0-92-16,0 0-323 0,19-6-335 0</inkml:trace>
  <inkml:trace contextRef="#ctx0" brushRef="#br0" timeOffset="119479.43">29732 9299 1560 0,'0'0'264'0,"0"0"33"0,0 0-86 16,0 0 8-16,0 0-103 0,0 0 16 0,0 0-72 15,0 0 40-15,0 0-65 0,0 0 33 0,15 7-50 16,-15-7 41-16,10 8-54 0,-10-8 78 0,16 10-44 0,-16-10 78 16,19 7-39-16,-19-7 87 0,18 4 12 15,-18-4 7-15,0 0-12 0,26-1-13 0,-26 1-19 0,17-9-9 16,-17 9-24-16,13-17-15 15,-13 17-15-15,4-19-17 0,-4 19-18 0,-5-26-3 0,-4 13-9 16,-2-2-9-16,-2-1-4 0,-4 4-9 16,1-1-3-16,-2 3-4 0,0 2-13 0,5 1-52 0,13 7-50 15,-19-5-109-15,19 5-90 16,0 0-47-16,0 0-810 0,0 0-916 0</inkml:trace>
  <inkml:trace contextRef="#ctx0" brushRef="#br0" timeOffset="120096.75">30695 9053 896 0,'0'0'599'15,"0"0"-141"-15,0 0-92 0,0 0-81 0,0 0-85 0,0 0-34 16,0 0-34-16,0 0-25 0,0 0-19 15,0 0-21-15,0 0-5 0,0 0-9 0,0 0-11 16,0 0-15-16,2 23 2 16,2-8-6-16,1 1-5 0,1 1 2 0,1 1-2 0,2-2 8 15,-1 0 3-15,-1-4 4 0,2-1-18 16,-9-11 10-16,14 15 20 0,-14-15 11 0,14 6-10 16,-14-6-6-16,19-2-14 0,-19 2 0 0,18-12-7 0,-18 12-9 15,12-19 1-15,-12 19 1 0,2-23-10 16,-6 8-20-16,-4-2-39 0,-4 0-29 0,-1 1 7 0,-1 0 13 15,0 2 5-15,2 0 20 16,1 4-10-16,11 10-31 0,-11-15-9 0,11 15-27 16,0 0-1-16,0-17 6 0,0 17 21 15,14-11-27-15,0 5 65 0,2 3-25 0,6-2 44 16,0 2-21-16,-2 2 29 0,0 1-17 0,-1 0 41 16,-1 0-29-16,-18 0 95 0,28 5-33 0,-28-5 101 15,24 6 21-15,-24-6 47 0,19 11-9 0,-19-11-1 16,11 20-17-16,-11-20-13 0,4 26-16 0,-4-8-37 15,-1 5-19-15,-3 2-18 0,-1 6-15 0,0 3-10 16,-2 2-7-16,2-2 21 16,2 4-1-16,0-1-17 0,1 1-43 0,1-1 36 0,1 1-44 15,0-1 1-15,1-2 2 0,-1-6 0 0,1-1-2 16,-1-4 4-16,0-5 2 0,0-19 1 16,0 29 3-16,0-29 0 0,-4 19 2 0,4-19 3 0,-8 10-3 15,8-10-3-15,0 0 59 0,-23-1-61 16,11-7 1-16,-1-2 35 0,0-5-15 0,-1 0 20 15,4-2-15-15,-2-2-3 0,4-2-2 0,4-2-4 16,4-1 2-16,5-2-29 0,7-3 22 0,4 0-79 16,6 2-59-16,2 0-90 0,3 0-78 15,0 1-204-15,3 2-514 0,3 4-749 0</inkml:trace>
  <inkml:trace contextRef="#ctx0" brushRef="#br0" timeOffset="120499.59">31949 8874 479 0,'-7'-20'598'0,"-1"2"-76"0,-1 1-126 16,-2 2-54-16,0 2-86 0,1 3-57 0,0 3-63 0,10 7-6 15,-21-8-48-15,21 8 2 0,-22 2-37 0,8 4-2 16,0 2-23-16,1 7 22 0,1 1-32 0,3 3 11 0,4 0-18 0,3 5-2 16,1 1 0-16,3 1 0 15,0-1-1-15,4 3-3 0,0 1 3 0,0-5 7 0,2 0-3 16,-2-4-6-16,1 0-2 0,-3-5 23 15,1-1-23-15,-5-14 22 0,4 21-22 0,-4-21 15 16,-5 19-17-16,5-19 25 0,-17 19-28 16,0-9 16-16,-2-1-15 0,-3-1 21 0,-2-1-20 15,-1-3 15-15,2 0-49 0,0-2-17 0,23-2-23 16,-32-2-37-16,32 2-32 0,-20-10-138 0,20 10-543 16,-3-25-402-16</inkml:trace>
  <inkml:trace contextRef="#ctx0" brushRef="#br0" timeOffset="120694.62">32118 8688 627 0,'0'0'687'16,"14"-6"-196"-16,-14 6-140 0,0 0-42 0,15 5-102 15,-15-5-23-15,7 16-50 0,-4 0 70 16,-2 8 16-16,-2 1 2 0,0 4-19 0,-2 7-32 0,0 0-34 16,-1 1-26-16,-1 0-15 0,2-4-28 0,-2 2-12 15,2-7-12-15,0-1-12 0,1-2-22 0,0-3 4 16,1-5-22-16,1-17-61 15,-1 21-57-15,1-21-102 0,0 0-18 0,0 0-73 16,0 0-80-16,0 0-117 0,0 0-277 0,10-21-335 16</inkml:trace>
  <inkml:trace contextRef="#ctx0" brushRef="#br0" timeOffset="121039.54">32056 8826 754 0,'-5'-13'478'16,"5"13"-54"-16,-8-18-164 0,8 18-8 0,0 0-91 15,0 0 8-15,0 0-86 0,7-13 58 0,-7 13-37 16,19 11 53-16,-4 0-13 0,1 3-3 0,1 0-8 15,2 4-8-15,2 0-1 0,-2 0-6 16,-4-3 1-16,0 0-1 0,-2-2-2 16,-1 1-5-16,-3-4-6 0,-9-10-10 0,13 15 2 15,-13-15-22-15,10 13-13 0,-10-13-12 0,0 0-8 16,12 12-7-16,-12-12-2 0,0 0-28 0,9 8 28 0,-9-8-22 16,0 0 35-16,0 0-46 0,16-4 32 15,-16 4-38-15,17-16 26 0,-5 3-31 0,0-2 33 16,-1 2-34-16,1-1 27 0,-3 3-28 0,-2 0 38 15,-7 11-39-15,12-15 35 0,-12 15-36 0,9-11 25 16,-9 11-31-16,0 0 24 0,9-11-25 16,-9 11 26-16,0 0-22 0,0 0 35 0,0 0-12 15,0 0 3-15,11 16-4 0,-11-16-2 16,2 23 0-16,-2-23-1 0,3 30 3 0,-3-13-5 0,2-1 6 16,-2-16-12-16,3 31-7 0,-3-31-4 0,4 25-108 15,-4-25-68-15,6 18-92 0,-6-18-58 16,11 12-6-16,-11-12-200 0,0 0-355 0,0 0-543 15</inkml:trace>
  <inkml:trace contextRef="#ctx0" brushRef="#br0" timeOffset="121419.21">32503 8982 747 0,'0'0'368'0,"0"0"-95"0,0 0-114 16,0 0 19-16,0 0-82 0,0 0 29 0,0 0-61 0,0 0 50 15,8 11 9-15,-8-11 25 0,0 0 13 0,12 8-8 0,-12-8-7 16,0 0-18-16,23 2 7 0,-23-2-21 15,18-6-10-15,-18 6-26 0,21-12 4 0,-21 12-22 0,18-14 5 16,-18 14-23-16,11-17 4 16,-11 17-22-16,6-16 11 0,-6 16-21 0,0 0 5 0,-3-24-15 15,3 24-1-15,-12-13-1 16,12 13-3-16,-21-7 2 0,21 7-1 0,-21-1-1 0,21 1-4 0,-20 4-1 16,20-4-10-16,-19 7-29 0,19-7 6 15,-11 9-12-15,11-9 2 0,0 0 3 0,-7 13 11 16,7-13 13-16,0 0 5 0,0 0-6 0,16 9 17 15,-16-9-6-15,19-6 13 16,-6 2-7-16,2-3 10 0,0-4-11 0,-1 0 15 0,2-3-10 16,-2-2 6-16,0-1-6 0,-2-1 0 15,-1-1 5-15,-5-1-4 0,-1 4 6 0,-4-7-1 0,-1 2 18 16,-1-2-22-16,-3 1-4 0,-1 3 3 0,-4 0 2 0,3 5-18 16,-1 3-30-16,7 11-29 0,-12-17-29 15,12 17-4-15,0 0 1 0,0 0-10 0,0 0-28 16,0 0-164-16,0 0-409 0,-10 9-244 15</inkml:trace>
  <inkml:trace contextRef="#ctx0" brushRef="#br0" timeOffset="122189.77">32727 8781 486 0,'9'12'490'0,"-9"-12"-87"0,0 0-134 0,14 8-37 0,-14-8-45 16,0 0-22-16,21-2-11 0,-21 2-1 0,25-9-29 0,-12 4-11 15,1-1-1-15,-2 1-13 16,1-3-1-16,-13 8-1 0,19-13-5 0,-9 4 7 15,-10 9-4-15,13-12 1 0,-13 12 13 0,8-13-22 16,-8 13-6-16,0 0-7 0,6-15-15 0,-6 15-12 16,0 0-9-16,0 0-7 0,-3-14-6 0,3 14-2 15,0 0-7-15,0 0-6 16,-22 2 0-16,22-2 1 0,-21 12-6 0,10-3-1 0,1 2-1 16,0 4-4-16,0 2 43 0,2 2-44 0,0 0 15 15,1 4-22-15,3-2 28 0,0 1-25 16,1-3 18-16,3-1-21 0,3-1 22 0,1 0-21 15,3-1 21-15,-1-3-18 0,-6-13 20 0,11 18-26 16,-11-18 26-16,14 13-20 0,-14-13 18 0,13 6-23 16,-13-6 22-16,0 0-24 0,0 0 22 0,22-2-25 15,-22 2 23-15,0 0-21 0,12-7 29 16,-12 7-27-16,0 0 14 0,0 0-27 0,11-7 0 0,-11 7-20 16,0 0 15-16,0 0-10 0,0 0 18 0,0 0-10 15,0 0 20-15,0 0-11 0,16-3 18 0,-16 3-14 16,0 0 19-16,0 0-14 0,0 0 25 0,0 0-20 0,0 0 19 15,0 0-14 1,0 0 15-16,0 0-13 0,17-3 16 0,-17 3-20 0,0 0 15 16,12-16-20-16,-12 16 21 0,14-21-20 15,-5 7 18-15,0-3-18 0,1 0 26 0,-1-2-26 0,0-1 2 16,3 0-1-16,0-4 3 0,1-1 0 0,1 2 4 0,-3 5-1 16,3-1 2-16,-3 1 0 15,1 2-3-15,-1 2 1 0,-3 2-1 0,-8 12-1 0,14-16 0 16,-14 16 1-16,13-9-1 0,-13 9 39 15,0 0-45-15,0 0 5 0,22 6 1 0,-22-6-2 0,9 15 4 16,-9-15 0-16,4 27 1 16,-4-27 0-16,-1 33 3 0,1-15 15 0,-1 0-22 0,0 0 16 15,0-2-16-15,1-16 15 0,-1 27-18 16,1-27 15-16,-1 20 23 0,1-20-32 0,0 0-10 0,0 18 19 16,0-18-49-16,0 0-29 0,0 0-54 0,15-4-40 0,-15 4-17 15,18-18 10-15,-9 3-23 16,2-1 56-16,-2-2 9 0,-1-2 12 0,-1-1 23 0,2-2 18 15,-3-1 25-15,0 0-46 0,0 0 95 16,0 2-14-16,1-2 49 0,-1 6-10 0,-2 2 45 16,-4 16-10-16,8-23-6 15,-8 23-17-15,4-17 5 0,-4 17-15 0,0 0 11 16,0 0-12-16,0 0 27 0,0 0 64 0,0 0 4 16,6 25 1-16,-12-2-12 0,0 0-13 0,-2 6-2 0,-1 1-15 15,-1 1 4-15,0 0-30 0,2-2 0 0,-1 0-22 0,3-5 5 16,2-2-19-16,2-4 7 15,2-18-20-15,2 26-36 0,-2-26-85 0,9 17-123 0,-9-17-49 0,0 0-621 16,22 0-556-16</inkml:trace>
  <inkml:trace contextRef="#ctx0" brushRef="#br0" timeOffset="122479.37">33162 8494 443 0,'0'0'372'0,"11"-10"-22"0,-11 10-77 15,19 10-18-15,-6-3-32 0,4 2-3 16,2 2-6-16,1-1-4 0,2 0-30 0,-1 0-25 16,1 0-26-16,-2-1-27 0,-1-1-16 15,-2 1-15-15,-4-3-6 0,-13-6-9 0,19 10-3 0,-19-10 38 16,13 9-17-16,-13-9 17 0,0 0 4 0,8 16-9 0,-8-16-14 16,-7 15-14-16,7-15-12 15,-9 14-8-15,9-14-8 0,-9 21 5 0,9-21 4 0,-5 22 23 16,5-22-40-16,-4 25 35 0,4-25-42 15,0 25 33-15,0-25-36 0,1 24 29 0,-1-24-25 0,2 19 28 16,-2-19-33-16,1 17 35 16,-1-17-37-16,-3 16 26 0,3-16-38 0,-13 18 22 0,2-11-86 15,-2 1-111-15,-2-1-160 0,-5-5-97 16,-4 1-609-16,1 0-794 0</inkml:trace>
  <inkml:trace contextRef="#ctx0" brushRef="#br0" timeOffset="123874.18">19589 12231 773 0,'1'-35'523'0,"0"-3"-60"15,-2 2-141-15,1 5 3 0,0 1-52 16,-2 2-57-16,1 3-16 0,0 6-5 0,0 1-25 0,1 18-33 16,-2-25-27-16,2 25-29 0,0 0-11 0,-4-14 2 15,4 14-19-15,-6 18-2 0,0 4-49 0,-1 10 41 0,1 5-50 16,0 3 45-16,1 1-51 15,1 3 37-15,0-2-41 0,2-3 47 0,1 0-49 0,2-9 46 0,0-3-6 16,2-2-3-16,0-3-5 16,1-6-3-16,-4-16-11 0,7 22-29 0,-7-22 49 15,0 0-46-15,0 0 44 16,0 0-43-16,20-10 51 0,-16-5-47 0,-2-3 48 0,-1-5-49 16,-2-5 54-16,-2-7-45 0,-2 0 50 15,3-4-52-15,-1 0 46 0,1 0 2 0,2 4 4 16,1 6-5-16,3-3-13 0,4 7 5 0,0 3-3 15,5 3-4-15,3 5-3 0,3 2-1 0,5 6-2 16,2 3-1-16,4 6-1 0,5 6-39 0,1 5 34 16,1 6-31-16,4 6 44 0,-3 5-41 0,-3 3 41 15,-4 1-42-15,-8-4 42 0,-2 0-46 0,-6 1-18 16,-5-1-145-16,-2-1-49 0,-8-6-188 16,-2 0-567-16,-4-5-715 0</inkml:trace>
  <inkml:trace contextRef="#ctx0" brushRef="#br0" timeOffset="124054.74">19557 12372 577 0,'0'0'516'0,"-3"-21"-72"0,3 21-160 15,12-29-3-15,2 14-83 16,7-5-30-16,5-1-22 0,5-1-33 0,11-3-7 0,0-1 21 16,2 1-63-16,1 1 30 0,0 1-62 0,-7 4 41 15,-1 2-59-15,-1 1 42 0,-3 3-77 16,-4 0-13-16,-7 7-92 0,-5 2-23 0,-17 4-82 15,18-3-190-15,-18 3-258 0,0 0-207 16</inkml:trace>
  <inkml:trace contextRef="#ctx0" brushRef="#br0" timeOffset="124329.43">20185 12058 719 0,'0'0'436'0,"0"0"-41"0,0 0-121 0,0 0-2 0,0 0-56 0,-9-11 35 0,9 11-95 15,0 0 40-15,0 0-60 0,-9-8 29 16,9 8-74-16,0 0 40 0,0 0-56 0,0 0 35 0,0 0-54 16,-23 2 49-16,23-2-57 0,-11 13 32 0,11-13-52 0,-12 19 1 15,7-5-11-15,5-14-6 16,-4 25 0-16,4-6-1 0,2-4-3 0,3 1-1 0,4 2 31 15,2-2-45-15,3 0 45 0,3-1-54 16,3-3 48-16,-1-1-131 0,3-2-28 0,0 1-107 16,-1-4-127-16,-1-1-597 0,-2-2-639 15</inkml:trace>
  <inkml:trace contextRef="#ctx0" brushRef="#br0" timeOffset="124799.47">20632 11982 71 0,'0'0'636'0,"0"0"-214"0,-3-20-97 0,3 20-61 16,0 0-62-16,-4-16 2 0,4 16-66 0,0 0-8 0,0 0-41 16,-3-18 38-16,3 18-63 0,0 0 22 0,0 0-51 0,0 0 26 15,0 0-45-15,-2-16 28 0,2 16-42 16,0 0 27-16,0 0-31 0,0 0 84 15,0 0-25-15,0 0 64 0,7-12-36 16,-7 12 56-16,0 0-13 0,0 0 3 0,12-9-4 0,-12 9-8 16,0 0-15-16,12-6-8 15,-12 6-7-15,0 0-6 0,0 0-9 0,12-7-15 0,-12 7 3 0,0 0-11 16,0 0-1-16,0 0-9 0,0 0 30 16,0 0-40-16,11-6 32 0,-11 6-40 0,0 0 36 15,0 0-41-15,0 0 30 0,0 0-45 0,0 0 5 0,-6 12 0 16,6-12-3-16,-16 22 1 15,6-7-5-15,-2 3 3 0,-1-1-4 0,2 2 3 0,0 0-5 16,1 2 4-16,1-1-4 16,2 1 4-16,1-2-6 0,2-3 5 0,0 2-3 0,4-1 2 15,0-17 6-15,4 30-12 16,0-15 5-16,4-2 3 0,2 0-3 0,4-1 2 0,3-3-4 16,4-2 5-16,1-4-7 0,2-1 2 0,3-2-5 15,-1-2 0-15,0-1-3 0,-1-1-42 0,1-1-70 16,-2 0 12-16,2 0-140 0,-1-3-41 0,-2 1-173 15,-1 3-588-15,-3-1-807 0</inkml:trace>
  <inkml:trace contextRef="#ctx0" brushRef="#br0" timeOffset="125122.62">21426 11916 256 0,'0'0'596'0,"8"-13"-170"16,-8 13-85-16,0 0-60 0,7-14-29 0,-7 14-38 15,0 0-30-15,0 0-6 0,3-18-7 16,-3 18-13-16,0 0-8 0,0 0 3 0,0 0-7 0,-2-17-8 16,2 17-7-16,0 0 4 0,0 0-13 0,0 0-6 0,0 0-7 15,0 0-9-15,0 0-5 0,-3-15 26 16,3 15-30-16,0 0 27 0,0 0-36 0,10-10 19 0,-10 10-34 15,15-6-3-15,-15 6-22 16,26-7-2-16,-10 3-7 0,5 0-8 0,1 0 19 0,0 0-32 16,3 1 17-16,0 2-32 15,0-2 17-15,1 3-33 0,-2 0-12 0,-4 1-107 0,-1 2-99 0,-4 1-100 16,-3 3-199-16,-12-7-646 0,12 18-924 16</inkml:trace>
  <inkml:trace contextRef="#ctx0" brushRef="#br0" timeOffset="125329.51">21539 12168 894 0,'0'0'633'0,"-18"10"-54"0,18-10-121 0,-13 6-91 15,13-6-5-15,0 0-13 0,0 0-53 0,0 0 22 16,13-15-40-16,2 5 1 0,3-1-56 0,6-3 0 0,-1-1-54 16,4 2-8-16,-1 0-53 15,2 1-22-15,-1 0-15 0,1 2-15 0,-5 3-9 16,-1-1-15-16,1 3-14 0,-1-1-13 0,-1 2-7 0,-2 1-69 15,-1 0-54-15,-18 3-59 0,32 0-12 16,-14 2-31-16,1-1-68 0,3 3-118 0,-22-4-277 16,35 2-414-16,-18-1-855 0</inkml:trace>
  <inkml:trace contextRef="#ctx0" brushRef="#br0" timeOffset="127529.73">23666 12065 179 0,'0'0'230'0,"0"0"-71"0,0 0-36 0,0 0-20 0,0 0-31 0,0 0-18 0,-4 15-56 15,4-15-131-15,0 0-102 0,0 0 64 16</inkml:trace>
  <inkml:trace contextRef="#ctx0" brushRef="#br0" timeOffset="128074.63">23683 11839 769 0,'0'0'496'0,"-8"-24"-100"16,2 10-123-16,-1 3 13 0,1-3-75 16,-1 2 12-16,0-2-62 0,-2 1 36 0,2 0-81 15,-1 1 75-15,1 1-70 16,7 11 64-16,-12-17-13 0,12 17-24 0,-8-13-27 15,8 13-25-15,0 0-20 0,-8-13-24 0,8 13-1 16,0 0-2-16,0 0-2 0,0 0 23 0,0 0 17 16,0 0-6-16,0 0-1 0,0 0 24 0,-5 18-45 15,5-18 21-15,0 32-34 0,0-12 19 0,0 5-34 16,0 1 11-16,-2 1-26 0,-1 0 24 0,1 2-34 16,0-1-3-16,-1 1 0 0,1-1-1 0,0 1-2 15,0 0 7-15,1-1-3 0,0-2-9 0,1-2-9 16,1 1 8-16,0-3-3 0,0-4-14 0,2-1-3 15,-1 0-48-15,-2-17-51 0,7 24-58 16,-7-24-122-16,9 15-14 0,-9-15-155 0,0 0-593 16,17 4-820-16</inkml:trace>
  <inkml:trace contextRef="#ctx0" brushRef="#br0" timeOffset="128621.03">24083 11664 665 0,'12'-20'537'0,"0"1"-87"0,0 0-146 0,-2-2 42 0,1 2-96 0,-2-1 22 32,-1 0-81-32,1 1 24 0,-3-1-60 0,-1 1 49 0,-1 2-64 0,-1 1 27 15,-3 16-38-15,1-27-9 0,-1 27-16 16,-3-26 0-16,3 26-19 0,-7-26-15 0,1 13-13 16,-2 2-2-16,-2 1-8 0,0 2-8 0,-3 0-11 15,1 2 2-15,-4 2-9 0,16 4 2 0,-35 1-3 16,17 2-4-16,-3 4-2 0,-1 0 1 0,3 2-4 0,0 2-4 15,2 2-7-15,1 2 4 16,3 1-6-16,2 2 6 0,3 0-1 0,3 1-1 0,4-1 6 16,4 3 1-16,3 0-1 0,8 4-2 15,2-1 2-15,4-2-6 0,3 0 6 0,2 0-1 16,2-4 2-16,1 0 30 0,-1 2-42 0,0-4 35 0,-1 1-41 16,-1 0 27-16,-3-2-26 0,-3-1 30 15,-3-1-34-15,-2-1 39 0,-1 0-4 0,-3-2-12 16,-10-10-23-16,12 18 38 0,-12-18-34 15,4 18 22-15,-4-18-26 0,-5 21 29 0,-3-9-29 16,-3 1 41-16,-3 2-44 0,-3-1 3 0,-2-3 1 16,-3-1 3-16,-4 1 11 0,3-3-9 15,0 0 2-15,0-3-4 0,-1-1 13 0,5-3 38 16,0-1-34-16,0-1 35 0,4-6-34 0,-1-3 29 0,3-2-39 16,5-5 34-16,1-4-7 0,6-2-31 0,4-4 26 15,6-6-39-15,3-3 11 16,4 1 1-16,0-2 0 0,7-5 2 0,-2 6 1 15,-3 3 1-15,2 0-1 0,-2 0 2 0,2 3 5 16,-3 1-10-16,-1 4 0 0,-1 2 0 0,-4 5-2 16,-2 3 29-16,-1 3-39 0,-8 12 29 15,11-18-40-15,-11 18-12 0,8-12-89 0,-8 12-65 16,0 0-45-16,10-15-91 0,-10 15-39 0,0 0-226 0,0 0-375 16,0 0-666-16</inkml:trace>
  <inkml:trace contextRef="#ctx0" brushRef="#br0" timeOffset="129509.37">23032 12790 528 0,'0'0'560'0,"-20"1"-121"0,20-1-154 0,-24 2-5 0,24-2-90 0,-26 4 7 15,26-4-71-15,-27 5 11 16,27-5-50-16,-30 6 28 0,30-6-50 0,-28 6 40 0,28-6-45 16,-26 4 53-16,26-4-67 0,-25 4 60 15,25-4-72-15,-23 6 48 0,23-6-59 16,-18 4 41-16,18-4-65 0,-18 3 52 0,18-3-54 16,-16 5 47-16,16-5-53 0,-18 6 47 15,18-6-52-15,-18 6 50 0,18-6-51 0,-20 7 65 0,20-7-48 16,-20 7 47-16,20-7-29 0,-16 7 46 0,16-7-58 15,-16 7 58-15,16-7-45 0,-15 5 43 16,15-5-34-16,0 0 40 0,-19 6-45 0,19-6 47 16,0 0-47-16,-14 6 33 0,14-6-37 0,0 0 27 0,0 0-36 15,0 0 30-15,-15 5-35 16,15-5 35-16,0 0-36 0,0 0 31 0,0 0-32 0,0 0 16 0,0 0-24 16,0 0 24-16,0 0-19 15,0 0 22-15,0 0-25 0,0 0 36 0,12-12 6 16,7 4 8-16,10-5 7 0,5-2 29 0,13-5-43 0,8 0 27 15,3-3-48-15,8-2 34 16,5 0-35-16,4-1 27 0,6 0-24 0,18-9 27 16,-1 0-22-16,4 1 16 0,-1 0-1 0,3-2-20 15,4 0-9-15,2 0-1 0,3-1 44 0,4 0 44 16,3-1 13-16,6-3 17 0,8-2-43 0,8-2-11 16,2 0-15-16,6-1-11 0,1-1-8 0,6-3-4 15,4 0-8-15,0-3-6 0,-2 1-7 0,-4 1-2 16,0 0-4-16,-5 2-1 0,-5-1 35 0,-7 3-49 15,-8 1 34-15,-11 3-40 0,-10 2 4 16,-9 1 3-16,-26 10-4 0,-6 1 2 0,-10 1 0 16,-4 2 2-16,-8 4-1 0,-11 3 0 15,-5 1-7-15,-3 0-8 0,-4 1-15 0,-4 1-27 16,-3-1-55-16,-3 3-70 0,-2-4 10 0,-1 2-72 16,-2 2-49-16,-5-1-67 0,3-3-127 0,-2 2-801 15,-1 1-1029-15</inkml:trace>
  <inkml:trace contextRef="#ctx0" brushRef="#br0" timeOffset="130404.08">23751 12947 1032 0,'3'-17'559'15,"-3"17"-65"-15,2-25-116 16,-2 25-49-16,2-16-123 0,-2 16 3 0,0 0-88 15,0 0 18-15,0 0-68 0,0 0 34 0,0 0-67 16,0 0 47-16,0 0-65 0,-9 25 44 0,8-7-64 0,-1 6 51 16,2 1-62-16,1 2 17 15,3 6-9-15,1 2 42 0,3-3-56 0,0 1 51 0,1-2-9 16,2 1-6-16,-1-1-1 0,1 0-5 0,1 2-6 16,-1 0 4-16,-1 0-2 15,0-1-10-15,-1-1-109 0,-4-6-121 0,-1-1-168 16,-1-1-561-16,-2-5-644 0</inkml:trace>
  <inkml:trace contextRef="#ctx0" brushRef="#br0" timeOffset="130903.89">24310 12993 938 0,'3'-15'526'16,"-3"15"-76"-16,2-25-140 0,-2 25-9 0,0-25-99 15,0 25 2-15,-4-25-85 0,4 25 57 0,-6-25-57 16,6 25 27-16,-6-22-54 0,6 22 42 0,-9-22-65 16,9 22 32-16,-12-19-69 0,12 19 38 15,-17-18-53-15,17 18 43 0,-21-10-57 0,21 10 45 0,-26-6-54 16,26 6 46-16,-32 2-51 0,9 4 52 0,1 1-54 0,1 2 50 16,-5 5-52-16,2 0 43 0,7 0-45 15,0 1 47-15,3 1-51 0,3 0 49 0,2 2-51 0,3 1 7 16,4-2 10-16,3 1 1 15,3 5 8-15,4-4-2 0,3 3-1 0,5 1 4 16,3 1 41-16,2-3-52 0,1 1 34 16,2-3-38-16,0 0 44 0,0 0-48 0,-2-3 42 0,0-1-45 15,-4-1 48-15,-1-2-51 0,-1 1 50 16,-3-2-16-16,-3-3 7 0,1 1 0 0,-11-9 1 16,13 15-19-16,-13-15-20 0,5 12 46 0,-5-12-5 0,0 0-2 15,-9 23-16-15,0-14 10 0,-4-2-4 16,-2 4-1-16,-4-3-4 0,0-2 1 0,-2 2 0 0,-1-2-1 15,0-2-2-15,-1 1 2 16,4-3-8-16,0-2 13 0,19 0 5 16,-31 0 2-16,31 0-1 0,-24-7-4 0,14-1-4 15,10 8-3-15,-4-20 0 0,10 1-11 0,9-4-24 0,5-6 37 16,4-1-1-16,11-7-5 0,1 0-36 0,1-1 39 0,0 1-87 16,-2 2 6-16,-2 3-115 0,-7 7 0 15,-3 2-88-15,-2 3-118 0,-5-1-574 0,-2 6-666 16</inkml:trace>
  <inkml:trace contextRef="#ctx0" brushRef="#br0" timeOffset="131119.1">24545 12739 503 0,'0'0'685'0,"8"-20"-130"16,-8 20-70-16,7-15-78 0,-7 15-62 0,0 0 1 0,8-15-76 16,-8 15 14-16,0 0-42 0,0 0-22 0,5-13-30 0,-5 13-69 15,0 0 11-15,0 0-34 0,0 0 12 16,0 0-41-16,4 21 8 0,-4-21-28 0,3 29-11 0,1-8 2 15,-1 3-4-15,5 2 21 16,-3 7 20-16,3 2-10 0,-2 2-12 0,1 0-11 0,0 0-7 16,0-1-5-16,0-1-19 15,0 1-19-15,1-3-48 0,-1-2-84 0,-1-6-67 16,-1-3-146-16,0-2-172 0,-2-6-785 0,-3-14-1045 16</inkml:trace>
  <inkml:trace contextRef="#ctx0" brushRef="#br0" timeOffset="131319.18">24543 13191 844 0,'0'0'712'15,"-21"-8"-93"-15,21 8-156 0,-13-6-87 16,13 6-105-16,0 0 2 0,-4-15-56 0,4 15 12 0,10-16-15 16,2 3-25-16,6 2-35 15,4-4-36-15,6-1-28 0,1 2-10 0,4 1-14 16,2-4-16-16,4 3-11 0,0-3-12 0,3 4-10 0,-2-1-26 15,-2-1-78-15,0 1-73 0,0 1-143 16,-4 0 1-16,-2 2-175 0,0 2-594 0,-7 3-822 16</inkml:trace>
  <inkml:trace contextRef="#ctx0" brushRef="#br0" timeOffset="131824.57">25380 12852 1111 0,'0'0'581'0,"0"0"-85"0,0 0-124 16,0 0-53-16,-1-19-61 0,1 19-31 16,0 0-11-16,0 0-28 0,0 0-23 0,-10-10-26 0,10 10-32 15,0 0-10-15,0 0-21 16,0 0-12-16,-11-7-13 0,11 7-9 0,0 0-9 0,0 0-4 16,0 0-7-16,-11-8-5 0,11 8 6 0,0 0 22 0,0 0 0 15,-9-9 12-15,9 9 1 0,0 0 28 16,0 0-45-16,-9-12 26 0,9 12-40 0,0 0 33 0,5-16-40 15,-5 16 34-15,13-16-29 16,-2 7 18-16,3-3-40 0,3 3 33 0,2 0-35 16,1 1 27-16,2 1-31 15,-2 0 26-15,3 3-31 0,-3 3 27 0,-2 1-30 16,1 0 27-16,-2 2-29 0,-1 4 19 0,1 2-25 0,-3 3 36 16,-4 4-27-16,-2 2 3 0,-6 1 2 0,-4 5-11 15,-3 2 16-15,-5 5 0 0,-7 3 7 0,0-2-5 16,-6 2-4-16,-4 3 12 0,0-7 2 0,0-1 1 15,0-2 1-15,-1-2-2 0,-2 0 1 16,2-5 4-16,0-1 21 0,3-4 19 0,5-1 14 16,3-3 21-16,3-3-9 0,14-7-14 15,-18 9-10-15,18-9-9 0,0 0-10 0,-16 4-7 0,16-4-7 16,0 0-4-16,9-13-6 0,4 2-1 16,5-1-3-16,4-4-5 0,4 0 0 0,3 0-3 15,0 0 0-15,0 3-3 0,1-1 0 0,1 3-2 16,-2 0-3-16,-6 4-15 0,1 1-20 0,-2 0-47 15,-1 5-33-15,-5-2-27 0,-16 3-24 0,33 3-14 16,-33-3-68-16,25 4-132 0,-25-4-158 16,22 4-688-16,-22-4-971 0</inkml:trace>
  <inkml:trace contextRef="#ctx0" brushRef="#br0" timeOffset="132519.26">27247 11451 932 0,'-16'-12'541'0,"-1"-1"-167"0,0 1 5 0,2-1-127 0,-1 1 22 16,1-1-81-16,1 3 26 15,5 1-42-15,9 9 44 0,-18-14-55 0,18 14 17 0,-11-12-57 16,11 12 14-16,0 0-26 16,6-19 22-16,8 10-16 0,6-1-24 0,12-1-12 0,9 1-14 0,3 0-14 15,19 1-10-15,0 0-10 16,2 4-8-16,-2 3-5 0,-9 1-9 0,0 4-12 16,-5 1 2-16,0 3-21 0,-6 1-76 0,-4 2-141 0,-3 3-80 15,-9 0-171-15,-12 3-638 0,-6 2-871 16</inkml:trace>
  <inkml:trace contextRef="#ctx0" brushRef="#br0" timeOffset="132699.34">27371 11693 879 0,'0'0'590'16,"-20"0"-96"-16,20 0-149 0,0 0-18 0,0 0-110 0,0 0 22 0,8-11-64 16,13 4-13-1,4 1-16-15,10-4-16 0,1 0-6 0,7 0-46 0,0-1-15 16,-1 2-15-16,3 2-14 15,-2 1-7-15,0 1 37 0,-3 1-65 0,-2 1-67 0,0 0-124 16,1 1-82-16,-10-3-762 0,0 4-789 16</inkml:trace>
  <inkml:trace contextRef="#ctx0" brushRef="#br0" timeOffset="133089.41">28532 11030 1011 0,'-1'-18'513'0,"-1"1"-113"0,2 17-78 16,-4-24-54-16,4 24-69 0,-4-18-48 0,4 18-32 0,0 0-22 16,-6-14-13-16,6 14-24 0,0 0-9 0,0 0-18 0,-10 20 50 15,10-20-65-15,-3 34 49 0,5-9-63 16,1 0-1-16,2 8-7 0,1 0 6 0,-1 1-3 15,4-2 0-15,0 0-8 0,0 1 8 16,0-1 4-16,1 0-3 0,-2-2-38 0,3-4-85 0,-1-7-162 16,-1-1-601-1,2-1-508-15</inkml:trace>
  <inkml:trace contextRef="#ctx0" brushRef="#br0" timeOffset="133509.84">28972 11034 651 0,'15'-24'524'0,"-1"1"-124"16,-4 3-81-16,0 0-39 16,0-2-34-16,-2 2-37 0,-2-1-9 0,-1 2 6 15,-2 3-31-15,-1-1-7 16,-2 17-23-16,-3-31-12 0,-2 16-7 0,-2-1-22 0,-5 3-21 16,-3 3-5-16,-6 2-6 0,1 3-3 0,-1 3-4 0,-3 4-14 15,-3 2-14-15,4 3-5 0,-5 4-9 16,3 2-7-16,3 5 1 0,4 1-5 0,7 1-3 0,5 3 4 15,3 0 29-15,5 2-37 0,2 4 33 16,9 2-8-16,-1-1-6 0,3 1-36 16,2-3 32-16,1-1-40 0,1 0 39 0,0-3-34 15,-2-1 1-15,2-2 1 0,-6-5 2 0,0 0 2 16,-3-2 1-16,-1-5 4 0,-9-9 0 16,10 16 2-16,-10-16 6 0,0 0-2 0,3 14-2 0,-3-14 1 15,0 0 1-15,-15 4 0 0,15-4 24 0,-23-3-25 16,7-1-3-16,-5-2 4 0,1-1 3 15,-1-2 1-15,0-1 30 0,2-1-25 0,2 1 28 16,2 0-11-16,4-1-1 0,11 11-10 16,-8-17-2-16,8 17 3 0,14-25-4 0,1 10-2 0,10-1-7 15,6 2 1-15,1 0-5 0,6 1-7 16,0 1 4-16,3 1-94 0,-2 2 9 0,2 0-130 0,0 2-16 16,-3-1-109-16,-11 3-768 0,0 3-858 0</inkml:trace>
  <inkml:trace contextRef="#ctx0" brushRef="#br0" timeOffset="133744.56">28184 11857 627 0,'0'0'643'0,"-21"-4"-114"0,21 4-167 16,-13-7-18-16,13 7-135 0,0 0 45 15,6-27-62-15,9 11 45 0,8-3-62 0,7-1-5 16,17-5-9-16,5 0-22 0,7 1-27 16,4 2 25-16,4 1-69 0,2 2-17 0,1 3-7 0,0 1-16 15,-3 4-5-15,-1 3 40 16,-3 2-68-16,-14 5-95 0,-2 1-141 0,-1 0-93 0,-10 4-797 16,-4 4-880-16</inkml:trace>
  <inkml:trace contextRef="#ctx0" brushRef="#br0" timeOffset="134369.26">28759 12271 667 0,'-17'-5'451'0,"-2"-2"-148"0,0-1-16 0,0-2-98 16,3 0 38-16,0-2-69 0,3 1 39 15,4-1-70-15,-1 1 7 0,2 1 0 0,8 10-29 0,-11-18-30 16,11 18-6-16,-4-17-13 15,4 17-12-15,0 0 11 0,6-21-1 0,-6 21 15 0,19-14-2 16,-4 7-8 0,5 2 8-16,1 1 2 0,4 1-9 0,1 1-6 0,1 2-6 15,0 3-14-15,-1 0 0 0,1 3-6 16,-4 0-7-16,-2 3 0 0,-3 1-6 0,-3 2-1 0,-6-1-11 16,-4 3 8-16,-5-14-6 0,-1 31 4 0,-8-11-3 0,-7 6 4 15,-4-2-5-15,-4-1-1 16,-3-2 0-16,-3 0-2 0,-1-1-1 0,-2 0-7 15,0-2 3-15,0-3 6 0,2 2 0 0,2-5-3 16,6-3 3-16,4-1 0 0,4-1 0 0,15-7-2 16,-19 8-1-16,19-8-8 0,0 0 11 15,0 0 1-15,0 0-4 0,0 0 2 0,35-11-1 16,-7 3 0-16,3-4 0 0,3 0-1 0,2-1-4 16,1 0 6-16,1-1-3 0,1 1 2 0,1 3 1 15,-2-3-1-15,-2-1-7 0,-2 3 7 0,-5 2-5 16,-7 1 2-16,-2 2 7 0,-6 4 11 15,-14 2 6-15,23-7-1 0,-23 7-4 0,15-4 10 0,-15 4 8 0,0 0-1 16,19 4 4-16,-19-4-15 16,0 0-1-16,12 12-7 0,-12-12 1 0,10 12-5 0,-10-12 9 15,9 10-2-15,-9-10 24 16,12 11 10-16,-12-11 19 0,18 7 15 16,-18-7 15-16,26 3 3 0,-10-5-4 0,6-2-6 15,0-5 0-15,6-2-6 0,-4-3-5 0,1 0 1 16,-2-3 18-16,-3-2-35 0,-7 4 3 0,-2-3-20 15,-1 0-15-15,-6-2-8 0,-4 2-8 0,-2 1 12 16,-6-2-25-16,-5 3-3 0,-3 1-4 0,-8 1-2 16,2 5-8-16,-1 3-2 0,1 3-38 0,2 2-88 15,20 1-34-15,-32 3-65 0,16 1-45 0,4 2-58 16,12-6-73-16,-17 12-298 0,17-12-277 0,-8 10-699 16</inkml:trace>
  <inkml:trace contextRef="#ctx0" brushRef="#br0" timeOffset="134680.96">29628 10440 720 0,'0'0'548'0,"7"-22"-130"0,-7 22-90 0,0 0-76 16,0-17-42-16,0 17-49 0,0 0-42 15,-18 5-57-15,0 7 32 0,-6 8-12 0,-6 5 9 0,-9 11-41 16,-5 5 7-16,-5 3-27 0,-3 5 17 0,-1 5-32 16,-12 12 20-16,-2 3-14 0,4 2 59 15,-1 5-67-15,2 4 21 0,0 3 12 0,2 1-20 0,3-2 9 16,5-1-23-16,12-17 10 15,4-1-19-15,7-4 11 0,3-2-204 16,5-7-803-16,2-3-703 0</inkml:trace>
  <inkml:trace contextRef="#ctx0" brushRef="#br0" timeOffset="135089.29">29257 11700 750 0,'7'-17'655'16,"-1"5"-175"-16,-6 12-75 0,9-21-94 0,-9 21-73 0,5-13-63 16,-5 13-18-16,0 0-49 0,0 0 0 0,0 0-13 0,0 0 13 15,-24 16-18-15,4 6-14 0,-3 6-17 16,-8 12 42-16,-4 7-4 0,-5 7 12 15,-3 7-6-15,-15 17-19 0,0-2-15 0,1 0-15 16,11-15-12-16,3-1-9 0,3-2-13 0,3-3-10 0,4-3-123 16,4-7-79-16,9-9-177 15,2-2-754-15,0-5-871 0</inkml:trace>
  <inkml:trace contextRef="#ctx0" brushRef="#br0" timeOffset="135819.34">29921 11472 504 0,'-10'-19'646'0,"2"0"-145"15,0 3-92-15,1 2-69 16,0 1-72-16,7 13-56 0,-9-19-36 0,9 19-16 0,-4-16-20 16,4 16 8-16,7-13-10 0,9 1-16 0,8-1-14 15,10 2-13-15,9 1-11 0,14-1-19 16,5 3-15-16,2 2-10 0,1 2-8 0,-10 3-12 0,-1 2-5 15,-2 2-4-15,-3 2-49 16,-6 2-101-16,-5 4-140 0,-8 2-10 0,-12 1-730 0,-7 1-755 0</inkml:trace>
  <inkml:trace contextRef="#ctx0" brushRef="#br0" timeOffset="135989.44">30148 11581 645 0,'0'0'487'16,"-16"-10"-50"-16,16 10-144 15,0 0-9-15,10-21-84 0,5 10 11 0,7 0-58 0,7-3 1 16,6 1-52-16,3-1 10 0,3 2-44 16,1 1 8-16,1-2-35 0,3 5 13 0,-1-1-41 15,-1 3 24-15,0 1-68 0,-3 0-57 16,0 2-93-16,-7-3-254 0,-4 4-349 0,-2-1-318 0</inkml:trace>
  <inkml:trace contextRef="#ctx0" brushRef="#br0" timeOffset="136369.16">30538 11072 413 0,'-1'-16'614'0,"1"16"-163"0,-3-30-163 15,3 30-4-15,2-27-94 16,1 12 48-16,2 1-40 0,1 1 3 0,1 2-19 16,4 0 0-16,0 2-26 0,3 2-4 0,2 4-19 0,-16 3-10 0,35 2-5 15,-12 4-24-15,6 5-10 16,0 4-14-16,1 3-8 0,-1 4-6 0,-1 2 0 15,0 1-5-15,-1 4 6 0,-4 1-10 0,-4 0 9 16,-4 4-22-16,-2 1 10 0,-7 2-25 16,-5 1 14-16,-5 2-22 0,-8-1 11 0,-7 10-2 15,-8-2-4-15,-4-1-33 0,1-5-37 0,-6-1-83 16,-2-4-103-16,2 0-75 0,3-14-200 0,3 0-489 0,3-1-723 16</inkml:trace>
  <inkml:trace contextRef="#ctx0" brushRef="#br0" timeOffset="137569.51">31772 10706 377 0,'0'0'529'0,"8"-22"-159"15,-4 9-89-15,2-1-74 0,0 1-30 16,4-5-22-16,-1-1 13 0,0 1 24 0,0-3-2 16,0 2-3-16,-3-2 1 0,-1 0-19 0,-3 4-21 0,-1-1-13 15,-1 18-17-15,-3-35-7 0,-1 20-12 16,-5-4 0-16,-3 3-9 0,-2 3-8 0,-4 2 7 0,-3 3-27 15,-4 3 1-15,-4 4-17 16,-6 3 27-16,-1 5-48 0,-2 4 3 0,1 2-14 0,3 4 4 16,2 0 16-16,5 2-22 0,5 2-8 15,4-1-1-15,8 1 1 0,3-1-2 0,5-4 1 16,4 1 2-16,5-2 0 0,3 0 0 0,4-2 1 0,5-3-1 16,1-2 1-16,2-2-1 15,0-4-4-15,-1 0 3 0,-1-3 1 0,-1 0 5 0,0-2 1 16,-3-2 4-16,1 0 34 0,-1-2 2 15,-2-2 7-15,-2 0 12 0,-1 0 1 0,-1-1 0 0,-2-1 2 16,-8 11-8-16,9-18 0 0,-9 18-9 16,5-15 5-16,-5 15 0 0,0 0-7 0,4-19-9 15,-4 19-9-15,0 0-9 0,0 0-7 16,3-17-7-16,-3 17-2 0,0 0-2 0,0 0-2 0,0 0-1 16,1 17 0-16,-1-17-3 0,2 32-3 0,0-8 4 0,0 2-1 15,0 0-1-15,0 3 0 16,1 5-4-16,0 0 2 0,0 1-4 0,-1 2-24 15,1 2 30-15,-2 0-27 0,-1 0-11 0,0 0-107 16,-1-1-99-16,-3-1-132 0,3-1-67 0,-5-3-845 0,-1-2-1023 16</inkml:trace>
  <inkml:trace contextRef="#ctx0" brushRef="#br0" timeOffset="137859.25">31180 11415 982 0,'-14'-9'541'16,"1"0"-54"-16,1 1-51 0,3-1-65 0,9 9-37 16,-15-15-57-16,15 15-3 0,-2-18-26 0,2 18 25 0,11-21-48 15,1 9-3-15,7-2-12 16,4 0-46-16,7 0 4 0,5 1-49 0,2 1-18 0,5 2-18 15,5-1 6-15,10 2-37 16,3-1 9-16,5 0-30 0,-1 3 12 0,3-1-28 0,0 1 6 16,-2 0-26-16,-2 1 6 0,-12 1-97 15,-3 3-63-15,-2 0-100 0,-5 0-92 0,-9 4-84 0,-5-4-113 16,-3 4-613-16,-8 2-907 0</inkml:trace>
  <inkml:trace contextRef="#ctx0" brushRef="#br0" timeOffset="138259.57">31506 11809 693 0,'0'0'495'0,"-2"-25"-166"0,2 25-7 16,-3-18-119-16,3 18 34 0,-2-16-54 0,2 16 18 16,0 0-58-16,-2-17 1 0,2 17-49 15,0 0 2-15,0 0-29 0,0 0 41 0,0 0 5 0,0 0 23 16,0 0-2-16,0 0-18 0,0 0-16 15,0 0-13-15,3 14-11 0,-3-14-10 0,4 21-8 16,-4-21-9-16,3 29-9 0,0-12-5 16,0 0-11-16,1-1 1 0,-1 1-10 0,4 2 0 0,-1-1-8 15,1 0 1-15,1 0-5 16,2-1-3-16,-1 1-4 0,1-1-1 0,1-2-35 0,-1-1-112 16,-2-1-110-16,2-3-25 0,-10-10-119 0,15 12-551 0,-15-12-639 15</inkml:trace>
  <inkml:trace contextRef="#ctx0" brushRef="#br0" timeOffset="138549.64">31901 11731 747 0,'2'-23'497'0,"-2"23"-111"0,0 0-93 0,-3-21-60 16,3 21-45-16,0 0-30 0,0 0-3 0,-10-11-6 0,10 11-12 16,0 0-2-16,0 0-5 0,-10 14-17 15,10-14-2-15,0 0-4 0,-3 21-7 0,3-21-1 16,3 20 7-16,-3-20 3 0,8 20 8 15,-8-20-10-15,14 18 21 0,-6-8-6 0,2 0 57 0,-10-10-46 16,23 8 8-16,-23-8 18 0,28 1-45 16,-28-1 8-16,31-5-42 0,-14 1 17 0,-3-2-10 15,-1-3-14-15,-2-1-11 0,-3-3-7 16,-2 1-12-16,-6 12-9 0,0-27-8 0,-8 9-7 0,-3 2-6 16,-6 0-4-16,-5 1-1 0,-2 1-7 0,1 6-1 0,0 1-6 15,3 1-15-15,2 4-98 0,18 2-87 16,-26 4-93-16,26-4-87 0,-16 9-68 0,16-9-250 15,-11 12-359-15,11-12-815 0</inkml:trace>
  <inkml:trace contextRef="#ctx0" brushRef="#br0" timeOffset="139604.49">32450 10347 688 0,'-4'-28'432'0,"-5"-3"-99"0,-4 0-96 16,-5 2-48-16,-3 2-38 0,-7 2-37 0,-4 4-16 0,-13-2-27 15,-4 4-36-15,-6 6 25 16,-7 3-12-16,-4 7 14 0,-6 5-16 0,-4 9 0 0,-2 7 29 16,-3 6-58-16,-18 16 54 15,1 7-79-15,1 9 65 0,2 9-60 0,1 9 3 0,5 7 74 16,4 5-1-16,7 5 29 0,10 8 0 0,8 2 41 0,12 7-70 16,12 1-24-16,13 1 8 15,15-18-26-15,11 3 10 0,14 18 3 0,7-3-9 0,11-3-11 16,7-7 0-16,8-5-7 0,6-9-2 15,4-9-6-15,2-8-3 0,-7-17-1 0,1-5-2 0,2-8-1 16,0-6-2-16,-1-7 0 16,-1-7 2-16,-2-5-1 0,-7-10 3 0,-2-6 34 0,2-6-2 15,8-8 35-15,0-9-12 0,2-8 26 16,-2-6-28-16,0-7 21 0,13-17-34 0,-4-5-6 0,0-5-1 16,-3-7-1-16,-2-5-6 0,-4-5 18 15,-5-5-34-15,-4-4 21 0,-7-4-33 0,-6-2 3 16,-5-1-1-16,-14 19 22 0,-6-2-32 0,-8-2 26 15,-8 4-30-15,-7 4 27 0,-11 2-33 0,-13-8 2 16,-13 13-2-16,2 21 8 0,-8 11-5 16,-10 11-5-16,-7 9-23 0,-8 12-65 0,-4 11-36 0,-1 9-74 15,-25 14 17-15,4 16-60 0,-1 3-125 16,3 15-518-16,4 6-537 0</inkml:trace>
  <inkml:trace contextRef="#ctx0" brushRef="#br0" timeOffset="140649.23">19678 15008 804 0,'-4'-21'596'0,"-2"0"-142"0,-1 4-92 0,0 3-73 16,7 14-75-16,-14-15-56 0,14 15-26 15,-20-4-27-15,8 12-27 0,-4 4-9 0,-2 7 29 0,-1 5-60 16,1 5 37-16,1 1-57 15,0 4-11-15,3 2 7 16,2-1-23-16,2 2 9 0,2-3-12 16,3 0 21-16,3-8-22 0,0-1 22 0,2-1-27 0,1-6 30 0,0-1-21 15,-1-17 18-15,4 25-23 16,-4-25 27-16,4 16-1 0,-4-16 1 0,0 0-3 0,0 0-3 16,0 0 3-16,17-11 0 0,-10-4 0 0,0-4-5 15,-1-6 9-15,1-9-2 0,1-3 44 0,1-3-50 16,0-3 40-16,5-8-52 0,0 1 3 0,3 0-6 15,-2 12 6-15,2 2-13 0,0 6 19 0,1 3-14 16,0 5 13-16,-1 6-15 0,0 4 20 0,1 4-18 16,0 6 14-16,-18 2-12 15,37 4 17-15,-16 5-17 0,-1 3 16 0,1 9-8 0,0 4 7 0,-3 4-1 16,-2 2 46-16,-4 4-60 0,-1 3 3 0,-2 2 1 16,-4-1-14-16,-2-1-7 0,-4-8-119 15,-1 7-12-15,-3-4-75 0,-6-6-217 0,-1-1-340 0,-3-4-328 16</inkml:trace>
  <inkml:trace contextRef="#ctx0" brushRef="#br0" timeOffset="140789.59">19670 15373 779 0,'-12'-8'502'0,"2"0"-109"15,10 8-91-15,-12-20-60 0,12 20-47 16,-5-23-41-16,10 7-48 0,4-7-14 0,7-4-26 16,6-3-6-16,11-5 32 0,4-3-107 0,5 1 51 0,2 1-11 0,4-1-5 15,-1 6-9-15,2-1 9 16,-3 6-54-16,-8 9-61 0,-4-1-157 0,-3 5-550 0,-8 6-349 15</inkml:trace>
  <inkml:trace contextRef="#ctx0" brushRef="#br0" timeOffset="141029.37">20240 15023 879 0,'0'0'500'0,"0"0"-82"0,-7 18-115 0,7-18-15 16,-7 13-102-16,7-13-33 15,-10 11-19-15,10-11 11 0,-15 18-6 0,6-8 0 0,-5 4-14 0,1 1-10 16,-5 4-19-16,1 3-17 15,-3 0 4-15,0 2-34 0,1 1-19 0,0-1-1 0,3 1-11 16,4-6 3-16,3 2-8 16,3-3 4-16,2-1-11 0,4-17 7 0,1 28-11 0,4-13 8 15,3 0-11-15,4-1 7 16,2-1-10-16,1-2 5 0,4-3-8 0,1-4-16 0,1 2-51 16,-1-6-77-16,1-1-62 0,2-6-154 0,7-3-553 0,-2-3-571 15</inkml:trace>
  <inkml:trace contextRef="#ctx0" brushRef="#br0" timeOffset="141469.6">20533 14996 848 0,'-10'-10'580'0,"0"1"-136"0,-1 0-74 0,-3 3-60 0,0 1-74 16,14 5-43-16,-26-3-12 15,26 3-14-15,-31 4-18 0,13 0-17 0,1 6 16 0,-1 1-69 16,2 3 27-16,0 2-60 15,4 4 20-15,-1 5-45 0,4-3-5 0,3 2-2 0,2 3-4 16,2 1-2-16,3 2 0 0,1 4-4 16,4 1-1-16,2-3-4 0,3 0 1 0,2-5-2 0,1 0-4 15,4-5 0-15,-1-8-68 16,-1-1-57-16,4-5-9 0,-3-4-64 0,3-4 40 16,0-2-28-16,2-4 56 0,-1-1-6 0,0-3 49 0,-2 0-2 0,-1-1 35 15,-3 0-8-15,-3 1 74 16,-3-1-16-16,0 1 70 0,-9 10-39 0,14-15 71 0,-14 15-15 15,8-12 61-15,-8 12 6 16,0 0-5-16,8-13-7 0,-8 13-27 0,0 0-20 0,0 0-17 16,9-11-15-16,-9 11-22 0,0 0 4 15,0 0-18-15,0 0 9 0,0 0-16 0,0 0 6 0,19 1-10 16,-19-1 7-16,0 0-14 0,14 8 11 0,-14-8-13 0,0 0 6 16,14 7-5-1,-14-7 7-15,0 0-6 0,13 6 8 0,-13-6-10 0,0 0 13 16,0 0-14-16,0 0 8 0,13 5-5 15,-13-5 11-15,0 0-12 0,0 0 8 0,0 0-9 0,0 0 10 16,0 0-11-16,0 0-12 0,0 0-60 16,0 0-20-16,0 0-93 0,0 0 11 0,0 0-91 15,0 0-637-15,0 0-545 0</inkml:trace>
  <inkml:trace contextRef="#ctx0" brushRef="#br0" timeOffset="141699.43">20756 15281 434 0,'0'0'525'0,"0"0"-138"0,-7-13-87 15,7 13-76-15,0 0-27 0,0 0-42 0,-6-12-27 0,6 12-22 16,0 0-72-16,0 0 31 0,0 0-56 15,0 0 37-15,0 0-9 0,0 0-7 0,0 0-30 0,0 0-60 16,0 0-117-16,5-13-243 16,-5 13-161-16,0 0-112 0</inkml:trace>
  <inkml:trace contextRef="#ctx0" brushRef="#br0" timeOffset="141929.14">20785 15266 254 0,'0'0'597'0,"0"0"-107"0,0 0-120 15,0 0-22-15,-14-8-35 16,14 8-15-16,0 0-31 0,-11-10-9 0,11 10-21 0,0 0-33 0,-9-11-21 16,9 11-31-16,0 0-25 15,0 0-26-15,0 0-12 0,0-16-5 0,0 16-10 0,13-13-8 16,-1 5 2-16,1 1-9 0,6-2-16 0,0 0 2 0,4 0-19 16,4-2 6-16,1-1-11 0,1 0 3 15,1 0-9-15,0 1-15 0,0 0 9 16,-1 1-12-16,-6 2-48 0,-1 1-63 15,-1 0-138-15,-5 2-25 0,0 1-117 0,-16 4-695 0,18-4-839 16</inkml:trace>
  <inkml:trace contextRef="#ctx0" brushRef="#br0" timeOffset="142089.68">21024 15224 1154 0,'-19'12'646'0,"4"-2"-82"0,1-4-102 0,14-6-98 15,-18 10-68-15,18-10-50 16,-13 8-25-16,13-8-9 0,0 0-16 0,0 0-32 0,0 0-39 15,20-12-33-15,-2 2-12 16,7-4-27-16,4 2-19 0,2-2-79 0,1-1-123 0,2 1-47 16,3-2-94-16,3 0-141 15,0 3-625-15,0 1-826 0</inkml:trace>
  <inkml:trace contextRef="#ctx0" brushRef="#br0" timeOffset="142569.5">22390 15060 873 0,'-20'-11'576'0,"1"2"-151"0,-1 2-91 16,5 1-59-16,15 6-68 0,-23-5-50 16,23 5-31-16,-17 4 60 0,17-4-51 15,-9 12 32-15,9-12-54 0,0 21-14 0,4-8-10 0,4 4-11 16,5-1-8-16,5 5-9 0,4-6-7 0,2 0-2 15,3-3-7-15,-2-5-4 0,0-2-4 16,3-3-5-16,-1-4-5 0,1-1-4 0,-2-4-1 16,3-3 21-16,-8 1-33 0,-1-1 31 0,-4-2-39 15,-4-3 35-15,-6 2-43 0,-6 13 36 16,1-24-42-16,-8 9 0 0,-6 0 2 0,-9-2 0 0,-7 3 5 16,-3 3-3-16,-5 2 1 0,-2 2 2 0,-2 2 0 0,3 4 1 15,6 1-2-15,3 0 28 16,5 1-39-16,7 2 1 0,2 3 41 0,6 5-44 0,9-11-26 15,0 0-110-15,5 19-11 0,10-11-76 16,8-1-51-16,4-2-250 0,10-1-317 0,6-1-462 0</inkml:trace>
  <inkml:trace contextRef="#ctx0" brushRef="#br0" timeOffset="142809.26">22877 14996 1085 0,'0'0'533'0,"0"0"-47"0,13-7-107 15,-13 7-24-15,0 0-86 0,0 0 28 16,0 0-43-16,0 0 7 0,0 0-3 0,-10-9-44 15,10 9-45-15,0 0-34 0,0 0-34 0,0 0-19 0,0 0-9 16,0 0-11-16,0 0 10 0,0 0 11 16,0 0 1-16,0 0 1 0,0 0-2 0,0 0 11 0,12-6-29 15,-12 6 19-15,0 0-16 16,0 0 46-16,15-5-10 0,-15 5 17 0,0 0-48 0,0 0 8 16,0 0-44-16,4-12 15 0,-4 12-36 0,0 0 18 0,-7-11-37 15,7 11 20-15,0 0-44 16,0 0-59-16,-12-9-126 0,12 9 1 0,0 0-31 0,0 0-5 15,0 0-102-15,0 0-14 16,12 10-111-16,-12-10-752 0,18 7-968 0</inkml:trace>
  <inkml:trace contextRef="#ctx0" brushRef="#br0" timeOffset="143159.51">23378 14690 975 0,'0'0'638'0,"-3"-25"-145"0,-3 12-69 0,-5 2-95 0,-2 0-53 16,-5 3-46-16,-3 4-17 15,-2 0-3-15,-3 5-18 0,-1 2-12 0,-4 6-22 0,2 1-32 16,1 4-25-16,4 1-22 16,3 5-21-16,3 1-5 0,8-3-15 0,4 3-6 0,4-5-3 15,5 1 0-15,3 0-8 0,6-1-2 16,4-3-5-16,4-2 1 0,1-4-1 0,4-1-7 0,0-3-5 16,1-3 4-16,1-2-4 0,-4-2 1 0,0-2-1 0,-2-1 3 15,-2-2 0-15,-2-1 9 0,-3-2-8 16,0 0 3-16,-5 1 4 15,-2-2 2-15,-1-1 4 16,-6 14 7-16,6-23 7 0,-6 23 17 0,2-19 17 0,-2 19 1 0,0 0-1 0,2-20-15 16,-2 20-9-16,0 0-17 15,0 0-7-15,3-17-3 0,-3 17-4 0,0 0-2 0,0 0-4 16,9 22 1-16,-2-8 1 0,0 7-4 0,-1 3 1 0,1 9-5 16,-2 2-19-16,0 5 23 0,-1 2-26 15,-2 1-14-15,0 1-18 0,-1 2-80 16,-3-3-164-16,-1 0-136 0,-4-1-933 0,0-2-1100 15</inkml:trace>
  <inkml:trace contextRef="#ctx0" brushRef="#br0" timeOffset="148231.26">22475 14545 7 0,'3'-29'700'0,"-2"4"-216"15,0-1-137-15,0 0-51 16,-3 1-87-16,1 1 5 0,-1 3-67 0,-1 4 38 0,0 1-84 16,-2 0 45-16,1 3-52 0,-1 0 27 15,5 13-77-15,-14-17 44 0,14 17-65 0,-20-9 41 16,20 9-65-16,-28 4 55 0,7 6-54 0,-4 5 44 0,-2 7-42 16,-1 5 69-16,-5 11-56 0,-1 8 24 15,0 2-1-15,2 7 1 0,1 1 36 0,1 6 26 16,1 5 22-16,2 4 51 0,5 2-24 15,2 2-38-15,8 1-19 0,6 1 6 0,8-1 4 16,8-5-14-16,12-1-15 0,8-9-10 16,11-4-17-16,10-8 1 0,8-5-25 0,6-8-36 0,4-7-36 15,2-6-122 1,0-8-57-16,-1-7-174 0,-6-4-796 0,-12-4-941 0</inkml:trace>
  <inkml:trace contextRef="#ctx0" brushRef="#br0" timeOffset="148759.26">23689 14099 469 0,'-10'-16'552'15,"0"1"-120"-15,2 3-111 16,8 12-66-16,-11-17-48 0,11 17-39 0,-8-14-37 0,8 14-31 16,0 0-30-16,0 0 23 0,0 0 6 15,0 0 18-15,17-3 2 0,0 14 44 0,7 6-52 0,0 5 39 16,3 5-62-16,4 11 51 0,-1 3-11 16,0 8 15-16,-5 7 66 0,-1 6 23 15,-6 4-49-15,-2 0-12 0,-3 3-50 0,-1 1 1 16,-4-1-45-16,-2-2-11 0,0-1-5 15,-4-5-23-15,-1-10-10 0,-2-1 21 0,-1 0-33 0,-2-3 18 16,-2 0-39-16,-4 8 28 0,-1-12-35 16,-2-2 24-16,-3-2-34 0,-1-2 12 0,-2-3-41 0,0-3-1 15,-3-3-9-15,1-5-26 16,2-2-3-16,3-6-61 0,1-4-82 0,15-11-101 0,-19 7-39 16,19-7-193-16,0 0-431 0,-6-19-710 0</inkml:trace>
  <inkml:trace contextRef="#ctx0" brushRef="#br0" timeOffset="149169.5">24633 14577 495 0,'5'-12'747'0,"-5"12"-245"0,8-22-9 15,-8 22-119-15,2-17-40 0,-2 17-87 16,0 0 14-16,1-19-69 0,-1 19 15 0,0 0-54 15,-6-12 12-15,6 12-26 16,0 0-29-16,-19 5 0 0,7 3-32 0,-2 6-12 0,-4 3-12 16,0 2-12-16,-1 4-16 0,-2 0-5 15,2 3-4-15,-1 2-4 0,0 3 5 0,0-2-12 0,0 2 8 16,0-1-6-16,1-1-1 0,1-2-7 0,0 0 3 0,1-2-3 16,2-4-4-16,1-5-29 15,2 0-50-15,0-4-53 0,1-2-114 0,11-10 8 0,-19 12-71 16,19-12-24-16,0 0-92 15,-22-2-470-15,22 2-531 0</inkml:trace>
  <inkml:trace contextRef="#ctx0" brushRef="#br0" timeOffset="149359.31">24165 14830 1140 0,'-3'-15'390'15,"-2"-1"-76"-15,2 1-47 0,3 15-9 16,-6-20-19-16,6 20-38 0,-4-18-31 0,4 18-30 0,0 0-23 16,-4-19-31-16,4 19 18 0,0 0 14 0,0 0 2 0,9-13 0 15,-9 13-2-15,19-3-9 16,-19 3-6-16,29 4-13 0,-9-1-11 0,3 4-16 0,0 1 14 15,4 2-9-15,-1 2-13 16,-4-2 6-16,4 4-32 0,-1-2 10 0,-5-2-26 0,1 3 5 16,-2-3-14-16,-1 1-22 15,0-1-36-15,-5-1-143 0,0-1-41 0,-13-8-89 0,13 10-249 16,-13-10-381-16,0 0-640 0</inkml:trace>
  <inkml:trace contextRef="#ctx0" brushRef="#br0" timeOffset="149709.41">24187 14908 1043 0,'0'0'582'0,"-30"-2"-72"0,30 2-157 16,-19-2-43-16,19 2-123 0,0 0-29 0,0 0-34 15,7-27-25-15,9 14-6 16,5-4-10-16,6 2-7 0,2-3-12 0,2 1-19 0,2 0-2 16,2 1-9-16,0-1-7 0,1 3-8 0,-2 1 45 0,-2-1-61 15,-1-1 45-15,-4 5-69 16,-5-1-14-16,-3 0 0 0,-3 1-4 0,-3 2-21 0,-3-1 63 15,-10 9-47-15,13-18 56 16,-13 18-54-16,4-19 58 0,-4 19-60 0,-4-22 64 0,-3 10-50 16,-1-1 60-16,0 2-37 0,-3 0 73 15,0 0-58-15,1 3 61 0,-3-2-39 0,1 2 51 16,1 2-36-16,11 6 37 0,-20-11-35 0,20 11 34 16,-14-6-51-16,14 6 32 0,0 0-50 0,-20 6 21 15,20-6 7-15,-13 22-5 0,8-2-9 16,1 3 39-16,3 5 27 0,0 0-16 0,3 8-19 15,0 1-8-15,2 1-14 0,4-3-3 0,0 0-12 16,0 1-21-16,1-1-24 0,1-4-60 0,1-2-115 16,-2-3-184-16,-1-5-843 0,-2-2-967 15</inkml:trace>
  <inkml:trace contextRef="#ctx0" brushRef="#br0" timeOffset="150259.34">25062 14551 927 0,'-6'-15'584'0,"6"15"-127"15,0 0-77-15,-6-15-74 0,6 15-82 0,0 0-47 0,0 0-32 16,0 0-20-16,0 0 9 15,0 0 3-15,-15 8-15 0,15-8-12 0,-5 29-19 0,3-13-18 16,2 5-13-16,1 2-11 16,1 0-7-16,2 2-11 0,3 6 5 0,1-1 28 0,1 0 19 15,0-3-45-15,1 1 22 0,3-3-50 16,0-1 32-16,0-6-36 0,1-3-77 0,0-1-102 16,2-6-14-16,-1-3-90 0,-15-5-123 0,24 0-585 0,-24 0-689 0</inkml:trace>
  <inkml:trace contextRef="#ctx0" brushRef="#br0" timeOffset="151039.37">25265 14754 592 0,'-1'-19'539'0,"0"2"-110"0,-1-2-106 0,0 4-52 16,2 15-61-16,-4-25-19 15,4 25-51-15,-3-18-22 0,3 18-16 0,0 0-24 0,-3-19-8 16,3 19-15-16,0 0-7 0,0 0 11 0,0 0-13 0,0 0 3 16,0 0 5-16,4 21-4 0,-4-21-11 15,7 25 2-15,1-9 46 0,1 2 10 0,0-2-17 16,2 0-18-16,3-3-6 0,-1-1 36 15,4-2-62-15,-2-5 37 0,3-2-55 0,-18-3 44 0,34-1-56 16,-13-3 0-16,-2-2-3 16,-3-2 6-16,-3 0-2 0,-4-1 2 0,-9 9 2 0,11-20-4 15,-11 20-1-15,-2-25 1 16,-2 10-1-16,-7-1 38 0,-1-1-40 0,-4 2-5 0,-1 1 1 16,-4 2 1-16,1 0 0 0,-2 2 1 0,1 0 0 0,-3 3 8 15,4 1-13-15,3 2 6 16,3-1-3-16,14 5-3 0,-19-5 3 0,19 5 2 0,0 0 2 15,0 0-1-15,0 0 1 0,0 0-6 16,19-3 7-16,0 2-1 0,6 0 0 0,4-1 48 0,-1 2-56 16,3-2 2-16,6 2 1 15,-5-2 2-15,-3 2-4 0,0 0 6 0,-2 2 1 16,-3-2 2-16,-5 2-1 0,-1 0 0 0,-18-2 2 0,27 4 2 16,-27-4 5-16,23 9-4 0,-23-9 7 15,15 10-2-15,-15-10 1 0,11 15-1 0,-11-15-1 0,8 14 0 16,-8-14 24-16,6 13-33 15,-6-13-3-15,0 0 3 0,7 14 0 0,-7-14 1 0,0 0 2 16,0 0-1-16,6 17 2 0,-6-17 3 16,0 0 0-16,0 0 8 0,12 7 16 0,-12-7 6 0,0 0 6 15,0 0 0-15,16-3-1 16,-16 3-3-16,0 0-3 0,18-11-4 0,-18 11-2 0,10-10-9 16,-10 10-8-16,14-13 2 0,-14 13-5 0,11-13-1 15,-11 13-1-15,9-11-2 0,-9 11-1 16,0 0 9-16,12-12-5 0,-12 12 3 0,0 0 1 0,0 0-4 15,0 0-4-15,11-8 3 0,-11 8 2 16,0 0 1-16,0 0 4 0,0 0-11 0,11 12 2 16,-11-12-1-16,0 0 0 0,7 18-2 15,-7-18 2-15,3 14-2 0,-3-14 10 0,6 16-12 0,-6-16-1 16,6 19 3-16,-6-19 3 0,11 20 0 16,-11-20 1-16,12 17 0 0,-12-17 2 0,13 15 7 15,-13-15-6-15,17 10 3 0,-17-10 8 0,21 8 3 16,-21-8 0-16,23 0-2 0,-7-5-2 15,2 0-4-15,2-4 6 0,1-2-12 0,-2 0 0 0,-2-3-2 16,0 2 2-16,-1-3-5 16,-1-2 3-16,-3-1-3 0,-3 2 2 0,-3-1-3 0,-3 0-4 15,-3 17-6-15,-2-31-1 0,-3 17 8 16,-6-2-1-16,-7 4-1 0,-2 3 1 0,-9 0-2 0,2 4 0 16,-4 3-1-16,1 2 0 0,3 2-12 0,4 0-44 0,6 3-10 15,1-1-81-15,16-4-65 16,-11 9-81-16,11-9-71 0,0 0-742 0,0 0-858 15</inkml:trace>
  <inkml:trace contextRef="#ctx0" brushRef="#br0" timeOffset="151494.22">26856 14435 450 0,'-8'-21'746'0,"3"6"-111"0,-4 5-156 15,9 10-35-15,-9-21-131 0,9 21-27 0,-7-16-85 0,7 16-4 16,0 0-77-16,0-19 15 15,0 19-59-15,18-18 23 0,2 7-14 0,1 3-51 0,8-4 21 16,3 5-39-16,1 1 30 16,5 0-28-16,-2 2-19 0,0 1 34 0,-3 2-10 15,-3 2-7-15,-3 1-110 0,-3 2-53 16,-7 0-125-16,-4 2-99 0,-13-6-671 0,9 16-792 0</inkml:trace>
  <inkml:trace contextRef="#ctx0" brushRef="#br0" timeOffset="151629.34">26820 14624 1187 0,'-14'8'607'0,"14"-8"-141"0,-19 8-111 0,19-8-91 16,0 0-56-16,0 0-12 0,0 0-21 15,0 0-17-15,31-8-28 0,-1-5-25 0,5 1-22 0,5-4 25 16,13-2-111-16,5-2-129 0,1-3-141 16,1 2-773-16,-3 1-796 0</inkml:trace>
  <inkml:trace contextRef="#ctx0" brushRef="#br0" timeOffset="152179.26">28300 14181 174 0,'-10'-17'630'0,"-4"-1"-145"0,-1 0-145 0,-4 1-23 0,-2-1-91 16,4 5 17-16,-7-2-80 0,-3 2 11 15,0 1-22-15,-1 1-48 0,1 4 2 0,3 3-14 16,-1 0 18-16,-2 4-18 0,0 0 9 15,2 4-21-15,-2 3 8 0,-1 2-18 0,1 4 1 0,6-2-13 16,1 1-8-16,6 1 7 16,1 2-5-16,4 2-3 0,7-2-10 0,2-15-4 15,6 29 33-15,4-14-53 0,5 0 35 0,6-3-48 16,2-3 40-16,3-3-49 0,1-1 44 0,2-4-48 0,-2-1 44 16,0-1-50-16,0-4 7 0,-2 1 3 0,-4-2 1 15,-2-2 3-15,-2 0 2 16,-4-1 8-16,-3 0 8 0,-10 9 8 0,14-19 2 0,-14 19 11 15,5-14 7-15,-5 14 0 0,0 0-2 16,-3-20-1-16,3 20-6 0,0 0 5 0,-11-14-15 0,11 14-8 16,0 0 0-16,-15 3-4 15,15-3 42-15,-15 16-55 0,8-1 11 0,-1 4-12 0,3 2 11 0,1 2-7 16,2 2 1-16,2 0-7 0,3 2-2 0,0 0 0 16,5 4-1-16,2 0-2 0,2 1 1 15,-1 1 19-15,3-2-1 0,-3-4-74 0,2 0-64 16,1-4-74-16,-1-5-85 0,1-2 11 15,-1-4-101-15,-2-3-626 0,2-1-727 0</inkml:trace>
  <inkml:trace contextRef="#ctx0" brushRef="#br0" timeOffset="152499.34">28479 14302 877 0,'6'-23'573'0,"-6"23"-144"0,2-15-77 16,-2 15-71-16,0 0-75 0,0 0-52 0,4-17 4 0,-4 17 16 15,0 0-8-15,0 0-10 0,0 0-20 16,-6 19-9-16,6-19-26 0,-1 25-16 0,1-25-14 0,1 32-9 16,1-14 37-16,2 5 53 15,0-3-23-15,1 1 16 0,2-3-67 0,0 0-12 0,-1-3 18 16,2-3-38-16,3-3-2 0,0-1 1 0,-11-8-8 16,25 6-6-16,-10-10 3 0,7 0-16 15,0-4-1-15,-1-2-9 0,3-4-14 0,-6 0 10 16,1-4-14-16,-5-1 5 0,-4 1-13 0,-3-4 2 15,-3-1 3-15,-4 2-5 0,-4 1 4 16,-3-4-2-16,-4 4 0 0,-8-1 0 0,-4 4-1 16,-3 2-3-16,-2 5 31 0,3 1-38 0,0 3-29 15,3 4-27-15,6 1-40 0,16 1-41 16,-22 1-49-16,22-1-56 0,0 0-43 0,0 0-260 0,0 0-347 16,0 0-568-16</inkml:trace>
  <inkml:trace contextRef="#ctx0" brushRef="#br0" timeOffset="152999.16">29010 13922 754 0,'-2'-25'698'0,"2"25"-158"0,-5-22-82 16,5 22-96-16,-8-17-57 0,8 17-29 0,-6-13 0 0,6 13-50 16,0 0-29-16,-9-12-28 15,9 12-10-15,0 0-17 0,0 0 14 0,-17 11-76 0,17-11-8 16,-6 15 0-16,6-15-21 0,-2 18-4 15,2-18-9-15,2 17-2 0,-2-17-6 0,11 16-1 16,-11-16-1-16,17 11-3 0,-17-11-5 16,23 3-2-16,-23-3-1 0,25-2 4 0,-25 2 20 15,22-6-31-15,-22 6 24 0,19-11-34 16,-19 11 27-16,7-16-35 0,-7 16-1 0,-2-21 1 16,-4 9-1-16,-6-1 9 0,-2 1-9 0,-2 2 2 15,-3-1-4-15,-1 3 1 0,0 2 1 0,4 0-4 16,2 1-22-16,14 5-69 0,-22-2 0 0,22 2-29 0,0 0-11 15,-14 4-9-15,14-4-19 16,0 0 19-16,12 9-29 0,-12-9 27 0,32 3-32 0,-10-3 72 16,5-2-13-16,3 1 57 0,5-4-33 15,-1 1 68-15,0-1-28 0,-6 0 55 0,-3 0 0 0,-3 1 63 16,-4 1 35-16,-18 3 53 0,25-6 43 0,-25 6 9 16,19-2 34-16,-19 2-30 15,0 0 27-15,20-2-68 0,-20 2 9 0,0 0-35 0,12 6 31 0,-12-6-32 16,4 16 4-16,-4-16-35 15,-5 37 21-15,1-14-38 0,1 2 7 0,-6 10-38 0,1 2 13 16,-1 2-35-16,0 2-9 16,-9 7-3-16,8-5 2 0,-3 7-10 0,-2 0-6 15,-1 0-14-15,-1-2-28 0,0 1-24 0,-3-4-95 16,3-6-60-16,0-4-61 0,-1-2-75 0,2-4-98 0,-2-7-186 16,5-5-480-16,0-4-866 0</inkml:trace>
  <inkml:trace contextRef="#ctx0" brushRef="#br0" timeOffset="153489.15">29318 14221 513 0,'0'0'526'0,"0"0"-139"15,0 0-125-15,0 0-40 0,0 0-47 0,0 0-28 16,-10-7-19-16,10 7-21 0,0 0-18 15,0 0-24-15,0 0-17 0,0 0-23 0,0 0 8 16,0 0-10-16,0 0 0 0,0 0 13 16,0 0 8-16,0 0 17 0,0 0 7 0,0 0 17 0,0 0 23 15,0 0 13-15,0 0 20 0,0 0 12 16,0 0 10-16,0 0 5 0,0 0 8 0,0 0 14 0,0 0-16 16,-14 4 18-16,14-4-35 0,0 0 31 15,0 0-47-15,0 0 8 0,-5 15-52 0,5-15 10 16,0 0-19-16,-5 19-9 0,5-19-15 0,-3 14-12 15,3-14-8-15,-3 21-3 16,3-21-10-16,-2 20-5 0,2-20-3 0,0 21-3 0,0-21 17 16,2 19-23-16,-2-19 17 0,5 21-26 15,-5-21 18-15,7 16-20 0,-7-16 14 0,13 13-22 0,-13-13 21 16,21 6-27-16,-21-6-2 0,32-4-2 0,-10-2-4 0,0-3 1 16,-1 0 0-16,4-2 4 15,-1-5-2-15,-1 1-25 0,-2-2 34 0,-1-2-24 16,-6 4 31-16,-1-2 2 0,-4 0-5 0,-2 4-3 15,-7 13-3-15,1-23 3 0,-1 23-4 0,-14-22-1 16,-4 13-1-16,-2 2 3 0,-5 4 1 16,-2 0-1-16,0 3-38 0,2 3-59 15,2-1-82-15,2 5-64 0,2 2-54 0,5-3-52 16,14-6-102-16,-20 13-743 0,20-13-948 0</inkml:trace>
  <inkml:trace contextRef="#ctx0" brushRef="#br0" timeOffset="153999.17">28066 15071 647 0,'-27'9'655'0,"6"-2"-124"15,2 2-76-15,2-4-75 16,17-5-91-16,-24 8-51 0,24-8-40 0,-17 7-31 0,17-7 28 16,0 0-64-16,0 0-5 0,-7 8-6 15,7-8-5-15,17 3 4 0,5-6-35 0,13-2 15 16,11-5-20-16,20-5-6 0,12-5-4 0,26-9-28 15,0-3-2 1,4-1-7-16,-4 0-8 0,-1 2-5 0,-3-1-1 0,-19 9 23 0,3-1-9 0,-2 2 3 0,-6 3-44 16,-5 2 27-16,-9 4-36 15,-18 4 17-15,-5-1-40 0,-7 4 26 0,-10 2-21 16,-22 4 22-16,21-2-78 0,-21 2-60 16,-10 11-70-16,-9-3-25 0,-13 6-37 0,-7 1 79 15,-16 7-26-15,-7 0 64 0,-4 3 12 0,-8 2 36 16,-2 0 28-16,-4 1 16 0,-16 9 46 0,18-11 50 15,5 4 34-15,4-5 36 0,7-2 9 0,12-2-6 0,12-8-18 16,6 0-16-16,6-1 1 16,10-3 10-16,16-9 25 0,0 0-12 0,0 0-5 15,19 12-21-15,17-19-6 0,20-5-11 0,10-6-10 16,11-4 39-16,24-11-98 0,5-4-75 0,2-2-127 0,-1-5-48 16,-17-2-696-16,0 4-673 0</inkml:trace>
  <inkml:trace contextRef="#ctx0" brushRef="#br0" timeOffset="164099.29">13536 8046 313 0,'2'-18'554'0,"-2"-1"-164"0,0 1-78 16,2-2-87-16,-2 0-24 15,-2 0-59-15,2 0 6 0,0 2-47 0,0 0 18 0,-2 0-54 16,2 1-2-16,0 17-11 0,-3-29-7 15,3 29-8-15,-1-27-8 0,1 27 6 0,-2-26 11 16,2 26-1-16,0-22-8 0,0 22-12 16,0-17-6-16,0 17 1 0,0 0-5 0,0-16-11 0,0 16 4 15,0 0 0-15,0 0-2 16,0 0-2-16,0 0 7 0,0 0-8 0,0 0 2 0,0 0 38 16,8 21-41-16,-8-21 40 0,2 32-47 0,-2-9 42 0,4 2-51 15,-1 3 43-15,-1 6-40 16,2 2 44-16,0 1-58 0,-1 2 16 0,4 1 2 0,-2 2 3 15,-1 1 0-15,2-1 2 16,1 1 4-16,-1 3-6 0,2 11 46 0,0-1 21 0,-3 3 63 0,-3-10-17 16,4 12-14-16,-3 1-69 15,2 3 39-15,-3 2-65 0,0 4 48 0,-2-1-51 0,-2 1 51 16,0 1-52-16,-3 3 47 0,3 2-8 0,-3 2 7 16,1 2-16-16,-3 0-49 0,1 1 46 15,1 3-53-15,-2 1 23 0,3-1-5 0,-3-2 42 0,1 0-2 16,1 0 34-16,0-1-22 0,-2 2-3 15,1 2-33-15,2 4 47 0,-1 0-57 0,-1-3 45 0,0 1-9 16,2-3-15-16,2 0 26 16,-5-1-22-16,5 1-2 0,-2 1-6 0,4 2-47 15,-2 1 43-15,2 0-37 0,0-4 47 0,0 1-4 16,2-3 4-16,-2 2-4 0,0-3-5 0,2 3-47 16,0 2 44-16,-6-2-36 0,4-1 7 15,0-3 3-15,0-2 47 0,-2-1-48 0,1-3 44 16,-4 0 18-16,1-1-25 0,0-2-47 0,-3-1 40 0,0-1-37 15,-4 0 51-15,2-2-48 0,0-5 44 16,-1-2-45-16,0-4 14 0,3-12-88 0,-1-2 23 16,0-1-88-16,1-6 22 0,3-2-53 15,0-6-18-15,2-3-80 0,0-2-590 0,1-5-509 0</inkml:trace>
  <inkml:trace contextRef="#ctx0" brushRef="#br0" timeOffset="164919.57">12772 13478 479 0,'-27'1'435'0,"0"-1"-100"0,0-1-70 15,2 0-68-15,3 0-21 0,1 0 4 16,1 0-51-16,2 0 15 0,18 1-55 0,-29-2 29 15,29 2-68-15,-22-3 29 0,22 3-39 16,-17-2 25-16,17 2-48 0,0 0 23 0,-19-2-38 16,19 2 25-16,0 0-33 0,0 0 33 15,0 0-38-15,-18-2 29 0,18 2-44 0,0 0 45 0,0 0-37 0,0 0 43 16,0 0-38-16,0 0 45 0,0 0-4 0,18-4 59 16,-18 4-38-16,27-4 58 0,-6 1-40 15,4-1 50-15,9-2-48 0,7 1 35 0,2-1-35 16,15-3 44-16,5 0-47 15,4-1 3-15,2 1 1 0,8-1 5 0,1-1 26 0,8 1-36 16,6-2 32-16,4 1-52 0,28-3-6 16,4-1 0-16,1 0-6 0,-1-2-4 0,6 1 28 0,4 0-37 15,2 0-3-15,6 1-2 16,-2-1 2-16,0 1-8 0,5 2 2 0,1 0 1 0,0 1 6 16,-2 0-4-16,-4 4 0 0,1-2 8 0,-4 5 0 0,-3 0 5 15,-1 1-7-15,-4 1-3 16,-27 1 4-16,2 2 1 0,-2-1 9 0,2 2 2 0,-1-1 3 0,3 0 4 15,-2 0-8-15,1 0 18 16,-3 0-22-16,-1-1 13 0,-3-2 13 0,0 1-18 16,0 0-28-16,-1-3 20 0,-2 0-26 15,-1-1 23-15,-5-1-26 0,-2 1 22 0,-3-1-28 0,-3-1 34 16,-5-1-35-16,-4 0-3 0,-4-2 24 16,-1 2-26-16,-7-2 13 0,-3-2-23 0,-3 1-7 0,-6-2-31 15,-10 1-59-15,-5 0-7 0,-2-2-102 0,-4 1-21 16,-5-1-85-16,-7 3-89 0,-9 1-634 15,-2 0-811-15</inkml:trace>
  <inkml:trace contextRef="#ctx0" brushRef="#br0" timeOffset="166484.16">13637 7532 110 0,'0'0'623'0,"-3"-31"-210"0,3 13-87 0,-4 1-90 0,-1-3-31 16,3 2-27-16,-3-3-49 0,1 0 25 0,1 0-52 15,-3 0 16-15,2 1-58 16,-2 0 33-16,0-1-47 0,1 3 27 0,-1-1-47 0,2 2 55 0,-3 2-49 15,2 0 31-15,0 0-49 16,-1 1 34-16,1 0-47 0,-1 0 42 0,-1 3-20 0,7 11 50 16,-9-20-50-16,9 20 37 0,-7-12-7 15,7 12-71-15,0 0 61 0,-8-15-58 0,8 15 48 0,0 0-3 16,0 0-4-16,-12 8-44 0,12-8 45 0,-11 27-38 16,4-4 54-16,-2 7-47 0,4 2-2 15,-1 5 4-15,-1 1 4 0,3 3 2 0,0 2 0 16,0 1 0-16,2 2 41 0,0 2-49 15,0 0 44-15,2-1-7 0,2 4 1 0,0 12 60 0,4 6-17 16,-2 2-13-16,2-2-59 16,1-2 40-16,2-2-2 0,2-3-9 0,3-1-8 0,4-3-4 15,2-3-5-15,-2-4-95 0,-2-13-130 16,-7 2-268-16,0-3-497 0,-1-1-669 0</inkml:trace>
  <inkml:trace contextRef="#ctx0" brushRef="#br0" timeOffset="167159.21">12915 7696 162 0,'-11'-8'662'0,"11"8"-218"0,-18-14-91 0,18 14-66 0,-15-13-55 15,15 13-46-15,-9-9-39 16,9 9-31-16,0 0-35 0,-8-11-22 0,8 11-4 0,0 0 27 16,14-10 39-16,-1 7 18 15,10-1-5-15,2 0 0 0,8-1-16 0,5 1-14 0,3 0-13 0,4 0-18 16,2 0-12-16,3-1-12 0,4 2-8 0,11-2 35 16,0 0-61-16,4 2-4 0,-4-1 5 15,3 1-9-15,-14 3-71 0,-1 0-95 0,0 3-75 0,-9-1-254 16,2 1-420-16,-4 3-549 15</inkml:trace>
  <inkml:trace contextRef="#ctx0" brushRef="#br0" timeOffset="167729.41">12935 9574 871 0,'-15'-12'513'0,"-1"0"-111"16,0 0-78-16,5 0-38 0,0 3-58 0,1-1-67 16,10 10-29-16,-13-14-15 0,13 14-27 15,-10-12-18-15,10 12-14 0,0 0 22 0,6-17 23 0,5 9 14 16,9-4-10-16,12 0-6 0,8 0-5 15,12-2-12-15,4-1-23 0,7 0-12 0,2 4-7 16,5-1-2-16,4 3-6 16,0 1-9-16,2 3-26 0,1 3 16 0,-3 4 1 0,-4 5-41 15,-7 4-79-15,-10 3-89 0,-1 4-117 16,-17 1-723-16,-3 3-779 0</inkml:trace>
  <inkml:trace contextRef="#ctx0" brushRef="#br0" timeOffset="168129.4">12651 10814 935 0,'0'0'529'0,"-10"-14"-164"0,10 14-1 0,-7-11-121 0,7 11-16 15,0 0-99-15,-4-15 20 0,4 15-72 16,6-14 39-16,-6 14-61 0,21-17 81 0,0 6-34 0,6-2 46 15,8 0-64 1,1 1 30-16,6 0-64 0,13 0 42 0,5 0-63 0,1 1 35 16,4 1-47-16,4 1 42 0,-1 3-12 15,4 2-13-15,2 4-48 0,0 1 46 0,0 4-53 0,0 1 51 16,1 4-53-16,-6 1-84 0,-4 0-137 0,-6 3-202 0,-1 4-522 16,-6-2-662-16</inkml:trace>
  <inkml:trace contextRef="#ctx0" brushRef="#br0" timeOffset="168594.09">12713 12380 457 0,'0'0'623'16,"0"0"-215"-16,0 0-76 0,0 0-109 0,0 0-8 0,0 0-81 16,0 0-24-16,0 0-4 0,16-7 8 0,2 3-1 15,5-1 20-15,8-3-3 0,9-1-11 16,2-1-19-16,17-4 9 0,4 0-15 0,7-1 27 15,4-1-74-15,7 0 45 0,6 0-67 16,5 1 40-16,2-1-61 0,2 5 44 0,-2 3-52 16,-4 2-100-16,-4 6-121 0,-8 0-286 15,-7 3-389-15,-6 0-532 0</inkml:trace>
  <inkml:trace contextRef="#ctx0" brushRef="#br0" timeOffset="169739.27">14801 12893 741 0,'-6'-21'506'16,"1"1"-103"-16,-1 7-85 15,1-1 2-15,5 14-113 0,-10-19-8 0,10 19-94 0,0 0-24 16,0 0-16-16,0 0-7 0,-16 13-20 15,13 9-1-15,2 5-39 0,1 5 33 0,1 7-40 0,2 3 32 16,3 2-38-16,3 11 33 16,2 2-3-16,0 2 5 0,4 2 38 0,0 0-53 0,3 1 1 15,5 2 1-15,0-2 0 16,2-3-73-16,2-8-165 0,0-1-634 0,-1-5-469 0</inkml:trace>
  <inkml:trace contextRef="#ctx0" brushRef="#br0" timeOffset="170119.56">16348 12952 819 0,'-4'-21'518'0,"-1"1"-118"0,-1 6-33 15,2 0-131-15,4 14 7 0,-6-19-120 16,6 19 23-16,0 0-73 0,0 0-15 0,0 0-12 0,0 0-15 15,0 0-1-15,-2 16-13 16,6 6 4-16,2 10 21 0,2 6 2 0,0 4-6 0,2 10-13 16,4 3-1-16,0-2 35 15,3 1-50-15,3 0 44 0,1-3-92 0,2-1 94 0,1-3-56 16,0-5-94-16,-2-9-88 0,-7-5-738 0,6-2-571 16</inkml:trace>
  <inkml:trace contextRef="#ctx0" brushRef="#br0" timeOffset="170449.31">17810 12774 964 0,'0'0'502'0,"21"-8"-96"0,-21 8-133 0,0 0-8 16,20-2-100-16,-20 2-3 0,15 8-88 0,-6 2 31 0,2 4-71 16,-1 4 7-16,0 1-7 0,2 8 16 15,-1 4 18-15,0 3-11 0,-2 3-15 0,-2 3-5 0,1 2-6 16,0 3-25-16,1 12 63 15,-1 0-59-15,1-1 52 0,-1 1-56 0,-4-9-45 0,0-5-214 16,-1 2-671 0,-2-4-577-16</inkml:trace>
  <inkml:trace contextRef="#ctx0" brushRef="#br0" timeOffset="174679.1">12659 7043 276 0,'0'0'603'16,"0"-19"-159"-16,0 19-150 0,4-24-39 0,1 10-78 0,7-2-5 16,-1 0-62-16,11-3-22 15,3 1-18-15,4 1-16 0,5 1-17 0,6-1-2 0,12 2-3 16,4-1 9-16,4 5-4 0,6-1-14 0,1 4 5 0,7 0 13 0,3 1-27 16,5 1 12-16,2 3-2 15,-1 3 1-15,0 0-6 0,-2 1-3 0,-2 2-2 0,-5 0-1 16,-1 0 1-16,-4-2 4 0,-16-1-51 15,-3-2-181-15,-6 0-602 0,-1 0-375 16</inkml:trace>
  <inkml:trace contextRef="#ctx0" brushRef="#br0" timeOffset="175029.5">13519 6325 747 0,'-8'-21'457'0,"3"1"-126"0,-4 0-76 15,2 2-38-15,-1 1-41 0,3 3-27 0,-2 1-28 16,7 13-7-16,-9-20-33 0,9 20-19 15,-9-15 2-15,9 15-12 0,0 0-14 0,-12-10-14 0,12 10 1 16,0 0-6-16,-10 19 33 16,5 0-40-16,1 7 33 0,-1 10-45 0,0 7 2 0,3 5-2 15,4 15-3-15,1 5 3 0,2 1-1 16,1 2 5-16,5 2 35 0,1 1-49 0,3 2 56 0,1 9-50 16,0 26 41-16,-2 5-55 0,-3 0 13 0,-3-23 50 0,0 0-49 15,-2-7-69-15,-1-3-210 16,-1-7-547-16,0-9-407 0</inkml:trace>
  <inkml:trace contextRef="#ctx0" brushRef="#br0" timeOffset="176029.34">12390 6874 208 0,'0'0'631'0,"-3"-20"-196"16,3 20-103-16,-2-15-59 15,2 15-60-15,0 0-45 0,-5-16-38 0,5 16-25 0,0 0-23 16,0 0-3-16,0 0-36 0,0 0-8 16,-4 16-1-16,4-16-11 0,-2 22-17 0,2-22 41 0,2 32-38 15,0-15 31-15,1 1-43 16,3 1 43-16,-3-3-45 0,6 0 36 0,-3-1-36 0,3-2 36 16,0-3-38-16,0-1 1 0,3-1-59 0,-12-8-32 0,25 4-37 15,-25-4-133-15,25-4-124 0,-25 4-189 16,21-12-109-16</inkml:trace>
  <inkml:trace contextRef="#ctx0" brushRef="#br0" timeOffset="176509.28">12556 6913 563 0,'0'0'431'0,"-4"-20"-93"16,4 20-63-16,-7-16-64 15,7 16-41-15,-5-13-26 0,5 13-30 0,0 0-26 0,-8-14-19 16,8 14-17-16,0 0-14 0,0 0-6 0,0 0-7 0,0 0-10 16,0 0-12-16,0 0 12 15,0 0-4-15,0 0-2 0,0 0-2 0,0 0-4 0,3 17 1 16,-3-17-2-16,0 0 1 0,17 6 1 15,-17-6 2-15,0 0-3 0,21-2 1 16,-21 2 0-16,21-7-10 0,-21 7 17 0,21-11 19 16,-21 11-12-16,11-11 2 0,-11 11 12 0,6-17-9 15,-6 17-4-15,0 0 20 0,-2-22-19 16,2 22 0-16,-7-13-6 0,7 13 0 0,-10-12-1 0,10 12-6 16,-10-12 0-16,10 12-3 0,0 0-3 0,-11-10 0 0,11 10-3 0,0 0-11 15,0 0 3-15,0 0 12 16,0 0-21-16,0 0 19 0,0 0 0 0,0 0 9 0,17-3-5 15,-17 3-2-15,21 1 0 16,-21-1-1-16,27 3 0 0,-27-3 0 0,27 2-2 0,-27-2 1 16,29 0 0-16,-29 0 0 0,25 2-13 15,-25-2 3-15,22 0 14 0,-22 0-17 0,20 4 14 16,-20-4 4-16,19 3-1 0,-19-3-1 0,17 5-1 0,-17-5 0 16,19 3 3-16,-19-3-2 0,19 2-4 15,-19-2 4-15,23-5-38 0,-7 0 43 0,-3-2-39 16,6-2 51-16,-4-1-20 0,1 0 59 15,-5 0-27-15,-2 1 47 0,0-2-25 0,-9 11 15 0,9-21-32 16,-9 21 17-16,0-18-33 16,0 18 17-16,-7-20-32 0,-4 11 19 0,2 1 0 0,-4 1-5 15,-5 4-7-15,2 0 0 0,-4 4-10 16,-1 2-9-16,-1 2-33 0,4 1-41 0,-2 2-34 0,6 4-47 16,0-3-197-16,4 1-432 0,1 7-328 0</inkml:trace>
  <inkml:trace contextRef="#ctx0" brushRef="#br0" timeOffset="177103.09">12372 7131 281 0,'0'0'502'0,"0"0"-135"0,0 0-66 16,0 0-61-16,0 0-42 0,17-9-10 0,-1-2-60 15,4 0 4-15,9-5-48 0,8-5 7 0,10-2-42 16,7-3 11-16,2 0-37 0,7 1-8 15,0 0-1-15,4 2-2 0,-2 0-2 0,-2 4-2 16,-2 2 3-16,-5 3-5 0,-12 4 3 0,-4 2 0 16,-5 4 2-16,-8 4 3 0,-11 2-13 0,-2 4-37 15,-14-6-55-15,6 14-127 0,-12-3-498 16,-9 3-241-16</inkml:trace>
  <inkml:trace contextRef="#ctx0" brushRef="#br0" timeOffset="177239.44">12603 7172 474 0,'-20'9'525'0,"6"-4"-141"0,14-5-109 15,0 0-63-15,0 0-44 0,0 0-6 16,0 0-59-16,29-11 9 0,5-1-48 0,9-1-53 16,13-8 24-16,5 1 37 0,6-3-41 0,3 0 18 15,-1 3-42-15,-2 2 38 0,-2 3-94 16,-6-1-294-16,-1 6-344 0,-12 3-217 0</inkml:trace>
  <inkml:trace contextRef="#ctx0" brushRef="#br0" timeOffset="180109.26">13494 7594 573 0,'0'0'422'0,"0"0"-103"16,0 0-67-16,0 0-55 0,-12-8-29 15,12 8-26-15,0 0-28 0,0 0-21 0,0 0-17 0,-10-10-14 16,10 10-10-16,0 0-22 15,0 0 11-15,0 0 37 0,0 0-69 0,-7-12 34 0,7 12-30 16,0 0 19-16,0 0-28 0,0 0-2 16,0 0-2-16,0 0-1 0,0 0-1 0,0 0-1 0,0 0-1 15,0 0-1-15,0 0-11 16,0 0 1-16,0 0 15 0,0 0 0 0,0 0 0 0,0 0-2 16,0 0 2-16,0 0 0 0,0 0 0 0,0 0 0 0,0 0 2 15,-8-10-1-15,8 10 1 0,0 0-11 16,0 0 15-16,0 0 18 0,0 0-9 0,0 0-1 0,0 0 10 15,0 0-8-15,0 0-3 16,0 0 2-16,0 0-6 0,0 0 1 0,0 0 1 0,0 0-3 16,0 0-15-16,0 0-28 0,13-7-49 15,-13 7-53-15,0 0-207 0,0 0-307 0,22-2-180 16</inkml:trace>
  <inkml:trace contextRef="#ctx0" brushRef="#br0" timeOffset="180999.34">13764 7439 588 0,'0'0'412'0,"0"0"-97"0,-2-19-60 0,2 19-47 0,-2-16-34 0,2 16-34 15,-4-16-14-15,4 16-23 16,-2-21-18-16,2 21-10 0,-6-23-15 0,6 23 7 0,-2-23-19 15,2 23-25 1,0-26 0-16,0 26 37 0,2-26-41 0,-2 26 34 0,6-28-48 16,-6 28 25-16,6-24-33 0,-6 24 30 15,7-21-34-15,-7 21 29 0,6-15-34 0,-6 15 32 0,0 0-34 16,7-16 31-16,-7 16-32 0,0 0 28 0,0 0-37 0,11-9 47 16,-11 9-39-16,0 0 42 15,0 0-41-15,15 13 12 0,-15-13 14 0,12 23 0 0,-7-5-1 0,1 4-2 16,1 2 1-16,1 5-2 15,-2 3 0-15,1 4-2 0,-3 1 1 0,2 2-1 0,-1 4-9 16,0 1 2-16,1 4 44 0,-1 17 70 16,-1 5 79-16,-1 5-66 0,-2 4 17 0,0 3-69 0,1 2 32 15,0 1-63-15,3 0 37 16,-2 0-13-16,1-2 18 0,2 3-24 0,1-1-3 0,5 3-11 16,-2-3 13-16,2 1 5 0,2-1-1 0,1-3-7 0,3-1 24 15,-3-2-31-15,6 0 29 16,-1 0-12-16,-2-1-44 0,2-2 36 0,-2 4-39 0,0-2 38 15,1 0-42-15,-4-1 31 0,1-1 4 16,-1 0-13-16,-3 0 53 0,1 0-59 0,-4-1-11 16,1 0 8-16,-2-1-5 15,-1-1-37-15,1 0 38 0,-3-2-37 0,4 0 36 0,-4-1-5 16,1-2-3-16,1-2 43 0,0-1-48 16,0-4 30-16,0 0-52 0,-1-1 7 0,4-2 4 0,-2 0-9 15,1-2-22-15,2 1 39 0,3 0-33 0,-3-2 36 0,3-3-36 16,-3-8 35-16,0-3 2 15,0 1-3-15,0-1 0 0,1 0-3 0,-4-2 42 16,1 0-58-16,0 0 9 0,1 0-10 0,0-2 0 16,-1 3 6-16,-1 0-37 0,-1-3 41 0,-3 1-34 0,0-1 40 15,1 2-34-15,-3-2 37 0,-1 2-35 16,-2 0 31-16,0-2-25 0,-2 3 36 0,-2-2-44 16,2 1 52-16,-2-1-45 0,0-2 37 0,0-1-10 0,0-1 4 15,1-2 0-15,0-6 39 0,1-1-52 16,-1-1-8-16,1-3 11 0,1-3-13 0,0-2 0 15,2-16-12-15,-5 25-16 16,5-25-26-16,-2 16-33 0,2-16-67 0,0 0 5 0,-2 17-42 0,2-17-4 16,0 0 33-16,0 0 4 15,0 0 39-15,0 0 2 0,4 15 47 0,-4-15-6 0,0 0 40 16,0 0-14-16,0 0 34 0,0 0 8 0,0 0 3 0,7 11-3 16,-7-11 15-16,0 0 1 15,0 0 17-15,0 0 37 0,5 13 23 0,-5-13 15 0,0 0 9 0,4 19 5 16,-4-19 3-16,2 18-13 15,-2-18-15-15,1 21-5 0,-1-21-13 0,4 26-8 0,-2-11-5 16,2 1-9-16,-1 0-8 0,0 2-12 16,3 2 5-16,0 2-3 15,-1-1-2-15,1 0-9 0,-1 0 3 0,3-1-12 16,-4 0-33-16,-2-3-56 0,2-1-51 0,-4-16-77 0,3 28-42 16,-3-28-153-16,1 19-471 0,-1-19-508 0</inkml:trace>
  <inkml:trace contextRef="#ctx0" brushRef="#br0" timeOffset="183389.61">13881 7700 448 0,'0'0'451'0,"0"0"-123"0,0 0-64 16,0-19-86-16,0 19-29 0,0 0-20 15,0 0-20-15,-6-18-27 0,6 18-14 0,0 0-16 0,-3-16-9 16,3 16-35-16,0 0 25 0,-3-18-33 0,3 18 24 0,0 0-29 16,-2-18 18-16,2 18-31 15,-2-17 43-15,2 17-34 0,0 0 45 0,-2-20-36 16,2 20 29-16,0 0-30 15,-4-20 37-15,4 20-42 0,0 0 32 0,-2-20-39 16,2 20 38-16,0 0-50 0,0-21 48 0,0 21-37 16,2-19 38-16,-2 19-41 0,4-16 37 0,-4 16-74 0,4-19 83 15,-4 19-41-15,4-17 36 0,-4 17-33 16,4-17 52-16,-4 17 1 0,0 0-4 0,4-16-3 0,-4 16-2 16,0 0-6-16,0 0-16 0,2-17-5 0,-2 17 16 0,0 0-9 15,0 0-3-15,0 0 3 16,0-18 1-16,0 18-9 0,0 0-2 0,0 0-1 0,0 0 1 15,0-21-2-15,0 21-2 16,0 0 2-16,0 0 0 0,2-21-10 0,-2 21 1 0,0 0 12 16,0-18-1-16,0 18-6 0,0 0 3 15,-2-17 4-15,2 17 4 0,0 0 1 0,-6-16-1 0,6 16 2 16,0 0 1-16,-6-14 10 0,6 14-8 0,0 0 2 0,-10-11 1 16,10 11-10-1,0 0 10-15,-9-9 0 0,9 9 3 0,0 0-11 0,0 0 5 16,-16-7-67-16,16 7 78 0,0 0-10 15,0 0-4-15,0 0-3 0,0 0-2 0,-15-4-6 0,15 4 0 16,0 0 0-16,0 0-1 16,0 0 5-16,0 0-11 0,0 0 0 0,0 0 2 0,0 0 1 15,0 0 8-15,17 6 2 0,-17-6 2 16,21 5 1-16,-21-5 1 0,31 4 5 0,-10-2 5 0,2-2 3 16,6 0 9-16,-1 0 2 0,5 0 0 0,8 0-5 0,1 0 2 15,1-2-2-15,7 0-11 0,2 0 4 16,1 1-4-16,17-1-3 0,0 0-4 0,3-1-2 15,0 0-1-15,1-1-2 0,-3 0-5 16,0 0-1-16,-4-2 5 0,-4 2 44 0,-11 0-54 0,-3 1 39 16,-4-1-56-16,-2 1 56 15,-6 2-53-15,-6-2 52 0,-5 1-49 0,-6 0 49 0,-3 2-50 16,-17 0 50-16,25-1-50 0,-25 1 48 16,0 0-53-16,23-3 51 0,-23 3-55 0,0 0 52 15,0 0-57-15,0 0 31 0,0 0-66 0,0 0 48 0,-27 0-45 16,27 0 48-16,-39 3-40 15,11-2 50-15,-1 3-43 0,-8 0 10 0,-3-1 5 16,1 3 2-16,-2-2 7 0,-1 0-4 0,2 3 4 16,2-3 11-16,2 0-4 0,7-1 1 0,4 1 2 0,3-2 16 15,4 0-8-15,18-2-3 0,-22 3 1 16,22-3-1-16,0 0 2 0,-14 5-8 0,14-5 11 16,0 0-1-16,0 0 3 0,34-1 2 0,-8-2-13 0,11-1 7 0,1 0 9 15,6 0 7-15,3-2-9 16,0 1 4-16,3 0 3 0,2 2 1 0,-3-3-2 0,1 5-1 15,1-4 0-15,-3 3-1 16,2-1 0-16,-1-1 2 0,2 1-2 0,-1 0-9 0,-2 0 12 16,-1 2-5-16,-2 0-2 0,-5 1 48 15,-1 0-52-15,-7 0 41 0,-5 0-57 0,-7 0 56 0,-1 0-51 16,-19 0 44-16,28 1-44 0,-28-1 45 0,20 3-45 0,-20-3 45 16,0 0-49-16,0 0 1 0,16 4 6 15,-16-4 2-15,0 0-1 0,0 0-1 0,0 0 8 16,-13 11 1-16,13-11-10 15,0 0 13-15,-19 6 3 0,19-6-6 0,0 0 1 0,-20 1-3 16,20-1-7-16,0 0 10 0,-16 3 3 16,16-3-5-16,0 0 0 0,0 0 7 0,0 0-16 15,-20 3 4-15,20-3 11 0,0 0 0 16,0 0-1-16,0 0-1 0,0 0 0 0,0 0 2 0,-16 1-3 16,16-1-3-16,0 0 1 0,0 0 3 0,0 0 0 0,0 0-5 15,0 0 2-15,0 0-5 16,0 0 1-16,0 0 9 0,0 0-2 0,-16 7-2 0,16-7 1 15,0 0-1-15,0 0 0 0,0 0-1 16,-10 9 0-16,10-9-3 0,0 0 0 0,-10 17 2 0,10-17-1 16,-8 18 5-16,4-4-42 15,0 1 39-15,-1 2-25 0,2 4 40 0,-3 1-33 0,2 3 19 16,-1 2-16-16,1 6 28 0,-1-1 1 0,1 1 1 0,0 2-2 16,1 1-9-16,-2 1 44 15,2 3-47-15,1 4 49 0,-2 2-15 0,4 4 45 0,-1 2-60 16,2 1-4-16,1 10-3 15,0 2-1-15,3-2-16 0,3 0 23 0,0 0 63 16,1-2-56-16,3 2 48 0,1-1-14 0,2 5 1 16,2 1-14-16,2 1-55 0,-1-1 49 0,1 3-56 0,0 0 51 15,2-1-62-15,-1 0 60 16,-2-1-6-16,2 2-7 0,-3-2 3 0,-1 2-9 0,0 0 6 0,-4 2-10 16,-1 2 0-16,-1 0-2 0,-1 0 14 0,-3-1 29 0,1 0 4 15,0-2 18-15,-2 1-37 16,1-3 27-16,-2 1-2 0,1 0-33 0,-1 0 32 0,2 0-33 15,-3 0-1-15,3-3 3 0,-1 0-12 16,0 0-1-16,-1-2 42 0,2-2-49 16,-1-1 42-16,0-2-6 0,0 2-2 15,2-1-9-15,-1 0-43 0,2 0 41 0,0-2-46 0,-1-1 9 16,0-3-4-16,3-2 8 0,-2-7-2 0,2 5 3 0,0-10 0 16,0 0 34-1,-1-3-41-15,1-3 39 0,-2-3-52 0,0-2 38 0,-1-7-36 0,0-1 52 16,-1-2-50-16,0 0 44 0,-1-3-8 15,-1-3-2-15,0-1-4 0,-4-14-2 0,7 25-3 0,-7-25-1 16,5 24-14-16,-5-24 14 16,2 25-5-16,-2-25-35 0,2 31 43 0,-2-31-40 0,0 28 45 0,0-28-43 15,0 31 44-15,0-31-41 0,0 29 32 16,0-29-46-16,0 29 19 0,0-29 9 16,0 32 4-16,2-14 2 0,-2 0 4 0,1-1 0 0,1 2 2 15,0 2 3-15,2 3-3 0,-1-2-4 16,3 0 2-16,-2 2 11 0,2-3 0 0,-2 3 1 15,1-1-2-15,0-1 4 0,-1 2-4 16,3-1-4-16,-3 1 39 0,1 1-53 0,0-2 46 0,0 2-44 16,-1-1 38-16,3 0-42 0,-3-4 38 15,1 2 10-15,-1-1-17 0,0 0-9 0,0 0-12 16,-1 1 10-16,1 1-10 0,-1-3 7 0,-1 3-39 0,0-1 45 16,0-4-41-16,-1 1 42 0,0-1-55 15,-1 1 22-15,2-1 33 0,-2 0-37 0,1-1 4 16,-1-17 12-16,0 31 38 15,0-31-44-15,2 29 3 0,-2-29 0 0,1 29 4 0,-1-29-2 16,2 27 6-16,-2-27-8 0,2 30 9 16,-1-14-1-16,-1-16 2 0,3 28-1 0,-3-28 2 0,2 26-3 15,-2-26-13-15,4 26 19 0,-4-26-9 0,4 25 1 0,-4-25 9 16,4 24-1-16,-4-24 36 0,3 18-43 16,-3-18 36-16,2 15-44 0,-2-15 28 0,0 0-29 0,4 17 29 15,-4-17-32-15,0 0 42 16,0 0-43-16,4 17 40 0,-4-17-42 0,0 0 41 0,0 0-43 15,0 0 33-15,0 0-28 16,2 16 32-16,-2-16-34 0,0 0 41 0,0 0-42 16,0 0 41-16,0 0-40 0,0 0 41 15,3 17-43-15,-3-17 31 0,0 0-29 0,0 0 34 0,0 0-34 16,0 0 41-16,-7 13-42 0,7-13 36 0,0 0-75 0,-16 4-44 16,16-4-154-16,-29-6-230 15,7-2-751-15,-9-2-980 0</inkml:trace>
  <inkml:trace contextRef="#ctx0" brushRef="#br0" timeOffset="185009.17">17036 12615 698 0,'-2'-28'504'0,"2"28"-157"0,-2-27 7 16,2 27-102-16,-4-23 12 0,4 23-84 0,-3-19 14 15,3 19-71-15,-4-16 37 0,4 16-61 16,0 0 24-16,-3-19-77 0,3 19 42 0,0 0-65 0,0 0 43 0,-2-15-62 16,2 15 47-16,0 0-51 15,0 0 58-15,0 0-45 0,0 0 50 0,0 0-43 0,0 0 51 16,0 0-51-16,9 9 44 15,-9-9-55-15,6 17 44 0,-6-17-42 0,5 22 44 0,-5-22-14 16,6 28-3-16,-3-12-6 0,1 0-7 16,-1-1-6-16,-1 2-2 0,1-2-52 0,-3-15 56 0,2 27-49 15,-2-27 40-15,3 22-38 0,-3-22 52 16,2 19-51-16,-2-19 49 0,0 0-49 0,3 21 43 16,-3-21-40-16,0 0 50 0,2 16-51 0,-2-16 45 15,0 0-43-15,0 0 48 0,0 0-49 16,3 16 49-16,-3-16-52 0,0 0 57 0,0 0-52 0,0 0 53 15,0 0-53-15,0 0 48 0,0 0-49 16,0 0 47-16,0 0-46 0,0 0 36 0,0 0 6 16,0 0-4-16,0 0-4 0,0 0-6 15,6-13 1-15,-6 13 0 0,0 0-2 0,1-17-2 0,-1 17-20 16,0 0 16-16,1-17 10 0,-1 17-1 0,0 0-1 0,0 0 6 16,-1-19-1-16,1 19 6 15,0 0-5-15,0 0-3 0,0 0-11 0,0 0 10 0,-1-16-4 16,1 16-1-16,0 0-1 15,0 0 8-15,0 0 0 0,0 0-1 0,3 23-1 0,-3-23-43 16,2 27 47-16,2-9-41 16,0 5 75-16,0 2-29 0,1 1 27 0,1 5-38 0,2 0-1 15,-1 2-2-15,0 0 1 0,1-1 26 16,1-1-42-16,-1-1 31 0,-1-6-59 0,-2-1-76 0,0-6-198 16,-3-1-214-16,0-1-515 0,-2-15-792 0</inkml:trace>
  <inkml:trace contextRef="#ctx0" brushRef="#br0" timeOffset="186319.33">17016 12584 69 0,'0'0'607'16,"0"0"-194"-16,0 0-62 0,-16-6-90 15,16 6-31-15,0 0-59 0,0 0 7 0,-13-6-73 16,13 6 32-16,0 0-61 0,0 0 38 0,-13-6-52 0,13 6 32 16,0 0-49-16,0 0 44 15,0 0-53-15,-12-7 38 0,12 7-49 0,0 0 36 0,0 0-51 16,0 0 34-16,0 0-55 15,0 0 45-15,0 0-53 0,0 0 55 0,0 0-54 0,0 0 63 16,17-6-29-16,-17 6 59 0,32 3-38 16,-7-2 51-16,3 0-47 0,4-1 44 0,8 0-55 0,3-2 57 15,3-1-54-15,3 0 57 16,12-4-57-16,1-2 39 0,0-1-57 0,2-2 41 0,-1 0-54 0,-1-1 37 16,-3 1-47-16,-4 1 2 0,-11 0 2 0,-5 4 0 15,0 0 0-15,-7 0 2 16,-6 2-2-16,-4 0-1 0,-4 2-4 0,-18 3 6 0,26-4-1 15,-26 4 2-15,18-1 4 0,-18 1-1 16,0 0-1-16,0 0 47 0,0 0-55 0,17 1 38 16,-17-1-41-16,0 0 48 0,-12 9-54 15,12-9 46-15,-14 7-47 0,14-7 51 0,-13 4-53 0,13-4 38 16,0 0-79-16,-18 5 37 0,18-5-69 0,0 0 37 0,0 0-70 16,-17 3 55-16,17-3-41 15,0 0 60-15,0 0-40 0,0 0 53 0,0 0-36 0,0 0 50 16,0 0-44-16,0 0 64 15,0 0-49-15,0 0 18 0,8-11 8 0,-8 11 3 0,0 0 4 16,15-10 5-16,-15 10 0 0,12-8-7 16,-12 8 13-16,15-12-6 0,-15 12 9 0,20-12 0 15,-9 6 2-15,3-1 0 0,-1-1 0 16,1 1 3-16,1 0-13 0,-2-1 16 0,1 2-6 0,-14 6 8 16,20-8-1-16,-20 8 0 0,16-7 0 0,-16 7 0 15,0 0 2-15,16-7-13 0,-16 7-6 16,0 0 19-16,14-5 7 0,-14 5-2 0,0 0-1 15,0 0-1-15,0 0-2 0,14-6 0 16,-14 6-10-16,0 0-11 0,0 0 56 0,19-5 9 0,-19 5-4 16,16-2-6-16,-16 2-12 15,20-4-3-15,-20 4-4 0,25-4-5 0,-25 4-21 16,26-3 10-16,-26 3 12 0,20-1-4 0,-20 1-4 0,19-2 0 16,-19 2-44-16,0 0 48 0,19-1-4 0,-19 1 4 15,0 0 4-15,0 0 39 0,0 0 21 0,20 0 11 16,-20 0-19-16,0 0-17 0,0 0-2 0,0 0-4 15,0 0 2-15,0 0 9 0,0 0 4 16,0 0 1-16,-7 12-4 0,7-12-1 0,0 0-6 16,0 0-3-16,0 0-12 0,-11 10-2 15,11-10-6-15,0 0-3 0,0 0-4 0,-7 13 2 0,7-13 12 16,-5 15 19-16,5-15 22 0,-4 24-29 0,2-7 22 16,1 2-20-16,-1 4 9 0,2 2-4 15,-1 3-7-15,2 1 29 0,1 9-42 0,1-1-2 16,1 2-5-16,5 2-12 0,0 0 1 0,5 8-4 0,0-9-5 15,0-1-7-15,2-2-43 16,-1-2-91-16,-1-5-193 0,-9-4-330 0,5 4-469 0,-4-7-874 16</inkml:trace>
  <inkml:trace contextRef="#ctx0" brushRef="#br0" timeOffset="187489.41">17620 12598 1068 0,'4'-21'551'0,"-4"21"-174"0,0 0-27 0,-1-23-119 0,1 23-20 16,0 0-92-16,0 0 17 0,-7-14-69 0,7 14 29 0,0 0-63 16,-21 12 39-16,8 0-61 0,-2 3 44 15,-5 8-56-15,-1 3 47 0,-3 4-59 0,-4 6 50 16,0 2-62-16,6-6 13 15,0-2 1-15,2 1 2 0,4-4 1 0,1-2-8 0,5-5 9 16,2-2-1-16,4-5 7 0,4-13-5 16,0 0 5-16,4 19-59 0,-4-19-80 0,16-3 34 0,2-6-44 15,1-4-55-15,4-7-125 16,2-1-14-16,0-3-234 0,-4 0-105 0</inkml:trace>
  <inkml:trace contextRef="#ctx0" brushRef="#br0" timeOffset="187659.15">17721 12574 557 0,'21'-16'455'0,"-4"2"-94"16,-1 3-107-16,-1 0-23 0,-4 4-77 15,-11 7 10-15,17-10-56 0,-17 10 2 16,0 0-23-16,0 0 55 0,0 0-54 0,16 5 54 0,-16-5-57 16,-7 24 33-16,-2-3-8 15,-5 5-9-15,-3 2-54 0,-3 3 44 0,-1 0-55 0,1 1 40 0,-3-1-63 16,0-1-8-16,3-4 5 0,4-1-4 0,4-6-7 16,1-1 5-16,5-4-1 0,6-14-1 15,-4 18 28-15,4-18-113 0,0 0-4 0,0 0-84 0,26-3-60 16,-9-10-96-16,4-4-472 15,2-3-346-15</inkml:trace>
  <inkml:trace contextRef="#ctx0" brushRef="#br0" timeOffset="187829.21">17917 12624 877 0,'11'-8'413'0,"-11"8"-48"15,19-12-95-15,-19 12 1 16,12-8-74-16,-12 8 15 0,0 0-100 0,0 0 22 0,0 0-58 0,0 0 48 16,3 18-59-16,-13-3 41 0,-2 4-51 0,-6 5 42 0,-3 4-69 15,0 1 49-15,-3 1-61 16,-4 8 44-16,6-8-60 0,-1-1 48 0,5-2-63 0,1-2 8 15,6-5 0-15,4-2 45 16,7-18-52-16,-4 20 15 0,4-20-117 0,0 0-37 0,18-1-166 16,1-11-564-16,6-5-499 15</inkml:trace>
  <inkml:trace contextRef="#ctx0" brushRef="#br0" timeOffset="187989.3">18101 12669 647 0,'15'-11'565'0,"-15"11"-119"0,0 0-145 0,0 0-2 0,0 0-104 16,0 0 2-16,0 0-78 15,0 0 33-15,-9 25-66 0,-1-11 33 0,-2 3-67 0,1 0 31 16,-2 1-57-16,2 1 38 0,0 0-59 16,-1 2 48-16,4-4-56 0,2 1 46 0,1-4-59 15,5-14 1-15,-4 18-112 16,4-18-34-16,0 0-130 0,0 0-547 0,0 0-417 0</inkml:trace>
  <inkml:trace contextRef="#ctx0" brushRef="#br0" timeOffset="188139.3">18167 12758 614 0,'0'0'556'0,"0"0"-88"0,10-7-160 16,-10 7-14-16,0 0-100 0,0 0 9 0,-6 13-93 0,6-13 39 16,-18 22-75-16,7-6 43 0,-5 4-68 15,-1 5-8-15,-3-1-12 0,2 2-5 0,-1 1-2 16,1 0-7-16,-1 0 49 0,0-2-130 0,2-1-72 16,-4-4-286-16,7-3-378 0,-2-3-353 15</inkml:trace>
  <inkml:trace contextRef="#ctx0" brushRef="#br0" timeOffset="188418.93">17336 12889 497 0,'-15'-11'609'0,"3"4"-88"16,1-2-186-16,11 9-18 0,-18-10-114 0,18 10-9 0,-12-9-94 16,12 9 22-16,0 0-75 15,0 0 42-15,0 0-68 0,0 0 47 0,0 0-55 0,28 4 1 16,-7 4 9-16,7 3-7 0,4 1 1 0,3 1-5 0,4-1-2 16,1 0 44-16,0-1-55 15,3-2 46-15,-2 0-52 0,-1-3 46 0,-1 0-57 0,-4-4 12 16,-8 1-117-16,-2-2-90 15,-25-1-665-15,32-3-496 0</inkml:trace>
  <inkml:trace contextRef="#ctx0" brushRef="#br0" timeOffset="188609.12">17698 12747 855 0,'0'0'421'16,"0"0"-125"-16,0 0-53 0,18-1-68 0,-18 1-13 15,28 13-65-15,-9-4 15 16,-1 0-42-16,3 1 8 0,0 0-37 0,0 1 11 0,2-3-30 16,-1 2 15-16,1-3-26 15,-1 0 34-15,1-3-34 0,-3-2-5 0,-1-1-136 0,0-4-646 16,-3-1-306-16</inkml:trace>
  <inkml:trace contextRef="#ctx0" brushRef="#br0" timeOffset="188759.28">18048 12680 1043 0,'0'0'515'0,"0"0"-187"16,0 0-19-16,0 0-107 0,0 0 1 0,18 7-95 0,-18-7 21 15,23 13-80-15,-7-5 36 0,0 2-61 16,2 0 45-16,-1 2-57 0,-1 0 42 0,1 2-49 0,-4 2 2 16,0-2-135-16,-5-1-319 0,-2 0-319 0,-6-13-289 0</inkml:trace>
  <inkml:trace contextRef="#ctx0" brushRef="#br0" timeOffset="192619.36">13417 15448 472 0,'13'-15'488'0,"-13"15"-86"0,0 0-144 15,12 11-34-15,-6 4-70 0,-4 9 5 0,2 2-67 0,-1 1 19 16,1 1-63-16,-2 6 32 15,3-9-58-15,-1 2 34 0,1-2-14 0,0-2-20 0,-1 0 6 16,2-4-7-16,-3-3-4 0,3-1-1 16,-1-2-3-16,-5-13-2 0,7 21 9 0,-7-21-6 15,0 0-12-15,4 16 9 16,-4-16-3-16,0 0 0 0,0 0-1 0,0 0-2 0,-8-10 1 0,0 0-2 16,-1-6-29-16,-2-3 38 0,-2-6-42 15,-1-2 49-15,-2-6-39 0,5 0 42 0,-2-6-40 16,1-1 35-16,2 0-28 0,3-2 27 0,0 2-34 15,6 1 45-15,2-3-47 0,6 3 46 0,2-3-6 16,4 1 35-16,7-4-48 0,3 2-9 0,4 3 8 16,-3 11-8-16,3 2-35 0,0 3 44 15,2 3-40-15,1 3 48 0,-1 5-44 0,-2 4 44 16,-2 6-46-16,-6 0 50 0,0 6-51 0,-2 4 56 0,-1 4-7 16,-7 4 0-16,-1 3-2 0,-6 2-5 15,-7 3-43-15,0 8 38 0,-6-1-40 0,-3 1 55 16,-1 0-45-16,-5-1 43 0,2-1-43 15,-3-1 35-15,1-4-33 0,1-1 40 0,2-6-31 0,4-3 39 16,4-2-39-16,0-2 37 0,9-10-47 16,-9 12 48-16,9-12-46 0,0 0 40 15,0 0-44-15,18 7 51 0,-18-7-53 0,38-4 51 0,-10 3-43 0,1-1 44 0,2 2-45 16,7 3 46 0,0 4-45-16,0 1 35 0,-1 2-44 0,-1 6 57 0,-3-1-48 15,3 3 48-15,-7 1-47 16,-2 2 44-16,-2 1-46 0,-7 0 42 0,-2 1-41 0,-6-2 33 15,-5 4-31-15,-5 0 45 0,-4 6-6 16,-9 1-1-16,-6 0-5 0,-10 9-44 0,-3-4 38 0,-8 1-43 16,-3-5 57-16,1-3-38 15,2-5 37-15,6-6-43 0,3-6 38 0,3-3-67 16,6-7 15-16,22-3-55 0,-25-10-41 0,18-9-184 16,5-5-373-16,9-8-212 0</inkml:trace>
  <inkml:trace contextRef="#ctx0" brushRef="#br0" timeOffset="193185.61">14259 15195 415 0,'8'-11'576'16,"-8"11"-131"-16,10-14-136 0,-10 14-52 0,0 0-56 0,0 0-31 15,0 0-39-15,-21-2-18 0,3 11-18 16,0 3-34-16,-7 6 27 0,0 1-34 0,-1 3 25 0,-1 3-21 16,3 0 16-16,1-1-32 0,5 1 11 15,2-1-35-15,2 0-1 0,8-4 2 16,2 2-8-16,3-5 15 0,4 0-20 0,3-4 20 15,6 2-24-15,1-2 20 0,3-4-27 0,4-3 29 16,-2-3-24-16,2-1 9 0,0-4-14 16,3-1 21-16,0-1-21 0,-4-3 22 0,-3 0-26 15,-2 2 27-15,-1-3-17 0,-13 8 16 0,16-13-23 16,-16 13 34-16,8-11-15 0,-8 11 18 0,0 0-14 0,6-13 13 16,-6 13-12-16,0 0 8 0,0 0-20 15,0 0 10-15,7-12-17 0,-7 12 15 0,0 0-18 16,0 0 11-16,14 7-12 0,-14-7 18 15,19 12-20-15,-6-4 27 0,3 1-29 0,1-1 15 16,0 3-15-16,3-2 15 0,-2 0-17 0,2-2 20 16,-3-4-16-16,0 0 11 0,3-2-12 15,-4-2 17-15,2-2-15 0,-2-2 16 0,-1 0-17 16,-3-2 18-16,-2 0-15 0,-10 7 14 0,15-15-14 16,-15 15 16-16,8-11-15 0,-8 11 15 0,0 0-13 0,6-14 4 15,-6 14-7-15,0 0 13 0,0 0-19 0,0 0 17 16,0 0-15-16,0 0 2 0,0 0 1 15,19 7-2-15,-19-7 4 0,11 18 14 16,-4-5-16-16,-7-13 10 0,11 19-11 0,-11-19 16 16,11 14-16-16,-11-14 17 0,11 11-2 15,-11-11 50-15,0 0 3 0,0 0 11 0,0 0-7 0,14-8 8 0,-14 8-2 16,0-22 2-16,-2 8 2 0,-5-6-20 0,0 1 16 0,-4-3-40 16,0-6 3-16,-1 1-14 15,1-3-6-15,3 1-4 0,1-2-2 0,5 4-6 0,4 2-12 16,0 1-49-16,5 1-76 0,3 1-37 15,3 3-113-15,2-3-162 0,1 7-535 16,1 2-687-16</inkml:trace>
  <inkml:trace contextRef="#ctx0" brushRef="#br0" timeOffset="193589.11">13392 16781 238 0,'-21'2'675'0,"4"-1"-235"15,17-1-100-15,-29 2-77 16,29-2-58-16,0 0-9 0,-21-3-69 0,21 3 4 16,9-15-59-16,13-5 36 0,14-9 8 0,12-9 31 15,12-4-21-15,30-18-12 0,9-7-3 0,12-5 3 16,7-6-18-16,10-3-6 0,5-1-26 0,1 4-6 15,-6 5-8-15,-11 8-12 0,-8 9-19 0,-17 10 3 16,-28 17-14-16,-9 4-7 0,-15 10-88 0,-11 5-61 16,-9 6-44-16,-20 4-56 0,16 3-205 15,-16-3-386-15,-15 22-417 0</inkml:trace>
  <inkml:trace contextRef="#ctx0" brushRef="#br0" timeOffset="193729.36">13834 16545 793 0,'-59'29'492'0,"10"-4"-70"16,0 0-133-16,9-1-75 15,12-5-24-15,4-3-7 0,13-2-81 0,11-14 9 0,0 0-48 16,13 9 14-16,20-22-38 0,19-12 19 16,13-9-45-16,27-17 40 0,7-8-34 0,9-5 20 0,6-3-36 15,-1 0-8-15,-2 5-143 16,-15 4-310-16,-6 6-302 0,-25 13-283 0</inkml:trace>
  <inkml:trace contextRef="#ctx0" brushRef="#br0" timeOffset="194029">14579 15147 462 0,'-40'-25'517'0,"-2"0"-135"0,-6 5-101 16,6 5-61-16,-2 5-44 0,-4 1-38 0,-4 6-27 0,-3 1-38 16,-14 5-3-1,0 4-11-15,0 7-14 0,-2 3-9 0,0 8-14 0,1 2-4 0,-2 8-36 16,-11 17 23-16,4 7-24 15,5 5-5-15,4 7 7 0,3 4 25 0,8 3-32 0,6 6 37 16,6 4-32-16,17-13-8 0,5 3 13 16,12 2-1-16,7-2 4 0,12-2 0 15,7-4 2-15,13-6-1 0,9-5 26 0,8-5-41 16,8-6 34-16,8-9-23 0,8-9 49 0,10-10-30 16,7-10 39-16,8-14-38 0,23-16 39 0,0-17-50 15,2-13-4-15,-2-16-74 0,-5-13-183 0,-2-7-367 16,-7-6-164-16</inkml:trace>
  <inkml:trace contextRef="#ctx0" brushRef="#br0" timeOffset="196019.43">25868 16217 235 0,'2'-25'458'0,"-1"0"-112"0,-2-2-117 0,-1 2-4 0,-4 0-55 16,-1-6-41-16,-5 1-10 0,-1-1-26 16,-1 2 22-16,-3-1-48 0,-2 1-7 0,-4-1-8 15,-7-7-6-15,-2 0-21 0,-6 2 8 16,-5 0-11-16,-6 3 0 0,-3 0-2 0,-4 1-4 0,-2 6-3 16,-7 0-32-16,-3 7 25 15,-2 3 7-15,-1 3-3 0,-2 2 5 0,1 7-3 16,1 3-1-16,-2 3-1 0,3 7-1 0,2 3-13 0,-2 7-9 15,-1 5 22-15,0 5-3 0,0 6-2 16,-17 15 33-16,2 5-34 0,3 7-1 0,5 7-9 0,1 5 2 16,4 3 10-16,2 3-29 15,1-1 31-15,3 4-2 0,1 2-3 0,2 1 44 0,-1 5-34 16,1 2-9-16,3 1 30 0,5-1 2 0,4-2 19 0,9-3-11 16,14-18 10-16,7 0 10 0,8-1 6 15,8 1 7-15,7-1 12 0,8 1 5 0,8-2-1 0,7 2-6 16,8 2-13-16,16 15-8 15,3-5-6-15,5-5-7 0,5-6 12 0,6-4-16 0,5-2 5 16,6-4 5-16,9 1-23 0,5-5 9 16,3-1 1-16,5-6-7 0,3-2-5 0,2-2-19 0,6-5 17 15,3-2-20-15,4-5 13 16,4-1-4-16,3-4-20 0,0-5 20 0,0-6-17 0,3-4 20 16,0-4-21-16,-2-4 17 0,-21-4-22 0,1-3 20 15,1-3-22-15,21-2 21 0,-3-6-2 0,-7-1-4 16,-21-3-1-16,19-4-4 0,-5-3 1 0,-23 2-1 0,15-8-1 15,-20 3 0-15,16-9-19 0,-20 3 23 16,15-9-22-16,-4-1 23 0,-4-3-20 0,-4-4 23 0,-3-6-17 16,-3-3 22-16,-5-5-4 15,-1-2-6-15,-6-4 0 0,-4-4-4 0,-3-1-7 0,-4-4 1 16,-15 12 1-16,0-1-22 0,-3-6 34 0,-4-1-27 0,-5-2 19 16,-6-3-2-16,-4-3-3 15,-7-3-1-15,-7 0 2 0,-6 1-17 0,-9-2 21 0,-5 2-11 16,-14-17 16-16,-6 2-20 15,-10 3 20-15,-10 1-1 0,-7 1-15 0,-5 1 15 0,-11 2-20 16,-3 3 8-16,-4 3 6 16,-4 4-2-16,-4 4 0 0,-2 8-1 0,2 4 13 0,1 6-15 15,5 5-1-15,1 10 2 0,17 7-2 16,0 7-25-16,-2 4-51 0,0 4-34 0,-7 7-54 0,-1 4-24 16,-6 8-8-16,-2 4-4 0,-3 6 1 0,-1 1-111 0,-2 2-500 15,-21 10-375-15</inkml:trace>
  <inkml:trace contextRef="#ctx0" brushRef="#br0" timeOffset="197449.29">24599 15829 16 0,'-8'-21'564'0,"0"0"-195"16,0 0-91-16,-1-2-54 0,0 2-64 15,1-2-58-15,-1 3 21 0,1-3-59 0,-1 4 35 16,2 0-54-16,-1 0 32 16,0 2-46-16,-1 0 29 0,3 4-10 0,1 1-18 0,5 12 6 15,-9-17-16-15,9 17-1 16,0 0-3-16,0 0-3 0,0 0 1 0,0 0 12 0,0 0-3 16,0 0 17-16,15 11-4 0,-5 4 18 0,2 4-7 0,1 4 9 15,2 4 33-15,-2 3-36 0,2 1 35 16,-1 4-14-16,1 2 14 0,2 10-33 0,1 2-13 0,0 2-2 15,1 5 2-15,4 0-5 16,0 2-9-16,4 1-1 0,0-1 4 0,0 3 17 16,4-1 58-16,3 2 22 0,2 0-7 15,3-2-11-15,1-2 6 0,0-2-40 0,1-2 3 0,1 0-35 16,-2-1 11-16,1 0-32 0,-3-3 15 0,-2-2-27 0,-2-5 18 16,-3-1-27-16,-3-6 18 15,-5-7-24-15,-2-3 21 0,-1-1-25 0,-1-4 22 0,-6-3-25 16,0-3 23-16,1-2-23 0,-5-2 22 15,-1-1-23-15,-8-10 23 0,14 14-21 0,-14-14 24 0,9 10-22 16,-9-10 36-16,0 0-36 0,0 0 23 16,0 0-25-16,0 0 23 0,0 0-24 0,0 0 23 15,0 0-25-15,0 0 17 0,0 0-20 16,0 0 21-16,-2-20-21 0,2 20 24 0,-4-13-24 0,4 13 25 16,-6-13-24-16,6 13 26 0,-5-14-26 0,5 14 26 0,-8-14-26 15,8 14 24-15,-4-14-22 16,4 14 21-16,-5-12-22 0,5 12 23 0,0 0-23 0,-4-17 23 15,4 17-22-15,0 0 21 0,0 0-22 16,-4-17 21-16,4 17-20 0,0 0 19 0,0 0-22 0,0 0 21 16,0 0-20-16,-5-15 21 0,5 15-22 15,0 0 23-15,0 0-21 0,0 0 21 0,0 0-22 16,0 0 24-16,0 0-23 0,0 0 21 0,0 0-20 0,0 0 22 16,0 0-23-16,0 0 22 0,0 0-21 15,0 0 22-15,0 0-22 0,0 0 22 0,3-15-22 0,-3 15 22 16,0 0-21-16,0 0 21 15,0 0-21-15,0 0 21 0,0 0-22 0,0 0 23 0,0 0-22 16,0 0 36-16,0 0-33 0,0 0 21 16,0 0-21-16,0 0 28 0,0 0-27 0,0 0 25 0,0 0-31 15,0 0 23-15,8-14-23 16,-8 14 25-16,10-17-25 0,-1 3 24 0,2-2-23 0,-1-4 27 16,7-6-26-16,1-2 25 0,4-3-26 0,5-12 27 0,5-1-27 15,3-6 9-15,3-3 0 0,3-5 22 16,-1-4-25-16,13-19 22 0,-3-1-18 0,0 1 16 0,-2-1-23 15,-10 16 2-15,-3-2-3 0,-1 1 43 16,0 0-46-16,-3 2 10 0,-2 2-1 0,-1 1 6 16,-1 2-6-16,0 0 1 15,-2 2 1-15,1-1-2 0,-1 3 0 0,0 3 1 0,1 2 2 16,-3 2 17-16,-1 5-28 0,-4 9 6 0,1 3-5 0,-4 2 11 16,-1 3-9-16,-3 8 6 15,-2 2-11-15,-3 3-2 0,-6 14 0 0,12-15 6 0,-12 15-6 16,0 0-68-16,9-8-1 0,-9 8-40 15,0 0-29-15,0 0-48 0,6 18-24 0,-6-18-18 0,-2 24-5 16,-5-5-215-16,1-1-335 0,-4 1-345 16</inkml:trace>
  <inkml:trace contextRef="#ctx0" brushRef="#br0" timeOffset="199449.46">25173 16173 524 0,'0'0'408'0,"0"0"-133"0,-4-19-12 0,4 19-105 16,0 0 3-16,0 0-68 15,0 0 17-15,-2-17-59 0,2 17 15 0,0 0-43 0,0 0 38 16,0 0-47-16,0 0 33 0,0 0-43 0,0 0 33 16,3 22-44-16,-3-22 40 15,2 24-48-15,-1-6 43 0,2-2-40 0,0 1 36 16,-1 0-37-16,-1 2 36 0,2-2-44 0,2 1 47 15,-3-1-39-15,2-1 34 0,1 0-36 0,-1-2 44 0,3-1-38 16,-7-13-13-16,9 20-72 0,-9-20-179 16,11 9-299-16,-11-9-95 0</inkml:trace>
  <inkml:trace contextRef="#ctx0" brushRef="#br0" timeOffset="199739.36">25309 16291 69 0,'0'-24'502'0,"0"24"-113"0,0-19-133 16,0 19-13-16,-2-18-99 0,2 18 24 0,0 0-67 0,-8-18 14 15,8 18-58-15,0 0 21 16,0 0-55-16,0 0 36 0,0 0-55 0,0 0 40 0,0 0-45 16,0 0 38-16,0 0-43 15,8 14 37-15,-8-14-44 0,11 17 44 0,-2-6-44 0,2-3 36 0,-11-8-40 16,17 12 43-16,-17-12-36 0,21 9 24 16,-21-9-26-16,15 4 36 0,-15-4-33 15,0 0 40-15,23 0-37 0,-23 0 38 0,0 0-37 0,15-11 27 16,-15 11 0-16,0 0-27 15,0 0 30-15,-8-20-35 0,8 20 35 0,-20-13-37 0,4 7 25 16,-1 2-26-16,-4-2 27 0,2 3-26 16,2 1 32-16,-1-2-32 0,2 1 33 0,16 3-37 0,-22-3 25 15,22 3-44-15,0 0 6 0,-11-8-88 0,11 8-184 0,0 0-279 16,15-21-112-16</inkml:trace>
  <inkml:trace contextRef="#ctx0" brushRef="#br0" timeOffset="200429.28">25548 15956 245 0,'4'-16'480'0,"-4"16"-110"0,0 0-49 0,-4-19-93 16,4 19-13-16,-10-12-76 0,10 12 33 15,-11-5-36-15,11 5 16 0,-17-5-42 0,17 5 7 0,-17 1-44 16,17-1 16-16,-16 6-46 0,16-6 21 0,-15 12-44 16,15-12 18-16,-10 13-28 0,10-13-9 15,-4 15 8-15,4-15-3 0,0 0 1 16,4 15-1-16,-4-15-2 0,0 0 3 0,18 6 2 15,-18-6-4-15,21-4-2 0,-21 4 29 0,27-8-32 0,-16 1 26 16,-11 7-31-16,19-14 27 16,-19 14-16-16,12-16 10 0,-12 16-32 0,5-16 35 0,-5 16-30 15,0 0 28-15,0-22-30 0,0 22 26 16,-7-13-27-16,7 13 27 0,-13-11-29 0,13 11 25 0,-12-6-24 16,12 6 34-16,0 0-34 0,-17-4 32 0,17 4-38 15,0 0 37-15,0 0-30 16,0 0 28-16,0 0-37 0,0 0 41 0,0 0-31 0,0 0 30 15,0 0-31-15,0 0 29 0,17 8-28 16,-17-8 28-16,19 1-37 0,-19-1 39 0,17 4-33 0,-17-4 32 16,16 7-30-16,-16-7 33 15,13 13-23-15,-13-13 17 0,7 21 10 0,-2-5 8 16,-5 1 17-16,-3 4 4 0,1 4-3 0,-1 1-7 16,-1 6-2-16,-2 2-11 0,1 0 3 0,1 0-19 0,-3 0 2 15,3-1-9-15,3-6 3 0,-1-1-10 0,0-1-3 16,2-4-1-16,2-2-25 15,0-2-55-15,-2-17-25 0,5 24-14 0,-5-24-6 0,11 14 4 16,-11-14-38-16,0 0 59 0,23 1-23 16,-23-1 50-16,18-9-23 0,-8 0 61 0,2-2-26 0,-3 0 48 15,0-4-39-15,0-1 59 16,0 0-31-16,0 0 44 0,-5 2-22 0,3 0 38 0,-2 1-30 16,-5 13 39-16,5-21-30 0,-5 21 40 0,4-17-22 0,-4 17 34 15,0 0-4-15,2-17-14 0,-2 17-9 16,0 0-11-16,0 0-9 0,0 0-8 0,0 0 20 15,0 0-5-15,0 0-20 0,0 0 19 16,0 0-16-16,0 0 36 0,0 0 33 0,0 0 28 0,20 0 10 16,-20 0-14-16,14-5-11 15,-14 5-15-15,22-11-1 0,-13 4-10 0,-9 7 4 0,18-15-11 16,-18 15 3-16,7-14-20 0,-7 14-5 0,0 0-10 0,-3-20-7 16,3 20-5-16,-15-7-1 15,15 7-2-15,-26-2-4 0,11 4-3 0,-2 2-56 16,-2 4-85-16,4 1-49 0,-1-1-52 15,-2 3-233-15,9-1-299 0,1 0-300 0</inkml:trace>
  <inkml:trace contextRef="#ctx0" brushRef="#br0" timeOffset="200869.46">25627 17550 372 0,'0'0'336'0,"-22"6"-84"15,22-6-58-15,-22 6-44 0,22-6 3 0,-24 5-75 0,24-5-7 16,-23 6-85-16,23-6-93 0,-23 1-335 0,23-1 145 0</inkml:trace>
  <inkml:trace contextRef="#ctx0" brushRef="#br0" timeOffset="201779.42">24960 17712 343 0,'7'-17'397'0,"1"1"-136"0,0-2-25 0,-2 0-47 0,2 4-1 15,-5-2-32-15,0 1-16 16,-3 15-59-16,2-27 32 0,-2 27-42 0,-4-25 20 16,4 25-18-16,-11-23-14 0,4 12-9 0,-4 3-10 0,-3 2-8 15,1 1-7-15,13 5 17 0,-30-1-5 16,12 4-2-16,-2 3-10 0,0 4 14 0,0 0-13 0,3 2 9 15,0 2-19-15,4 0 9 16,2 1-7-16,2-2-2 0,5 2-11 0,4-15-1 0,-1 22 1 16,1-22 1-16,8 24 0 0,3-12-3 15,4-1 15-15,3-4-13 0,0 0 2 0,4-4-1 0,-2-1 0 16,0-2-1-16,1-2 1 0,-2-1 0 0,0 2 6 16,-1-4-10-16,-18 5 3 0,25-4 15 15,-25 4 33-15,17-3 5 0,-17 3-4 16,0 0-5-16,17-4 7 0,-17 4-2 0,0 0-16 15,0 0-6-15,0 0-7 0,6 17-4 0,-6-17-2 0,-4 28-6 16,0-7 1-16,1-1-3 0,1 5-6 16,2 0 0-16,1 0-1 0,1 2-2 0,4 4 3 15,1 0 5-15,4-2-7 0,2-3 2 16,2-2-4-16,4-2-1 0,-2-7-8 0,2-3-17 0,4-6-30 16,1-4-24-16,2-3-6 0,0-4-1 0,4-5 31 15,0-3-28-15,-1-3 16 16,-4-3-11-16,-2 0 20 0,-4 0 1 0,-2-4 16 0,-6 4 5 15,-1-3 6-15,-2-1 7 0,-2 2 24 16,-3-2-17-16,1 2 21 0,-2 2-23 0,-2 19 28 0,0-28-16 16,0 28 20-16,-4-22-21 15,4 22 21-15,0 0-21 0,-5-17 12 0,5 17-9 16,0 0 17-16,0 0-24 0,0 0 5 0,-10 15-1 16,10-15 6-16,0 24-8 0,0-24 5 0,2 29 0 15,0-13 1-15,0-1 3 0,-2-15-1 16,7 25 6-16,-7-25 15 0,9 18-23 0,-9-18 7 0,11 9 16 15,-11-9-21-15,0 0 4 0,20-9-3 0,-11 0 6 0,0-3-10 16,-3-1 4-16,-3-2 18 16,2 1-20-16,-5 14 17 0,-2-33-18 0,-3 17 14 15,0-1-16-15,-3-3 8 0,-1 3-6 0,-1 0 19 16,-1 1-17-16,-1 1 18 0,1 4-22 16,1 1 16-16,10 10-26 0,-15-14-21 0,15 14-64 0,-10-9 9 15,10 9-92-15,0 0-191 0,0 0-186 16,0 0-72-16</inkml:trace>
  <inkml:trace contextRef="#ctx0" brushRef="#br0" timeOffset="202419.13">25592 17520 522 0,'0'0'465'16,"0"0"-112"-16,0 0-84 0,0 0-40 0,-7-12-19 16,7 12-10-16,0 0-14 0,0 0-30 15,0 0-43-15,0 0-25 0,0 0-9 16,-16 4-21-16,16-4-11 0,0 0-10 0,0 0-6 15,10 11-5-15,-10-11-4 0,0 0-5 0,19 6 5 0,-19-6-10 16,21-4 1-16,-21 4-4 0,25-6-1 16,-25 6-1-16,18-8-1 0,-18 8-5 0,13-10 10 15,-13 10-10-15,0 0-3 0,4-14 3 16,-4 14 0-16,-6-11-2 0,6 11-1 0,-16-9-1 16,16 9 3-16,-25-9 2 0,25 9-9 0,-22-8-3 0,22 8 10 15,-23-4-2-15,23 4-4 16,0 0-3-16,-18-4 2 0,18 4-24 0,0 0-44 0,0 0 11 15,0 0-13-15,0 0-11 0,0 0-8 16,23-4-49-16,-23 4 6 0,29-5-67 0,-14 1-31 0,3 0 44 16,-1 1 40-16,-2-2 31 15,-15 5 47-15,21-5 101 0,-21 5 85 0,17-6 54 16,-17 6-65-16,0 0 22 0,14-6-54 0,-14 6 34 0,0 0-32 16,0 0 16-16,0 0-9 0,0 0 34 15,0 0-4-15,0 0-5 0,0 0-7 0,-11-8-6 0,11 8-18 16,0 0-2-16,-14 6-19 0,14-6-14 15,-9 8-3-15,9-8-3 0,-9 13-11 0,9-13 23 16,-4 18-36-16,4-18 7 0,1 19-9 16,-1-19 0-16,5 24-1 0,-5-24 0 0,8 22-3 0,-8-22 1 15,10 21-3-15,-10-21 9 16,11 19-6-16,-11-19 1 0,12 14-1 0,-12-14-1 0,7 13 0 16,-7-13 0-16,0 0-1 0,10 14 6 0,-10-14-7 15,0 0 3-15,0 0 1 0,8 15 2 16,-8-15 3-16,0 0 1 0,2 16 0 0,-2-16 4 0,-2 17-5 15,2-17 3-15,-8 23-2 16,8-23 2-16,-8 23 5 0,2-11 2 0,1 3 8 0,5-15-6 16,-9 25-5-16,9-25 1 0,-7 25-5 15,7-25-1-15,-7 23-2 0,7-23 0 0,-4 27-1 0,4-27 1 16,-3 30-3-16,3-12 3 0,-1-2-5 0,1-16-1 0,0 34 0 16,1-17 2-1,2 1-3-15,1 3 1 0,-1 0-5 0,1-7-34 16,2 1-89-16,0-1-72 0,2-5-17 0,-8-9-233 15,11 12-291-15,-11-12-266 0</inkml:trace>
  <inkml:trace contextRef="#ctx0" brushRef="#br0" timeOffset="202679.08">25954 17815 97 0,'4'-28'640'0,"-4"28"-197"0,0-20-45 0,0 20-65 15,-2-18-23-15,2 18-23 0,0 0-58 16,-4-19-47-16,4 19-41 0,0 0-27 0,0 0-23 0,0 0-21 15,4-17-14-15,-4 17-9 16,0 0-11-16,0 0-5 0,15 3-8 0,-15-3-1 0,14 4-2 16,-14-4-4-16,17 3-4 0,-17-3 2 15,21-1 0-15,-21 1 1 0,23-7-4 16,-10 1-1-16,-1 1 3 0,-1-4-5 0,-11 9 0 0,15-15 0 0,-15 15 0 16,9-15-3-16,-9 15-4 15,0 0-5-15,-4-18 6 0,4 18-6 0,-14-11-1 0,14 11-2 16,-23-7-73-16,23 7-70 15,-23-6-61-15,23 6 10 0,-25-5-157 0,25 5-443 0,-23-4-347 16</inkml:trace>
  <inkml:trace contextRef="#ctx0" brushRef="#br0" timeOffset="204279.33">28220 16558 485 0,'0'0'397'0,"-18"0"-56"15,18 0-89-15,-18-2-27 0,18 2-51 0,0 0-8 0,-21-2-53 16,21 2 2-16,0 0-15 0,0 0 33 15,0 0-22-15,15-13-15 0,5 3-20 0,11-2-11 0,5-1-15 16,4-2-9-16,12-3 2 16,-1 0-17-16,4 0-4 0,0-2-5 0,-1 2-2 0,1 2-3 15,-3 1-3 1,-8 5-3-16,-5 3 6 0,0 2-14 0,-9 2-3 0,-3 2 0 16,-6 1-34-16,-3 3-55 0,-18-3-30 0,19 11-20 0,-19-11-2 15,1 17-63-15,-6-4-72 0,-7 2-24 16,-4 1-205-16</inkml:trace>
  <inkml:trace contextRef="#ctx0" brushRef="#br0" timeOffset="204609.36">28723 16527 873 0,'-31'16'233'0,"-5"-1"-6"16,-1 0-51-16,-2-1-20 0,-2 0-58 0,2-2 24 0,2 1-55 16,3-2 33-16,6-2-59 15,6-1 28-15,9-4-51 0,13-4 10 0,-12 7-7 0,12-7 29 16,0 0-37-16,24-4 34 0,1-3-49 0,10-4 42 0,5-3-44 16,9-5 37-16,1-1-37 0,2-2 34 15,-4 0-35-15,1 0 38 0,-6-1-75 16,-9 3-10-16,-2 1 1 0,-2-1 9 15,-5-1 9-15,-2-1 7 0,-6 2 6 0,-4 0 2 0,-4 1 17 16,-4 1 10-16,-3 1 3 0,-4 0 12 16,-3 2-2-16,-1-2 39 0,-4 1-31 0,-4 0 21 0,0 4-27 15,-4-1 44-15,2 2 20 16,0 2 41-16,2 1 8 0,1 2-15 0,13 6-17 0,-15-9-33 16,15 9-7-16,0 0-1 0,0 0-7 0,0 0-7 0,0 0-4 15,13 21-3 1,3-8-8-16,0 3-4 0,4 3-6 0,-1 1-5 0,1-1-6 0,-3 2 6 15,-2 0 4-15,-3-1 4 16,-2 0-5-16,-2 1 5 0,-2 2 4 0,-3-1-13 0,-4 3-13 16,-3-1 8-16,-4 5-12 0,-4 2 3 15,-4-3 3-15,-3 2-28 0,-2-3-114 16,-2 2-87-16,-4-8-167 0,1 4-497 0,-1-1-509 0</inkml:trace>
  <inkml:trace contextRef="#ctx0" brushRef="#br0" timeOffset="205649.56">29789 16049 552 0,'-2'-24'425'0,"-1"3"-98"15,1 1-75-15,-1 4-55 0,3 16-42 0,-3-22-31 0,3 22-34 16,0 0-7 0,-4-15-21-16,4 15-21 0,0 0 36 0,-8 25-31 0,6-1 18 15,-1 11-30-15,0 5-3 0,2 3-13 0,-1 3-6 0,2 1-2 16,0-1-3-16,1 1-2 16,0-1 17-16,1-2-22 0,-1-1 22 0,0-1-6 0,1 0-24 15,-1-3 7-15,-2-3-7 0,-1-8 16 16,0-3-16-16,-1-3 5 0,1-5 5 0,2-17 18 0,-7 23-20 15,7-23 15-15,-8 10-19 16,8-10 16-16,0 0-17 0,-14-5 16 0,14 5-15 0,-13-27 13 0,5 6-12 16,3-4 15-16,0-9-15 15,3-4-1-15,2-5 3 0,3-6 2 0,6-12-1 0,5-1 10 16,4 0-10-16,4 2 14 0,4 2-17 0,1 6 24 16,2 4-18-16,0 6 11 0,1 5-21 15,-4 9 15-15,-3 6-18 0,2 3 16 16,-1 5-16-16,-4 5 7 0,-5 5-9 0,-15 4 22 15,24 3-16-15,-13 6 14 0,-6 3-18 0,-1 6 14 0,-6 6-14 16,-5 6-5-16,-6 4 9 16,-6 1 4-16,-5 6-4 0,-5 1 0 0,0-3 2 0,-1-2 0 15,4-8-2-15,2-2 3 0,2-4 2 16,4-2-2-16,3-6 1 0,7-4 1 0,8-11 6 16,0 0-14-16,0 0-31 0,5 15-5 0,-5-15-10 0,32-10 3 15,-10 0 7-15,7-3 6 16,0-1 9-16,0 0-3 0,0 1-15 0,-4-1 35 0,-4 4-29 15,-1 2 38-15,-6 1-33 0,-14 7 32 16,23-10-27-16,-23 10 45 0,0 0-18 0,22 0 38 0,-22 0 4 16,9 8 3-16,-9-8 13 0,8 20-26 15,-8-20-7-15,7 28 7 0,-5-12-11 0,3 1-7 16,-3 0-3-16,2 0-4 0,-1-1-4 0,2 1 1 16,0-1 8-16,0-3 3 0,3 0-28 15,-8-13-36-15,12 16-48 0,-12-16-204 0,16 7-261 0,-16-7-86 16</inkml:trace>
  <inkml:trace contextRef="#ctx0" brushRef="#br0" timeOffset="206078.92">30217 16148 14 0,'0'0'304'15,"0"0"-236"-15,17 4 121 16,-17-4-166-16,23 4 113 0,-6-1-148 0,0 0 124 0,0 0-139 15,2 0 119-15,-2 0-126 0,1-1 128 16,-2 0-135-16,-16-2 120 0,28 4-130 0,-28-4 131 0,20 1-70 16,-20-1 188-16,0 0-29 15,22 1 10-15,-22-1-37 0,0 0-30 0,0 0-14 16,14-4-17-16,-14 4-4 0,0 0-1 0,0 0 6 0,0 0 2 16,0 0-13-16,8-11-6 15,-8 11-22-15,0 0 1 0,0 0-11 0,0 0-8 0,7-14-2 16,-7 14-5-16,0 0 13 0,8-15-2 15,-8 15 26-15,0 0 6 0,8-15 18 0,-8 15 2 0,0 0-1 16,6-17-5-16,-6 17 3 16,0 0-6-16,1-18-2 0,-1 18-4 0,0 0 9 0,-11-14-11 15,11 14-2-15,-19-4 2 0,19 4 9 16,-30 4 8-16,10 0-1 0,-1 3-6 0,0 3-8 16,3 2-12-16,-4 5-10 0,3 0 30 0,6-1-51 0,2 4 40 15,2 0-45-15,4 0-3 16,3-2 36-16,4 2-43 0,2 2-1 0,6 0-2 0,1-3-2 15,7 2 1-15,2-3-38 0,2-1-53 16,3-4-56-16,-1-5-85 0,0-2-81 0,4-1-26 0,6 1 54 16,2-4-54-16,1 0-464 15,-5-2-345-15</inkml:trace>
  <inkml:trace contextRef="#ctx0" brushRef="#br0" timeOffset="206809.3">31463 16033 325 0,'0'-18'506'0,"-5"2"-161"0,2 1-51 15,3 15-85-15,-10-22-40 0,10 22-34 0,-12-14-26 0,12 14-21 16,-16-2 0-16,16 2-3 0,-24 10-8 0,11 5-15 16,-2 2 35-16,1 7-65 0,2 1 33 15,2 3-54-15,3-5 38 0,3 3-3 0,2-1-9 16,2-1-14-16,3 0-2 0,2-3-4 15,2 0-2-15,1-3 1 0,1-3-31 0,0-4 54 0,5-4-1 16,1-3-7-16,-15-4-3 16,38-3-8-16,-15-4-8 0,4-5-2 0,-2-2-3 0,-1-4 0 15,-2-3-1-15,-2-1 1 0,-1-4 0 16,-4-4-4-16,1 0-31 0,-3-4 48 0,-2 0-41 0,-1-4 9 16,-1-1 2-16,-3 2 41 0,0-1-33 0,-2 4 52 0,-1 5-28 15,-2 1 54-15,0 6 1 16,-2 3-12-16,1 19-5 0,-1-26-16 0,1 26-8 0,0 0-8 15,-5-18-3-15,5 18-41 0,0 0 40 16,-9 19-40-16,3 2 39 0,1 4-35 0,0 9 36 0,0 1-41 16,2 3 34-16,1 2-3 15,2-1-3-15,-1 3-5 0,0-6-1 0,2 1 0 16,0-9-2-16,-1 0-1 0,1-3 0 0,0-6 1 0,0-3-1 0,-1-16 3 16,2 25 26-16,-2-25 55 0,3 18 51 15,-3-18 1-15,0 0-21 0,0 0-17 0,0 0-2 0,0 0-32 16,0 0 36-16,20-6-40 15,-20 6 11-15,12-19-42 0,-5 7 28 0,-1-1-40 0,1 1 23 16,1-1-37-16,1 2 28 0,0 0-38 16,1 1 32-16,-10 10-37 0,20-13 31 0,-20 13-37 0,22-4 26 15,-22 4-32-15,24 2 34 0,-9 1-38 16,-2 4 35-16,4 2-38 0,-3 1 32 0,0 3-35 0,0 2 4 16,-1 1 3-16,-1 1 5 0,0 2 4 0,-1-1 4 15,1 1-5-15,-1-3-76 0,1-1-39 16,-1-1-21-16,0-5-55 0,0-2-46 0,-11-7-90 15,24 7-14-15,-24-7-63 16,26-5-388-16,-13-1-363 0</inkml:trace>
  <inkml:trace contextRef="#ctx0" brushRef="#br0" timeOffset="207349.5">32126 16208 792 0,'0'0'266'0,"0"-32"-33"0,-1 14-39 16,-2 2-30-16,-1-2-3 0,-1 3-28 0,-1 1-8 0,-2 0 5 16,1 2-25-16,-2 2 44 0,9 10-13 15,-18-12-7-15,18 12-13 0,-18-4-10 16,18 4 2-16,-23 8-15 0,10 0-4 0,0 4-7 15,2 2-7-15,1 1-2 0,2 2-26 0,3-3 7 0,2 2-22 16,3-16 14-16,-1 27-24 16,5-12 18-16,1 0-21 0,4-4 10 0,2-1-18 0,1-2 12 15,2-1-21-15,-1-3 16 0,-13-4-19 16,26 4 17-16,-26-4-19 0,19 0 17 0,-19 0-18 0,18-1 17 16,-18 1-18-16,0 0 18 0,18-4-17 0,-18 4 15 0,0 0-20 15,0 0 15-15,0 0-20 16,17-1 19-16,-17 1-17 0,0 0 17 0,0 0-15 0,5 14 17 15,-5-14-14-15,0 0 16 0,1 23-15 16,-1-23 12-16,2 19-16 0,-2-19 15 0,5 18-17 0,-5-18 19 16,5 15-17-16,-5-15 19 15,5 14-13-15,-5-14 17 0,0 0-21 0,10 10 23 0,-10-10-18 16,0 0 17-16,0 0-13 0,0 0 16 0,16-7-9 0,-16 7 10 0,0 0-15 16,7-13 12-16,-7 13-18 15,0 0 17-15,4-12-20 0,-4 12 16 0,0 0-19 0,0 0 13 16,0 0-14-16,7-14 16 0,-7 14-17 15,0 0 16-15,0 0-19 0,0 0 19 0,18 4-18 0,-18-4 19 16,0 0-16-16,12 9 16 16,-12-9-18-16,0 0 18 0,12 9-17 0,-12-9 19 0,0 0-10 15,0 0 19-15,12 8-10 0,-12-8 13 0,0 0-15 0,0 0 11 16,0 0 21-16,0 0 30 16,8-15-10-16,-8 15 20 0,0-18-2 0,0 18-11 0,-3-25-13 15,3 25-6-15,-3-29-11 0,1 13-6 16,2-2-5-16,1 1-5 0,2-1-7 0,1 2-2 0,3-2-3 15,2 0-4-15,2 4-40 16,4-1 38-16,1 1-58 0,2 5-38 0,1-1-31 16,2 2-38-16,-1 1-33 0,0 2-69 0,-2 2-34 15,-1 0-22-15,-17 3-113 0,26-4-321 0,-26 4-279 0</inkml:trace>
  <inkml:trace contextRef="#ctx0" brushRef="#br0" timeOffset="207599.07">32616 15954 147 0,'0'0'488'15,"5"-30"-141"-15,-5 14-14 0,1-2-7 0,-2 1-31 0,0 0-11 16,0 1-26-16,1 16-32 16,-4-28-22-16,4 28-8 0,-4-21-21 0,4 21-32 0,-3-14-31 15,3 14-21-15,0 0-7 0,0 0-10 16,0 0-3-16,0 0-7 0,-17 14-1 0,11 5-36 0,1 4 44 16,-2 7-7-16,0 5-9 0,-1 0-1 0,0 3-8 0,1-1-9 15,-1 1-5-15,2-3-8 16,-1 3-5-16,1-3-3 0,1-2-5 0,2-5 3 0,0-2-8 0,2-1 4 15,0-1-6-15,2-5-8 16,1-2-46-16,2-1-24 0,0-3-34 0,-4-13-19 16,15 16-98-16,-15-16-35 0,21 4-52 15,-21-4 6-15,27-7-59 0,-14-2-86 0,0-2-187 0,-2-3-167 16</inkml:trace>
  <inkml:trace contextRef="#ctx0" brushRef="#br0" timeOffset="207729.16">32615 16215 1202 0,'-9'-17'288'15,"0"0"-36"-15,1 4 31 0,3 1 6 0,5 12-49 0,-10-19-38 16,10 19-61-16,-4-14-10 0,4 14-39 15,8-17 7-15,-8 17-32 0,23-14 6 0,-5 7-30 16,3 2 8-16,3 1-28 0,0 1 13 16,3 3-30-16,-1 0 14 0,-1 4-111 0,-1-1-78 0,-4 1-125 15,-3-1-581-15,-3 4-488 16</inkml:trace>
  <inkml:trace contextRef="#ctx0" brushRef="#br0" timeOffset="207969.04">31239 16863 840 0,'-38'9'464'0,"8"-2"-112"0,7-2-84 0,3 2-54 16,5-3-44-16,15-4 5 0,-19 6 23 0,19-6 49 0,0 0 31 16,0 0-23-16,0 0-23 0,0 0-29 15,36-1-59-15,1-6 7 0,8-2-59 0,17-3 30 16,10-2-37-16,12-1 32 0,27-6-48 15,9-2 7-15,5 0-45 0,4 1 22 0,5 1-42 16,0 3 22-16,-1 1-94 16,-5 2-43-16,-29 5-70 0,-7 4-61 0,-10 3-127 0,-12 0-105 15,-22 1-537-15,-18 4-723 0</inkml:trace>
  <inkml:trace contextRef="#ctx0" brushRef="#br0" timeOffset="208109.33">31481 16971 1848 0,'-29'2'547'0,"10"1"-90"15,19-3-108-15,-18 4-73 0,18-4-51 16,0 0-44-16,20 6-29 0,-2-9-69 0,20-1 23 0,19-7-20 16,16-2-19-16,13-3-12 15,30-5-16-15,10 1-18 0,6 1-76 0,4-2-93 0,-1 2-171 16,-5-7-165-16,-5 9-522 0,-9 0-728 0</inkml:trace>
  <inkml:trace contextRef="#ctx0" brushRef="#br0" timeOffset="-209257.75">25172 16871 439 0,'0'0'402'16,"0"0"-155"-16,0 0 5 0,0 0-89 0,0 0-2 0,-10-9-67 0,10 9 20 15,0 0-62-15,0 0 25 16,0 0-38-16,0 0 28 0,0 0-48 0,0 0 33 0,0 0-47 15,0 0 6-15,0 0-11 0,0 0 33 16,0 0-41-16,0 0 37 0,0 0-47 0,0 0 37 0,0 0-35 16,0 0 41-1,0 0-38-15,0 0 56 0,0 0-32 0,0 0 44 0,0 0-27 16,-17-1 32-16,17 1-14 0,0 0 20 16,0 0-5-16,0 0 7 0,0 0-2 0,0 0 11 0,0 0 1 15,0 0-1-15,0 0-5 0,0 0-14 0,0 0-3 0,0 0-13 16,0 0-1-16,0 0-16 15,0 0 0-15,0 0-7 0,0 0-2 0,3-20-6 0,-3 20 9 16,8-11-9-16,-8 11 5 0,12-14 4 16,-1 4 27-16,-3 2-2 0,4-2 2 15,4 1 8-15,1-2 4 0,0-1-9 16,2 4-1-16,0 0-6 0,1-1-3 0,0 1-4 0,0 0-4 16,0 1-3-16,0 1 4 0,1 2-12 0,-3-1 0 0,-1 2 1 15,0 0-5-15,-17 3 1 16,29-3-3-16,-29 3 2 0,22 0 1 0,-22 0-1 0,25 2 2 15,-25-2 5-15,24 4-3 0,-24-4 2 16,23 7 5-16,-23-7-4 0,19 8 0 0,-19-8-5 0,21 8 15 16,-21-8-16-16,21 10 8 15,-21-10-18-15,17 8 20 0,-17-8-23 0,18 9 28 16,-18-9-29-16,16 9 20 0,-16-9-24 0,16 7 20 0,-16-7-22 16,13 6 21-16,-13-6-23 0,0 0 21 15,17 8-17-15,-17-8 17 0,0 0-26 0,13 6 24 0,-13-6-22 16,0 0 21-16,0 0-23 15,0 0 22-15,14 5-16 0,-14-5 13 0,0 0-22 0,0 0 22 16,0 0-23-16,0 0 19 0,0 0-24 16,0 0 19-16,0 0-46 0,12 7-28 0,-12-7-48 0,0 0-49 15,0 0-61-15,0 0-39 0,0 0 32 16,0 0-54-16,0 0-135 0,0 0-355 16,-13-7-315-16</inkml:trace>
  <inkml:trace contextRef="#ctx0" brushRef="#br0" timeOffset="-208667.5">25318 16816 92 0,'0'0'532'15,"0"0"-149"-15,-21-1-129 0,21 1-7 0,0 0-101 0,0 0 7 0,-20 2-67 16,20-2 6-16,0 0-44 15,-12 7 28-15,12-7-52 0,0 0 31 0,-8 16-47 0,8-16 34 16,0 0-44-16,-6 19 1 16,6-19-7-16,0 0 8 0,-2 21 1 0,2-21-1 0,0 0 0 0,0 19 0 15,0-19-3 1,0 0-2-16,2 18 7 0,-2-18 2 0,0 0 12 0,0 0 15 16,0 0 19-16,1 17 44 0,-1-17 5 0,0 0 34 0,0 0 12 15,0 0 13-15,0 0-30 16,0 0-25-16,0 0-22 0,0 0-12 0,0 0-15 0,0 0-6 0,7-14 8 15,-7 14-11-15,5-19 0 16,-5 19-14-16,10-25 4 0,-5 11-12 0,2 0 7 16,0-1-12-16,1 1 3 0,0-1-6 0,3 0-1 15,-2 0 6-15,3 0 1 0,-1 3-1 16,3-1 28-16,-1 1-37 0,2 1 1 0,1-1 0 0,3 3 1 16,0-1 4-16,1 3 3 0,1-1-2 15,0 2-1-15,2 2-3 0,0 0-1 0,-4 2 1 0,0 1-1 16,1 1-4-16,-2 0-1 15,0 1 2-15,-18-1-2 0,28 2 0 0,-28-2-1 0,26 5 2 16,-26-5-1-16,22 6 1 0,-22-6 0 16,17 5 2-16,-17-5 2 0,14 6 1 0,-14-6 0 0,0 0-1 15,19 6 2-15,-19-6-1 0,0 0-1 0,0 0-2 16,13 7 1-16,-13-7 0 0,0 0 34 16,0 0-43-16,0 0-1 0,0 0 1 0,16 4-7 0,-16-4 7 15,0 0-5-15,0 0-1 0,0 0-4 16,0 0-2-16,0 0-19 0,0 0-43 0,0 0-30 0,0 0-40 15,0 0-42-15,0 0-26 16,0 0-1-16,0 0 15 0,-18-3 2 0,18 3-58 0,0 0-148 16,-20-3-287-16,20 3-211 0</inkml:trace>
  <inkml:trace contextRef="#ctx0" brushRef="#br0" timeOffset="-208157.81">25301 16759 535 0,'0'0'385'0,"-19"6"-142"0,19-6-11 0,-17 6-92 15,17-6-3-15,-14 6-61 0,14-6 12 0,-12 9-45 16,12-9 26-16,-11 10-47 0,11-10-4 0,-7 12 25 0,7-12 30 16,0 0-52-16,-6 16-3 0,6-16 17 0,0 0-5 0,-3 16 32 15,3-16-44-15,0 0-2 16,0 0 31-16,-2 16-25 0,2-16 37 0,0 0 2 15,0 0 47-15,0 0 11 0,0 0 16 16,0 0 16-16,-5 15-15 0,5-15-4 0,0 0-38 0,0 0-28 16,0 0-2-16,0 0-19 15,7-20 7-15,-7 20-5 0,7-18 2 0,-1 7-13 0,1-3 5 0,3-1-12 16,0 1 0-16,1-3 0 0,1 3-1 0,1 0-1 0,1-1 1 16,1 2 4-16,4 0 0 15,-2 1 0-15,4 1 0 0,0 1 0 0,0 1-3 0,2 3-4 16,2 0-2-16,0 1-3 15,-3 2-3-15,2 2 2 0,-3 1-8 0,-1 0-1 0,0 1-1 16,-1 1-4-16,-2 0 2 0,-1 0 4 16,-16-2 1-16,27 7 1 0,-27-7 0 0,20 7 2 0,-20-7 7 15,16 5 1-15,-16-5 3 0,0 0-1 0,17 6 5 0,-17-6 2 16,0 0 3-16,13 6 2 16,-13-6 2-16,0 0-5 0,0 0 2 0,0 0-3 0,15 5-6 15,-15-5-5-15,0 0-3 0,0 0-4 16,0 0-2-16,0 0 14 0,0 0-16 0,0 0-2 0,0 0-3 15,0 0 9-15,0 0-21 0,0 0-4 16,0 0-45-16,0 0-48 0,0 0-53 0,0 0-76 16,0 0-63-16,0 0-19 0,0 0-81 15,0 0-565-15,-20 0-641 0</inkml:trace>
  <inkml:trace contextRef="#ctx0" brushRef="#br0" timeOffset="-207577.81">25217 16902 90 0,'-7'-18'492'0,"7"18"-128"15,-9-14-123-15,9 14 13 0,-7-14-109 0,7 14 0 0,-9-14-52 16,9 14 24-16,-6-13-63 15,6 13 28-15,0 0-44 0,-6-17 23 0,6 17-41 0,0 0 37 0,8-22-37 16,-8 22 37-16,15-17-1 16,-4 6-2-16,3 0 1 0,2 0 4 0,0 1 2 0,2 1 5 15,-1 0 37-15,2 2-38 16,-4 1 32-16,2 2-27 0,-1 0 16 0,3 1-28 0,-3 2 1 16,2 1-2-16,-18 0-2 0,35 1-3 0,-16 1-10 0,-2 1-2 15,0 2 0-15,0-2-4 0,-1 1 1 16,-1 2-12-16,0-2 4 0,-1 1-7 0,0-1 15 0,-14-4-10 15,20 9 3-15,-20-9-5 16,19 7 12-16,-19-7-7 0,0 0 15 0,20 7 2 0,-20-7 18 16,0 0-13-16,13 4 23 0,-13-4-19 15,0 0 21-15,0 0-30 0,0 0 8 0,14 5-31 0,-14-5 14 16,0 0-25-16,0 0 12 0,0 0-23 0,0 0-4 0,0 0-2 16,0 0-1-16,0 0-2 15,0 0-6-15,0 0-44 0,0 0-41 16,0 0-56-16,0 0-71 0,0 0-29 0,0 0-1 0,0 0-34 15,0 0-93-15,0 0-423 0,0 0-360 0</inkml:trace>
  <inkml:trace contextRef="#ctx0" brushRef="#br0" timeOffset="-207017.75">25194 16930 272 0,'-6'-15'450'16,"6"15"-104"-16,0 0-119 0,-3-23-11 15,3 23-90-15,2-18-5 0,-2 18-22 0,7-20 23 0,-3 6-47 16,5 3 15-16,1-6-8 16,1 3-4-16,5 0 0 0,-1 0 10 0,5 0 6 0,4-1-9 15,0 0 34-15,3 1-37 0,1 1-15 0,2 1 7 0,-1 2-3 16,-2 3-10-16,-4 0-9 0,2 3-9 16,-3 0 3-16,-2 3-2 0,-2 1-12 0,-18 0 4 0,31 0-1 15,-31 0 5-15,27 5-4 16,-27-5-3-16,23 8-5 0,-23-8 1 0,18 8 10 0,-18-8-12 15,13 8 4-15,-13-8-13 16,11 9 11-16,-11-9-13 0,0 0 7 0,12 9-11 0,-12-9 6 0,0 0-9 16,0 0 8-16,11 10-9 15,-11-10 7-15,0 0-6 0,0 0 7 0,0 0-10 0,0 0 10 16,0 0-12-16,12 8 9 0,-12-8-11 0,0 0 9 0,0 0-12 16,0 0 10-16,0 0-12 0,0 0 11 15,0 0-11-15,0 0 10 0,0 0-9 0,0 0 9 0,0 0-9 16,0 0 8-16,0 0-10 15,0 0-1-15,0 0 1 0,0 0 0 0,0 0 0 0,0 0-8 16,0 0-21-16,0 0-22 0,0 0-35 16,0 0-31-16,0 0-28 0,11-7-13 0,-11 7 0 15,0 0-25-15,0 0-75 16,0 0-168-16,0 0-231 0,0 0-190 0</inkml:trace>
  <inkml:trace contextRef="#ctx0" brushRef="#br0" timeOffset="-203555.98">25097 16585 114 0,'0'0'350'0,"0"0"-68"15,0 0 4-15,0 0-80 0,0 0-3 0,0 0-95 16,0 0 23-16,0 0-58 0,0 0 18 0,0 0-46 0,0 0 30 16,0 0-51-16,0 0 20 0,0 0-24 15,0 0 31-15,0 0-42 0,0 0 43 16,-18-2-48-16,18 2 46 0,0 0-51 0,0 0 33 15,0 0-34-15,0 0 45 0,0 0-35 0,0 0 34 0,0 0-40 16,0 0 34-16,0 0-37 0,0 0 38 16,0 0-40-16,-12-7 42 0,12 7-3 0,0 0-9 0,0 0-3 15,0 0-6 1,0 0-9-16,0 0-29 0,0 0 38 0,0 0-30 0,0 0 29 16,2-15-30-16,-2 15 29 0,0 0-30 0,0 0 30 15,0 0-37-15,9-12 38 0,-9 12-30 16,0 0 40-16,0 0-20 0,11-10 21 0,-11 10-15 0,0 0 1 15,0 0-11-15,9-9 20 0,-9 9-19 16,0 0 14-16,0 0-20 0,0 0 19 0,12-7-19 0,-12 7 7 16,0 0-8-16,0 0 18 0,0 0-19 15,19 3 18-15,-19-3-19 16,0 0 14-16,11 7-15 0,-11-7 9 0,0 0 9 0,12 14-10 16,-12-14 9-16,0 0-6 0,7 16 4 0,-7-16-2 15,0 0-3-15,1 20 8 0,-1-20-8 0,-3 17-1 0,3-17-1 16,-7 18-6-16,7-18 13 0,-12 19-12 15,12-19 1-15,-13 18-11 0,13-18 6 0,-17 18 1 16,17-18 13-16,-16 13-17 0,16-13 17 16,-14 10-15-16,14-10 27 0,-11 8-5 0,11-8 18 0,0 0 10 15,-14 8 5-15,14-8 6 0,0 0-9 16,0 0-2-16,0 0-8 0,0 0-7 0,0 0-3 16,0 0-5-16,0 0-4 0,0 0-2 0,0 0-4 0,20-11 0 15,-20 11-1-15,22-8-2 0,-22 8-1 16,26-9-1-16,-26 9 0 0,27-8-2 0,-27 8-1 0,24-3 0 15,-24 3-1-15,22-2-1 16,-22 2 0-16,19 2 0 0,-19-2 2 0,17 2-2 16,-17-2 0-16,14 6-3 0,-14-6 1 0,0 0 3 15,9 15-1-15,-9-15 1 0,0 0-2 0,-2 21 1 0,2-21 2 16,-12 20-1-16,3-9-1 0,0 0 0 0,-5 1 0 0,1 0 6 16,0 0-1-16,0-3-2 0,2-1 0 15,11-8-2-15,-17 12-1 0,17-12-12 0,-11 9-2 16,11-9-27-16,0 0-47 0,0 0-56 15,0 0 15-15,0 0-78 0,7-10-164 0,5-1-279 16,2-1-181-16</inkml:trace>
  <inkml:trace contextRef="#ctx0" brushRef="#br0" timeOffset="-203247.87">25401 16573 500 0,'0'0'438'0,"0"0"-154"0,5-17 9 15,-5 17-73-15,0 0-39 0,0 0-41 0,-7-12-20 16,7 12 3-16,0 0-6 0,-17 2 4 0,17-2-16 0,-15 9-16 15,15-9-8-15,-18 17-15 16,8-8-1-16,1 3-8 0,3 0-9 0,6-12-9 0,-9 22-7 16,9-22-5-16,-3 23 0 0,3-23-5 15,1 23-6-15,-1-23-1 0,7 21-2 0,-7-21-2 16,8 18-3-16,-8-18 1 0,12 14 6 0,-12-14-7 0,12 8 7 16,-12-8-8-16,0 0 7 0,20 7-6 15,-20-7 6-15,0 0 0 0,15-2 0 0,-15 2 3 0,0 0 7 16,0 0-1-16,14-10-1 0,-14 10-5 15,0 0-3-15,0 0-3 0,-2-18-1 0,2 18-5 16,-10-10-1-16,10 10-2 0,-12-8-2 16,12 8 0-16,-14-7-2 0,14 7 1 0,-16-6-2 0,16 6-3 15,0 0-2-15,-17-3-42 0,17 3-52 0,0 0-34 16,0 0-10-16,0 0-35 0,0 0-2 0,0 0-120 16,0 0-408-16,21-10-236 0</inkml:trace>
  <inkml:trace contextRef="#ctx0" brushRef="#br0" timeOffset="-202867.59">25464 16606 354 0,'0'0'493'0,"8"-9"-149"16,-8 9-61-16,0 0-64 0,8-13-36 0,-8 13-10 16,0 0-2-16,0 0-15 0,0 0 3 15,3-16-22-15,-3 16-14 0,0 0-21 0,0 0-16 0,0 0-24 16,0 0-15-16,0 0-8 0,0 0-6 0,0 0-9 0,0 0-4 16,0 0-5-16,0 0 3 0,0 0-10 15,0 0-3-15,0 0 1 0,0 0 0 0,0 0 0 0,0 0-1 16,21 2-5-1,-21-2 4-15,0 0 2 0,0 0-10 0,0 0 9 0,0 0 1 16,0 0 1-16,0 0 2 0,12 7-6 16,-12-7 6-16,0 0 5 0,0 0-7 0,0 0-3 0,0 0 3 15,0 0-1-15,0 0-1 16,0 0-3-16,0 0-1 0,0 0 4 0,0 0 2 0,0 0-7 16,0 0 3-16,0 0-1 0,0 0-2 0,0 0 1 0,0 0-4 15,0 0 3-15,-10-9 3 16,10 9-5-16,0 0-2 0,0 0 2 0,0 0 0 15,0 0 0-15,0 0 0 0,0 0-4 16,0 0 16-16,0 0-13 0,0 0-4 0,0 0 4 0,0 0 0 16,0 0 0-16,0 0 0 0,0 0-3 15,0 0 4-15,0 0 7 0,0 0-7 0,0 0-35 16,0 0-59-16,0 0-18 0,0 0-11 0,0 0-46 0,0 0-20 16,0 0-158-16,0 0-315 0,4 13-192 15</inkml:trace>
  <inkml:trace contextRef="#ctx0" brushRef="#br0" timeOffset="-202397.62">25520 16574 325 0,'0'0'490'0,"0"-20"-185"0,0 20-9 0,0 0-115 0,-2-18 7 0,2 18-58 16,0 0 6-1,-5-13-14-15,5 13-28 0,0 0-7 0,0 0-17 0,0 0-11 16,-7-14-14-16,7 14-11 0,0 0-12 16,0 0-8-16,0 0 3 0,0 0-2 0,0 0-4 0,0 0 1 15,0 0-5-15,-2 14 0 16,2-14 4-16,0 0 1 0,0 0 30 0,12 7 7 0,-12-7 19 16,0 0 2-16,20-6 4 0,-20 6 0 0,20-9 9 0,-20 9 6 15,17-11-1-15,-17 11-11 16,14-14 0-16,-14 14-14 0,9-13 0 0,-9 13-20 15,0 0 1-15,0 0-17 0,-4-22-2 16,4 22-10-16,-13-7 1 0,13 7-11 0,-21-2 5 0,21 2-10 16,-27 3 8-16,27-3-16 15,-24 9 4-15,24-9-148 0,-18 13-60 0,18-13-90 0,-10 10-609 16,10-10-554-16</inkml:trace>
  <inkml:trace contextRef="#ctx0" brushRef="#br0" timeOffset="-197957.93">25111 17041 277 0,'0'0'248'0,"0"0"89"0,0 0-70 0,0 0-28 0,0 0-50 0,0 0-28 16,0 0-22-16,0 0-16 0,0 0-12 15,0 0-23-15,0 0-11 0,0 0-25 0,0 0-7 0,0 0-8 16,5-18-4-16,-5 18-3 16,0 0-3-16,0 0 1 0,2-18-11 0,-2 18-6 0,0 0 8 15,0 0 15-15,2-19 11 0,-2 19-25 0,0 0 22 0,0 0-16 16,1-19 16-16,-1 19-20 0,0 0 3 16,0 0-3-16,-3-18 2 0,3 18-14 0,0 0 9 15,0 0-11-15,-5-13 8 16,5 13-5-16,0 0-9 0,0 0 4 0,-9-12-5 0,9 12 7 15,0 0-13-15,0 0 16 16,-13-9-12-16,13 9 10 0,0 0-14 0,0 0 10 0,-20-6-8 16,20 6 8-16,0 0-8 0,-20-1 6 15,20 1-6-15,0 0 10 0,-20 1 5 0,20-1 0 0,-16 3-7 16,16-3 4-16,-15 5 0 0,15-5-3 0,-15 6-2 0,15-6 8 16,-15 8-5-16,15-8-6 15,-17 12 0-15,17-12 0 0,-16 13 0 0,16-13-2 16,-15 16 2-16,15-16 7 0,-13 20-7 15,3-8 0-15,4 0 0 0,-2 1 0 0,0-1 1 0,-1 1 2 16,3 1 4-16,-1 1 16 0,0 1-9 16,1-1 5-16,-1 0 0 0,2-1-2 0,1 1-2 15,0 0-5-15,1 0 4 0,3-15 14 16,-4 27-5-16,4-27-8 0,0 27 8 0,0-27-1 0,2 27 8 16,0-12-10-16,2 0 8 0,1 1 6 0,0-1-4 0,2 0-8 15,0 2 5-15,1 0-6 16,-2-4 6-16,1 1-13 0,1-1 9 0,1 2-5 15,-1-1 4-15,1-3 2 0,-2 3-4 16,2-3 0-16,-2 0-1 0,4 0 9 0,-2 1-1 0,0-1 3 16,1-1-1-16,0 0 0 15,1 0 8-15,1-1 1 0,-2 2 0 0,4-3-2 0,2 3 2 16,-1-1-2-16,1-1-5 0,1 1 2 0,0-1 13 0,1 0 10 16,0 1-9-16,0-1-6 0,-1 0-9 15,2-1-2-15,-1 1-8 0,-1-1-3 0,2 0-4 0,-5-2 7 16,2 0 13-16,1-1 15 15,2 1 2-15,-1-4-27 0,3 0 30 0,4-1-30 0,0-2 26 16,2-1-32-16,2-2 30 16,5-3-31-16,0-1 27 0,1 0-32 0,1-3 23 0,0-1-35 15,0 1 29-15,0-1-34 16,0-1 27-16,0-1-32 0,0 0 35 0,-2 1-36 0,3-4 36 16,0 3-37-16,-3-1 1 0,0 0 0 0,1 1 3 0,-4-1 4 15,1 0 7-15,-3 0-8 0,0 1 5 16,-2-1-4-16,1 0 1 0,-4-1 1 0,1 0 0 0,-1 0 30 15,1-2-35 1,-2 0 31-16,1-1-32 0,-4 0 40 0,1 0-29 0,-2 0 27 16,0 0-28-16,-4 2 28 0,1-1-32 15,-5 0 28-15,5-3-5 0,0-1-6 0,-5 2-3 0,0 0 3 16,0 0-34-16,-1-1 31 0,-1-1-29 0,1 1 29 0,-2-1-28 16,-1 1 26-16,-1-2-15 15,-2 2 14-15,1-2-18 0,0 3 22 0,-5 0-27 0,2 2 3 16,-4-1 2-16,-1-1-1 0,-1-1 4 15,-1 1 2-15,-3 1 4 0,-1 1-7 0,-3 2 8 0,-1 0-8 16,-1 1 3-16,-1 3-3 16,-2-1 3-16,0 3 0 0,1 1-2 0,-1 0 8 0,0 1-6 15,2 2 4-15,-1 0-6 16,3 1 1-16,13 5 3 0,-23-8-2 0,23 8-8 0,-23-6 10 16,23 6 10-16,-17-5 17 0,17 5-29 0,-16-6-5 0,16 6 2 15,-16-2 1-15,16 2 0 16,0 0 1-16,-18-5 1 0,18 5-1 0,0 0 6 0,-20-3-5 15,20 3 5-15,0 0-6 0,0 0 1 16,-16-4 0-16,16 4 28 0,0 0-32 0,0 0 1 0,0 0 12 16,-16-3-14-16,16 3 8 0,0 0-5 15,0 0 0-15,0 0 2 0,0 0-1 0,-17-3 2 16,17 3-1-16,0 0 8 0,0 0-8 0,0 0 2 16,0 0-2-16,0 0 0 0,0 0-1 15,-16-3 5-15,16 3-4 0,0 0 1 0,0 0 0 0,0 0 5 16,0 0-7-16,0 0 6 0,0 0-7 15,0 0 1-15,-18-2-1 0,18 2 1 0,0 0 1 0,0 0 0 16,0 0 7-16,0 0-7 16,-20 2 5-16,20-2-6 0,0 0 1 0,0 0 0 0,0 0 0 15,0 0 2-15,-23 0-2 16,23 0 7-16,0 0-8 0,0 0 5 0,-20 1-4 0,20-1-1 16,0 0 2-16,0 0-2 0,-22 2 1 0,22-2 1 15,0 0 0-15,0 0 5 0,-17 1-2 16,17-1 1-16,0 0-5 0,0 0 0 0,0 0-1 0,0 0 2 15,-19 1-1-15,19-1 0 16,0 0 7-16,0 0-6 0,0 0 4 0,0 0-5 0,0 0 0 16,0 0 1-16,0 0-1 0,-18 2 0 15,18-2 2-15,0 0 6 0,0 0-8 0,0 0 5 0,0 0-4 16,0 0 0-16,0 0 0 0,0 0 0 0,-16 1 0 0,16-1 0 16,0 0 12-16,0 0-8 15,0 0-2-15,0 0-5 0,0 0 1 0,0 0 0 0,0 0-4 16,0 0 7-16,0 0-1 15,0 0 0-15,0 0 6 0,0 0 13 0,0 0-17 0,0 0-6 16,0 0 11-16,0 0-12 0,0 0 2 16,0 0 2-16,0 0-1 0,0 0 8 0,0 0-16 0,0 0 13 15,0 0-3-15,0 0-2 16,0 0 4-16,0 0 1 0,0 0-1 0,0 0 0 0,0 0 6 16,-18-1-8-16,18 1 3 0,0 0-4 0,0 0 2 0,0 0-3 15,0 0 3-15,0 0 0 16,0 0 0-16,0 0 5 0,-19-3-1 0,19 3-1 0,0 0-6 15,0 0 1-15,0 0 0 0,0 0 0 16,-13-4 0-16,13 4 1 0,0 0 0 0,0 0 9 16,0 0-10-16,0 0 5 15,-18-4-6-15,18 4 0 0,0 0 1 0,0 0 1 0,0 0-1 0,0 0 0 16,0 0 7-16,-15-5-6 0,15 5 3 0,0 0-4 16,0 0-1-16,0 0 0 0,0 0 0 15,0 0 7-15,0 0-8 0,0 0 8 0,0 0-17 0,0 0 11 16,0 0 0-16,0 0-1 15,0 0 1-15,-17-3 2 0,17 3 5 0,0 0-8 0,0 0 6 16,0 0-7-16,0 0 3 0,0 0-1 16,0 0 0-16,0 0 0 0,0 0 1 0,0 0 7 15,0 0 4-15,0 0-10 0,0 0-4 0,0 0-5 0,0 0-1 16,0 0 2-16,0 0 0 16,0 0 8-16,0 0-9 0,0 0 6 0,0 0-2 0,0 0 1 0,0 0 1 15,0 0 1-15,0 0 2 16,0 0 0-16,19-2 8 0,-19 2-9 0,0 0 4 0,0 0-3 15,0 0-2-15,18-3 2 16,-18 3 0-16,0 0 0 0,0 0 7 0,0 0-8 0,15-4 5 16,-15 4-5-16,0 0 0 0,0 0 0 15,15-7 1-15,-15 7-1 0,0 0 1 0,11-7 6 16,-11 7-4-16,0 0-4 0,15-11 1 0,-15 11 0 0,11-7 0 16,-11 7 26-16,11-7-31 15,-11 7 28-15,0 0-32 0,14-10 34 0,-14 10-36 0,0 0 31 0,12-8-33 16,-12 8 30-16,0 0-31 15,12-7 32-15,-12 7-33 0,0 0 33 0,12-6-25 0,-12 6 22 16,0 0-30-16,9-8 31 0,-9 8-30 16,0 0 28-16,11-8-27 0,-11 8 30 0,0 0-24 0,12-8 22 15,-12 8-25-15,0 0 25 16,0 0-29-16,10-7 29 0,-10 7-29 0,0 0 30 16,0 0-29-16,0 0 33 0,0 0-34 0,11-7 31 0,-11 7-32 15,0 0 30-15,0 0-29 16,0 0 29-16,0 0-30 0,0 0 33 0,0 0-25 0,0 0 20 15,0 0-23-15,0 0 24 0,0 0-31 16,0 0 32-16,0 0-30 0,0 0 29 0,0 0-22 0,0 0 20 16,12-8-24-16,-12 8 25 0,0 0-30 15,0 0 28-15,0 0-27 0,0 0 32 0,0 0-32 0,0 0 36 16,0 0-36-16,0 0 27 0,0 0-27 0,0 0 31 16,0 0-31-16,0 0 32 15,0 0-31-15,0 0 30 0,0 0-22 0,0 0 22 0,0 0-26 16,0 0 24-16,0 0-29 15,0 0 31-15,0 0-31 0,0 0 31 0,0 0-32 0,0 0 36 0,0 0-32 16,0 0 23-16,0 0-27 16,0 0 29-16,-18 5-30 0,18-5 29 0,0 0-29 0,-18 10 40 15,18-10-39-15,-16 10 31 16,16-10-30-16,-17 12 3 0,17-12 3 0,-21 13 2 0,10-5 9 16,-1-2-7-16,12-6 17 0,-19 13-17 0,19-13 1 0,-16 11-3 0,16-11 6 15,-13 8 1-15,13-8 13 16,0 0-15-16,-16 9 5 0,16-9-6 0,0 0 3 15,0 0 0-15,-13 8-1 0,13-8 2 16,0 0 1-16,0 0 7 0,0 0-8 0,0 0 4 16,-12 8-5-16,12-8 2 0,0 0 0 15,0 0-1-15,0 0 0 0,0 0 9 0,0 0-8 0,0 0 3 16,0 0-4-16,0 0 0 0,0 0 0 0,-11 7 0 0,11-7 0 16,0 0 0-16,0 0 7 15,0 0 3-15,0 0-17 0,0 0 0 0,0 0 0 0,0 0 2 16,0 0 0-16,0 0 3 15,0 0 5-15,6 10-3 0,-6-10 2 0,14 8-1 0,-14-8 0 16,20 12 3-16,-20-12 2 0,25 9-2 16,-7 0-20-16,-2-1 26 0,2-1-2 0,-1 2 1 0,1-1-2 15,0 0-2-15,0-1 0 16,-1 1-1-16,0 1-1 0,-1-2-6 0,-3 2-12 0,1 0-22 16,-1 0-38-16,-2 0-35 0,-1 1-14 0,-3 1-46 0,-7-11-70 15,10 21-63-15,-10-21-27 16,2 25 25-16,-2-25-97 0,-4 24-478 0,4-24-499 0</inkml:trace>
  <inkml:trace contextRef="#ctx0" brushRef="#br0" timeOffset="-196647.43">24897 17030 513 0,'0'0'349'0,"0"0"-93"16,0 0-51-16,0 0-33 0,0 0-50 0,-2-15-21 0,2 15-20 0,0 0-15 15,0 0-9-15,0 0-3 16,0 0-7-16,0 0-7 0,-5-16-7 0,5 16-7 0,0 0-6 15,0 0-8-15,0 0 16 16,0 0-34-16,0 0 0 0,0 0 2 0,0 0 2 0,0 0 4 0,0 0 5 16,0 0-18-16,0 0 8 15,0 0 1-15,0 0 6 0,0 0-1 0,0 0 29 0,0 0-30 16,0 0-6-16,0 0 4 0,9-9 9 0,-9 9 3 0,0 0 4 16,0 0 1-16,0 0 1 15,0 0 1-15,12-7 0 0,-12 7-3 0,0 0-3 0,0 0-1 0,11-9-1 16,-11 9 2-16,0 0 2 15,10-9-2-15,-10 9 0 0,0 0-2 0,13-11 4 0,-13 11 17 16,9-10-20-16,-9 10 0 16,12-10-1-16,-12 10-4 0,12-10 1 0,-12 10 0 0,12-8 0 15,-12 8 2-15,12-10 3 0,-12 10 17 16,0 0-16-16,14-10 14 0,-14 10-22 0,0 0 17 0,12-9-22 16,-12 9 19-16,0 0-20 0,0 0-2 0,11-8 9 0,-11 8 16 15,0 0-19-15,0 0 16 0,0 0-19 16,0 0 19-16,9-9-20 0,-9 9 16 0,0 0-12 15,0 0 8-15,0 0-14 0,0 0 19 16,0 0-25-16,0 0 17 0,0 0-16 0,11-8 16 0,-11 8-20 16,0 0 14-16,0 0-11 15,0 0 18-15,0 0-18 0,0 0 19 0,0 0-19 0,0 0 18 0,0 0-17 16,0 0 12-16,0 0-10 0,0 0 26 0,11-7 0 16,-11 7 14-16,0 0-4 0,0 0 3 15,0 0-2-15,0 0-2 0,12-9 1 0,-12 9-5 0,0 0-4 16,0 0-6-16,13-10 0 15,-13 10-11-15,0 0-1 0,10-7 1 0,-10 7-2 0,0 0 2 16,11-9-3-16,-11 9-3 0,0 0 4 16,0 0-5-16,13-9 7 0,-13 9-3 0,0 0 7 0,0 0-3 15,0 0 13-15,0 0 0 16,9-7 6-16,-9 7 1 0,0 0 2 0,0 0-4 0,0 0 0 16,0 0-4-16,0 0 2 0,0 0-6 0,0 0-1 0,0 0-6 0,0 0 0 15,0 0 0-15,0 0-3 16,-13 9-1-16,13-9-1 0,-19 12 0 0,8-3-3 0,-1 0 1 15,-3 2-3-15,0 0 2 16,2 3-3-16,-1-3 0 0,-2 3-1 0,3 0-1 0,-1-1-3 16,1 2-72-16,3-3-95 0,2 0-62 15,-2-2-216-15,10-10-285 0,-7 15-263 0</inkml:trace>
  <inkml:trace contextRef="#ctx0" brushRef="#br0" timeOffset="-182995.01">7685 13976 402 0,'4'-17'585'0,"-1"1"-198"0,-2 0-26 15,-1 16-115-15,1-25 14 0,-1 25-53 0,-1-20-14 0,1 20-53 16,-3-17 11-16,3 17-34 16,0 0 0-16,-4-21-37 0,4 21-7 0,0 0-16 15,0 0 5-15,-7-11-25 0,7 11 7 0,0 0-18 0,-11 22 11 16,3 0-19-16,-4 9 13 16,0 4-7-16,-5 13-4 0,-1 2 35 0,-2 6-45 0,-2-1 41 15,0 1-59-15,0 0 7 0,1-4-2 16,1-4-1-16,5-13 0 0,2-4-1 0,1-3-1 0,3-9 1 15,3-6-2-15,6-13-3 16,-8 15 0-16,8-15 0 0,0 0-30 0,0 0-15 0,0-32 2 16,2 8 55-16,0-4-43 0,1-9 53 15,-2 0-45-15,-1 1 50 0,-1-3-54 0,-2 2 8 16,-1 1 13-16,-1 3 1 0,0 3 4 0,-1 5 1 16,1 4-20-16,-1-1 31 0,1 3-23 0,-2 6 28 15,7 13-17-15,-7-21 24 0,7 21-23 0,-5-15 20 16,5 15-31-16,0 0 25 0,0 0-16 0,0 0 26 15,0 0-38-15,14-9 55 0,-14 9-1 0,30 13 7 16,-9-2 1-16,7 1 0 16,2 2-12-16,2 2-4 0,2-1 3 0,1-1-7 15,1 0-6-15,3 1-5 0,0-2 2 0,-1 0-21 16,-2-2 19-16,1-4 12 0,-5-1-121 0,-8-3-65 16,-4-3-93-16,-20 0-647 0,25-2-545 0</inkml:trace>
  <inkml:trace contextRef="#ctx0" brushRef="#br0" timeOffset="-182667.7">7431 14250 673 0,'-27'7'545'16,"7"-4"-143"-16,4 1-102 0,16-4-68 0,-21 2-48 15,21-2-32-15,0 0-34 0,0 0 2 0,0 0-62 0,0 0 37 16,24-19-76-16,4 2 57 0,6-4-52 16,13-7-6-16,4-3-2 0,3-3-44 0,4 1 46 15,-3-3-44-15,-2 1 43 0,-4 3-41 16,-5 1 33-16,-12 8-22 0,-5 2 37 15,-5 2-31-15,-7 4 39 0,-4-1-43 0,-6 2 42 16,-5 14-46-16,1-23 47 0,-1 23-31 0,-12-22 40 16,-1 10-14-16,-5 0 21 0,-2 5-19 0,-1 0 24 15,-4 2-15-15,0 1 17 0,0 2 2 0,4 2 17 0,1 0 1 16,1 0-8-16,3 3-14 0,16-3-12 0,-25 10-16 16,15 2-4-16,2 6 15 0,4 4 26 15,3 5 1-15,3 6 14 0,3 9 2 0,4-1 6 16,2 12-27-16,6-2 25 0,2 5-48 0,5 0-7 15,3-4-8-15,1-1-5 0,1-2-11 16,0-3-37-16,1-1-115 0,-3-6-87 0,-6-9-104 0,-3-4-717 0,-2-3-808 16</inkml:trace>
  <inkml:trace contextRef="#ctx0" brushRef="#br0" timeOffset="-182237.83">8554 13804 835 0,'9'-20'507'0,"-9"20"-128"15,4-14-70-15,-4 14-62 0,0 0-61 0,5-14-31 0,-5 14-43 16,0 0-27-16,0 0-49 0,0 0 28 15,0 0-48-15,-6 17 32 0,0 1-46 0,-3 5 34 0,-3 4-37 16,-3 4 26-16,0 5 1 16,-2 0-11-16,-4 10-8 0,0-2 49 0,-1 0-46 0,0 0 36 15,3-9-49-15,3-3 0 0,0-5 0 0,1 1 1 0,2-8 4 16,2-5-30 0,3-3-58-16,8-12-38 0,-13 14-145 0,13-14-529 15,0 0-343-15</inkml:trace>
  <inkml:trace contextRef="#ctx0" brushRef="#br0" timeOffset="-182056.13">8258 14081 704 0,'0'0'498'16,"-1"-19"-119"-16,1 19-92 0,0 0-53 0,-2-21-95 15,2 21 17-15,0 0-83 0,0 0 27 0,0 0-67 16,0-19 35-16,0 19-54 0,0 0 39 0,0 0-9 16,0 0-4-16,26 3-3 0,-26-3-5 0,28 14 0 15,-10-4-6-15,2 0-3 0,5 4-13 0,0 0 5 16,0-2-7-16,1 1-4 0,-1-1 16 0,-4-3 24 15,-1-2-113-15,1-1-64 0,-2-3-19 0,-19-3-231 16,34-6-304-16,-16 0-216 0</inkml:trace>
  <inkml:trace contextRef="#ctx0" brushRef="#br0" timeOffset="-181692.6">8401 13853 614 0,'0'0'497'0,"-31"0"-157"15,31 0-60-15,-20 2-101 0,20-2 5 0,0 0-78 16,-10 9 20-16,10-9-64 0,0 0 24 0,15 16-50 16,-2-7 21-16,4 1-30 0,4-1 36 0,3-2-46 15,3-2 42-15,2-3-61 0,2-3 49 16,5-5-46-16,1-3 37 0,0-3-46 0,-3-5 47 0,-1-1-5 16,-3-1-4-16,-3-2-6 0,-4-1 0 0,-5 2-12 15,-4 1 7-15,-5 1-11 0,-2 0 7 0,-4 2-5 16,-3 16 0-16,-3-27-2 0,-1 14-2 0,-3 0-2 15,-3 1-1-15,-3 2 7 16,-3 1-2-16,1 2 6 0,0 1-10 0,-2 3 7 16,0 1-2-16,17 2-3 0,-29 1-63 0,29-1 70 15,-29 7-3-15,16-1-4 0,1 4 0 0,1 3-8 0,1 4 5 16,3 2 6-16,3 6-54 0,2 3 50 0,2 7-22 16,2 5 42-16,2 0-41 0,4 1 40 15,2 0-4-15,2 0-10 0,2-1 2 0,0-1 39 16,2-3-47-16,0 1 35 0,0-4-84 0,-1 1-84 15,-1-9-262-15,-3 2-398 0,-1 0-328 16</inkml:trace>
  <inkml:trace contextRef="#ctx0" brushRef="#br0" timeOffset="-180575.32">2665 13893 87 0,'-10'-17'654'0,"3"0"-263"0,-1 5-30 0,0-1-122 16,2 1 17-16,6 12-76 0,-11-18 23 0,11 18-63 0,-10-14 5 16,10 14-53-16,0 0 7 0,-12-13-56 15,12 13 20-15,0 0-37 0,0 0 27 0,0 0-29 16,-19 14 38-16,9 7-33 0,-3 7 21 0,-4 5-32 15,-1 12 17-15,-4 3-29 0,-3 2 25 16,-1 2 1-16,-1 1-9 0,2-2-27 0,0 0 21 16,0-5-25-16,6-10 26 0,2-4-26 15,1-4 21-15,3-4-20 0,4-8-2 0,-1-3-60 16,2-3 3-16,8-10-63 0,-11 11 24 0,11-11-23 0,0 0 21 16,-13-9 9-16,13 9 29 0,-9-18-5 15,4 3 25-15,1 0-2 0,-3-5 26 0,3-1 3 16,0 1 41-16,1-2-16 0,1 5 41 0,1-1-38 15,1 18 30-15,-2-29-36 0,2 29 37 16,2-23-39-16,-2 23-13 0,2-18 30 0,-2 18 37 0,5-13-46 0,-5 13 34 16,0 0-42-16,17-10 36 15,-17 10-40-15,0 0 38 0,29 2-39 0,-15 4 42 0,2-1-5 16,2 2-4-16,3 4 3 0,0 1-12 0,2 1-15 16,2 1 0-16,0 0 11 0,0-1-47 0,-3-2 50 15,3 1-40-15,-3-5 42 0,0 0-36 16,-2-1 44-16,-1-3-73 0,-19-3-16 0,27 2-67 15,-27-2-256-15,0 0-244 0,17-1-160 0</inkml:trace>
  <inkml:trace contextRef="#ctx0" brushRef="#br0" timeOffset="-180257.47">2143 14353 560 0,'-17'4'439'0,"2"-1"-74"15,15-3-147-15,-21 6-18 0,21-6-71 16,0 0 4-16,-16 5-57 0,16-5 11 0,0 0-44 15,0 0 20-15,0 0-41 0,16-9 25 0,-2-1-36 16,4-3 25-16,5-7-30 0,-2-2 18 0,4-1-34 16,0-4 48-16,-3 1-46 0,0-2 45 15,-1-1-40-15,-3 0 37 0,-5 2-41 0,-3-1 40 16,-3 5-43-16,-4-1 39 0,-4 5-40 0,-2-4 39 0,-5 4-36 16,1 0 48-16,-3 1-40 0,-2 4 43 0,-1 1-44 15,0 2 60-15,-1 3-56 0,-1 2 10 0,15 6-2 0,-25-5-4 16,25 5-2-16,-24 5-8 15,13 1 3-15,-2 7 1 0,4 5-21 0,1 3 21 16,1 10 42-16,3 3-48 0,3 4 40 0,3 3-41 16,3 5 40-16,2 12-46 0,2 0 40 0,2 3-43 0,1 2 42 15,1-4-46-15,1 0 46 0,0-7-49 0,0-12-20 0,-2-5-78 16,-1-7-279 0,2-4-281-16,-3-8-208 0</inkml:trace>
  <inkml:trace contextRef="#ctx0" brushRef="#br0" timeOffset="-179887.28">1822 14237 475 0,'-6'-14'562'0,"-1"2"-96"0,-2 2-164 16,9 10-23-16,-14-15-93 0,14 15 0 0,-18-6-80 0,18 6 6 15,-22 11-56-15,4 4 24 0,-3 6-21 16,-1 7-7-16,-5 10-48 0,0 3 37 15,0 3-41-15,2 0 30 0,0-2-40 0,6-9 37 16,2-1-43-16,2-5 46 0,1-3-47 0,4-7 26 0,3-5-69 16,7-12 17-16,-12 13-58 15,12-13 11-15,0 0-33 0,0 0-52 0,-11-17-26 16,7 3-128-16,-2 0-220 0,-4-5-53 0</inkml:trace>
  <inkml:trace contextRef="#ctx0" brushRef="#br0" timeOffset="-179567.82">1328 14396 966 0,'-13'-13'336'0,"3"4"-37"0,1 0-122 16,9 9 31-16,-17-12-84 0,17 12 17 15,-14-5-62-15,14 5 15 0,0 0-52 0,-15 7 22 0,15-7-50 16,-8 14 52-16,8-14-69 16,-2 24-1-16,5-8 0 0,2 3 4 0,1 2-2 0,5 0 0 15,3 0 1-15,3 2-1 0,2-7 0 0,0-3 0 0,2-3 37 16,2-2-41-16,2-4 28 16,-4-4-33-16,4-5 37 0,-2-2-28 0,-2-5 14 0,3 0-41 15,-6-2 20-15,-3-2-41 0,-3 0-8 16,-4-2-21-16,-5 1 12 0,-1 2 6 0,-4-3 19 0,-1 2 13 15,-5 0 43-15,-4 1 21 16,1 2 7-16,-5 3 2 0,3 4-10 0,-2 2-33 0,-4 5 29 16,-4 4-32-16,-3 7 34 0,-1 6-36 15,1 2 4-15,-1 5 4 0,-5 10 2 0,7-5-2 0,3 1-1 16,2 0-2-16,2 0 1 0,1 0-2 0,6-2 0 0,2 1 0 16,3-7 0-16,1-2 0 15,5-21-2-15,5 31 1 0,-5-31-1 0,11 18 7 0,-11-18 2 0,24 4-13 16,-8-7-49-16,4-6-137 15,-6-1-462-15,9-8-186 0</inkml:trace>
  <inkml:trace contextRef="#ctx0" brushRef="#br0" timeOffset="-179417.61">1338 14532 608 0,'0'0'405'16,"-16"19"-99"-16,5-4-64 0,-1 3-67 0,-1 6-37 0,-1 4-29 15,0 2-20-15,-2 3-18 0,-1 5-15 16,-3 6-8-16,-3 0 26 0,-1 2-47 15,-4-1 33-15,-1-1-44 0,0-2 33 0,-2-4-42 16,6-8 35-16,0-4-62 0,-2-6-26 0,0-6-115 0,5-7-195 16,0-4-204-16,1-5-73 15</inkml:trace>
  <inkml:trace contextRef="#ctx0" brushRef="#br0" timeOffset="-179261.08">666 14893 318 0,'2'-14'468'0,"4"-2"-154"0,1 0-63 0,4 1-65 16,3 1-40-16,6 4-27 15,5-2-22-15,4 2-18 0,6 3-15 0,2 2-10 0,3 3-12 16,2 2-6-16,2 2-6 0,0 3-6 16,2 0-5-16,1 2-4 0,0-1-2 0,0 1 4 0,-2-3 1 15,0 0 28-15,-6-1-87 0,-6-4-200 0,-5-1-357 0,-3-4-132 16</inkml:trace>
  <inkml:trace contextRef="#ctx0" brushRef="#br0" timeOffset="-179117.5">1127 14668 778 0,'0'0'477'0,"-28"3"-125"0,28-3-90 0,0 0-53 15,-14 6-40-15,14-6-35 0,10 9-27 0,5-2-20 0,8 2-24 16,12 3-14-16,4 1-9 0,17 3 33 0,3 2-73 0,4-3-84 16,3-2-721-16,4-5-360 0</inkml:trace>
  <inkml:trace contextRef="#ctx0" brushRef="#br0" timeOffset="-133391.28">6939 13614 489 0,'0'0'449'0,"0"0"-99"0,-13-6-80 0,13 6-58 0,0 0-36 0,0 0-27 0,-18-7-19 16,18 7-20-16,0 0-21 0,-14-4-15 15,14 4-6-15,0 0-11 0,-16-4-10 0,16 4-5 16,0 0-3-16,-17-2 2 0,17 2-13 0,0 0-1 16,-19-2 48-16,19 2-56 0,0 0 6 0,-19 0-4 15,19 0 4-15,0 0 1 0,-19 0 0 0,19 0-54 16,0 0 96-16,-21 1-54 0,21-1 0 16,0 0-4-16,-17 0 42 0,17 0-50 0,0 0 37 15,-19 1-41-15,19-1 54 0,0 0-50 0,0 0 42 16,-23-1-53-16,23 1 64 0,0 0-53 0,0 0 43 15,-23-1-52-15,23 1 47 0,0 0-47 16,-21 0 47-16,21 0-46 0,0 0 46 0,-26-2-54 16,26 2 51-16,-18-1-36 0,18 1 45 0,-18-2-51 15,18 2 48-15,-21-1-60 0,21 1 53 0,-20-1-50 16,20 1-9-16,-26-2 25 0,26 2 0 0,-27-3 0 16,27 3 2-16,-29-2 5 0,11 1-2 15,0-1 10-15,0 1-3 0,0 0-1 0,-1-1-1 0,-1 2-4 16,2-2-6-16,-3 1-1 0,0 0 5 0,1 1 1 15,-1-2-6-15,0 2 1 0,1-1 1 0,-2 0-2 16,1 0-1-16,1 1-4 0,-2 0 2 0,0-1 5 16,1 1-1-16,0 0 45 0,-1 0-53 15,1 0 0-15,1 0 41 0,-1 0-49 0,1 0 48 16,0 0-51-16,0 0 48 0,0 0-49 0,-1 0 49 16,0 0-51-16,0-2 48 0,1 1-49 15,-3-1 43-15,-1-1-49 0,1 0 33 0,-1 0-24 16,1-1 48-16,-1 0-52 0,0-1 46 0,0 0-50 15,0 0 51-15,-1-1-47 0,1 0 48 0,0 0-48 16,-1 0 46-16,0-1-46 0,0 1 48 0,1 0-49 16,0 0 44-16,-1 0-50 0,1 2 56 0,-1-1-49 15,2 0 47-15,1 0-50 0,0-1 47 0,-1 4-50 16,2-3 54-16,-1 1-48 0,3 1 46 16,2 0-46-16,-2 0 46 0,-2-2-48 0,3 3 48 0,-1-3-46 15,2 3 42-15,-2-1-50 0,1 0 56 16,-3-1-49-16,0 1 48 0,1 0-46 0,2 1 44 15,-1 0-52-15,2-1 50 0,-2 2-43 0,1 1 47 16,0-1-49-16,-1 0 5 0,19 1 3 0,-32 1 4 16,32-1 2-16,-30 1 1 0,30-1-3 0,-30 2 2 15,13 0 8-15,-1 0 1 0,1 0 2 0,-1 1-3 16,0 0-3-16,2-2 1 0,-1 2 46 0,1-1-51 16,-1 0 45-16,0 1-50 0,-1-2 44 0,0 2-45 15,0-1 44-15,-1 0-50 0,0 0 44 16,0 1-50-16,-3 0 53 0,0 0-46 0,-1 1 43 15,1-1-45-15,0 2 42 0,0-3-47 16,-1 3 51-16,-1-2-47 0,2 1 46 0,-1 1-46 16,0-2 47-16,1 1-49 0,0 0 49 0,-1-1-45 15,-1 1 43-15,0 0-51 0,2 0 11 0,-3 1 5 16,1-3 1-16,1 3 3 0,-2-1-4 0,2 3 1 16,-2 0 6-16,1-3 1 0,0 1 0 0,1 1 1 15,-1 0 0-15,-1 0 0 0,0 1 3 0,0 1-21 16,2 0 17-16,-1 0-9 0,-1 1 22 0,3 0-19 15,-5 3 13-15,5-2-15 0,0 0 12 0,1 1-8 16,-1-1 15-16,-3 3-17 0,4-1 17 0,0-1-17 16,-1 3 18-16,3-1-18 0,0-1 17 0,0 3-19 15,-2 0 20-15,2-1-16 0,1-1 18 16,-1 1-14-16,2-1 14 0,-1 0-19 0,0 0 14 16,-2 0-13-16,1 1 18 0,1-1-19 0,0 1 18 15,1-2-18-15,-1 0 19 0,4-2-18 16,-2 1 12-16,4-1-15 0,0-1 20 0,2-2-13 15,10-7 14-15,-20 15-20 0,20-15 14 0,-16 13-11 16,16-13 18-16,-17 12-19 0,17-12 15 0,-13 10-16 16,13-10 18-16,-13 12-18 0,13-12 19 0,0 0-22 15,-13 10 16-15,13-10-12 0,0 0 18 0,-12 12-16 16,12-12 16-16,-10 10-20 0,10-10 13 0,-9 11-10 16,9-11 16-16,-8 8-15 0,8-8 22 0,0 0-25 15,-12 17 18-15,12-17-19 0,0 0 7 16,-10 13-5-16,10-13 19 0,0 0-11 0,-10 13 8 15,10-13-17-15,0 0 16 0,-7 18-19 0,7-18 21 16,0 0-3-16,-5 16-1 0,5-16-1 0,0 0-1 16,-3 21-1-16,3-21 0 0,0 0-1 0,0 19-3 15,0-19 1-15,2 16 5 0,-2-16-2 0,2 17 1 16,-2-17-2-16,6 20-4 0,-6-20 0 0,6 22-8 16,-6-22 15-16,7 21 0 0,-2-9 0 0,-5-12-1 15,11 25 0-15,-4-13-1 16,0 1-22-16,-1-1 21 0,1 0-12 0,1 1 19 0,-1-1-19 15,1 0 19-15,0 0-19 0,2 0 20 0,-2-1-18 16,1 0 18-16,1 1-15 0,0 0 15 16,0-1-17-16,2 2 16 0,0-1-17 0,0-1 15 15,2 1-17-15,-2-2 23 0,3 2-17 0,-2-1 14 16,3-2-16-16,-2 2 10 0,2-2-15 0,0 0 23 16,-1-3-21-16,1 2 21 0,-1-2-21 0,3 2 6 15,0 1-2-15,0-5 18 0,1 4-21 0,0-1 16 16,0-1-13-16,1 0 19 0,1 0-19 0,-1 1 18 15,1-1-22-15,0-2 16 0,-1 1-14 16,3 1 20-16,-1-1-20 0,-1 0 20 0,1-1-20 16,1 0 19-16,0 1-20 0,-1 2 16 0,2-2-17 15,-1-1 22-15,0 0-15 0,0-1 14 0,1 2-18 16,0-1 12-16,-1 1-14 0,0-3 23 0,1 4-5 16,0-4-1-16,0 3-3 0,1-3 2 0,-2 0-4 15,2 1-17-15,0 0 15 0,0-2-16 16,1 0 23-16,-1-1-15 0,2 0 16 0,-2 0-23 15,1 0 18-15,0 0-14 0,1 0 21 0,-2 0-20 16,1 0 19-16,-1 0-18 0,-3 0 20 0,4 0-20 16,-5 0 14-16,0 0-15 0,2 0 23 0,2 2-17 15,-1-2 14-15,1 2-22 0,0-1 16 0,-4-1-12 16,1 0 21-16,-1 1-22 0,1-1 20 0,-2 1-2 16,2-1-2-16,-1 0-2 0,-1 1-10 15,0 1 7-15,4-1 2 0,-3-1 2 0,-1 2-1 16,0-1 0-16,-1 0-3 0,0 1-5 0,0-2 0 15,-1 2 5-15,2 0 2 0,-1 0-2 0,-1 0-20 16,2 0 8-16,3 0 17 0,-4 0-2 0,0 1-4 16,0 1 5-16,0-3-8 0,3 3 7 0,-4-2-19 15,5 2 8-15,0-1-6 0,1 1 24 0,-2-1-21 16,1 1 19-16,0-1-3 0,0-1-1 0,-2 1 2 16,3-1-6-16,1 0 2 15,-1 1-7-15,-1 0 2 0,0-3 5 0,2 2-1 0,-1 0-10 16,2-1 3-16,-1 1 8 0,1-2-1 0,0 0-1 15,1 0 0-15,-1 0 0 0,1 1 0 16,2-1 0-16,-2 0-1 0,2 0-5 0,0 0 2 16,-1 2 5-16,1-2-1 0,0 0 1 0,1 1-1 15,0-1-7-15,0 1 1 0,0 1 6 0,0-1 0 16,0-1 0-16,-1 1-1 0,2-1 1 0,0 0 0 16,-1 0-2-16,0-1-12 0,0-2 8 0,-2 1 7 15,1-1-1-15,-1-2-2 0,-1 0 2 0,1 1-1 16,-1-2-5-16,0 1-2 0,-1-2 10 0,0 1-1 15,-1 0 0-15,-2 0 1 0,1-2-2 0,0-1-2 16,-1 2 0-16,-2-3-5 0,2-1 1 0,4 0 5 16,-3-3 1-16,1 2 1 0,-3-3-22 15,2 1 12-15,-1-2-6 0,0 0 21 0,-3 1-18 16,-1 0 18-16,-3 0-18 0,2 1 19 0,0 1-1 16,-2-4-2-16,1 3 0 0,-3-3-7 15,3 3 5-15,-2-2 1 0,1-1-2 0,-3 1-6 16,2-1 5-16,-1 1 1 0,0-2-2 0,4-4 2 15,0 1 1-15,-3 1 42 0,0 2-52 0,1-3 46 16,-2 4-57-16,-1 0 51 0,-1-1-48 0,2 3 43 16,-3-2-48-16,3 1 0 0,-3 1 3 0,0 0 9 15,0 1 2-15,0-1 1 0,-3 4 0 16,2-1 1-16,-2 3 1 0,0-3 1 0,-1 1-11 16,1 0 11-16,-1 0 3 0,-7 11 2 0,11-18-3 15,-11 18 1-15,11-20-4 0,-11 20-1 0,10-19 7 16,-10 19 0-16,8-20 0 0,-8 20 1 0,5-22-1 15,-5 22 1-15,4-22 1 0,-4 22-15 0,2-21 11 16,-2 21 7-16,-2-26-4 0,0 9 1 0,-1 2-7 16,-1-2 0-16,0-3 6 0,-1 1-1 0,-1 0-2 15,-1-1-1-15,1 0 1 0,0 1-2 16,-1-2 2-16,1 2-2 0,-2-1-4 0,1-1-1 16,0 0 9-16,-1 1-1 0,-1-3-3 0,1 2 41 15,0-2-52-15,0 0 53 0,-2 1-53 0,-1-4 46 16,2 3-50-16,-4-1 4 0,3 4 3 15,-1 1 3-15,-1 1 3 0,0 0-3 0,-1 1 3 16,-1 1 8-16,-3 1-1 0,0-1-1 0,-2 4-1 16,-5-2-6-16,0 2 0 0,-3 0 5 0,-2 3-1 15,-2 0 0-15,-1 3-2 0,-2 1 0 0,4 3 1 16,-2 1 0-16,-6 1 2 0,0 1-9 0,0 1 0 16,1 1 9-16,-1-1 0 0,2 2-19 0,2 0 20 15,5 0-5-15,1 0 0 0,3 0 5 0,0 0-1 16,2 1-1-16,2-3-2 0,3 3 2 0,1 0-3 15,2 2-1-15,-2 0 1 0,2 5-7 0,0 1 2 16,0 3 47-16,0 7-73 0,0 4 0 0,2 3-74 16,0 5-29-16,1 2-16 0,1 5-34 15,2-1-120-15,-5 13-508 0,2-2-375 16</inkml:trace>
  <inkml:trace contextRef="#ctx0" brushRef="#br0" timeOffset="-131488.83">8162 12976 520 0,'-15'-14'534'0,"-2"-1"-113"0,1 2-109 16,3 1-49-16,1 4-44 0,1-2-47 16,11 10-26-16,-16-13-34 0,16 13-30 0,-13-9-19 15,13 9-9-15,0 0-12 0,0 0-10 0,0 0-4 16,0 0-7-16,-8 11-5 0,12 6-2 0,1 6-7 16,3 9 4-16,1 0-8 0,1 4 3 0,3-3 2 15,-1 3-2-15,3-3-9 0,-1 1 49 0,0-3-50 16,3 2 39-16,0-6-43 0,-1 0 39 0,1-3-43 15,-2-2 39-15,-3-5-42 0,-1-2 43 0,-2-3-48 16,0-2 44-16,-9-10-50 0,14 15 48 0,-14-15-31 16,10 12 70-16,-10-12-36 0,0 0 46 0,0 0-53 15,0 0 34-15,0 0-47 0,16-12 42 16,-16 12-53-16,2-25 46 0,-2 7-53 16,0 0 50-16,0-1-41 0,0-1 4 0,1 1 3 15,-1 2-7-15,0 17 0 0,1-27 7 0,-1 27-2 16,1-20-1-16,-1 20-1 0,0 0 0 0,4-20 2 15,-4 20-1-15,0 0 0 0,13-6-4 0,-13 6 1 16,0 0 5-16,23 8 1 0,-23-8-2 0,23 14 0 16,-11-7-7-16,1 3 50 0,1 1-51 0,0-1 48 15,0 1-54-15,2 0 50 0,-2-2-54 0,-3-2 49 16,-11-7-56-16,22 11 50 0,-22-11-60 16,20 4 27-16,-20-4-70 0,18-3 31 0,-18 3-46 0,18-10 63 15,-18 10-39-15,14-17 14 0,-14 17 17 16,11-20 4-16,-11 20 7 0,6-21 8 0,-6 21 5 15,1-20 2-15,-1 20 2 0,-1-18 4 0,1 18 15 16,0 0 3-16,-3-20-2 0,3 20-1 0,0 0-10 16,0 0-4-16,0 0 9 0,0-17-2 0,0 17 0 15,0 0-1-15,0 0-1 0,0 0 0 16,11 6-3-16,-11-6-6 0,0 0 9 0,15 9-9 16,-15-9 3-16,0 0 6 0,17 8 0 0,-17-8-2 15,0 0 2-15,19 1 1 0,-19-1 1 0,14-6 0 16,-14 6 1-16,18-13-2 0,-18 13 4 15,12-18-5-15,-12 18 5 0,9-20 6 0,-9 20-9 16,1-19 16-16,-1 19 16 0,-5-19-2 0,5 19 0 16,-12-20-41-16,12 20 36 0,-18-16-8 0,18 16-8 15,-23-9-4-15,23 9 3 0,-27-4 0 0,27 4-7 16,-25 0 0-16,25 0-3 0,-21 1-8 0,21-1-1 16,-15 5 11-16,15-5-3 0,0 0-2 0,-9 9 1 15,9-9-7-15,0 0 8 0,0 0-11 0,10 9 9 16,-10-9 3-16,0 0-2 0,27 0-1 0,-27 0 5 15,26-4-11-15,-26 4-5 0,27-2 19 0,-27 2-4 16,22-1-1-16,-22 1 1 0,23 2-1 0,-23-2-1 16,22 6-1-16,-22-6 2 0,19 10-3 15,-19-10 3-15,17 14-2 16,-17-14 2-16,16 16-8 0,-16-16 1 16,15 17 10-16,-15-17 0 0,13 15-2 0,-13-15-1 0,12 11-1 0,-12-11 1 15,9 10-1-15,-9-10-2 0,0 0 0 0,11 6 7 16,-11-6 1-16,0 0 1 0,0 0-5 0,0 0 8 15,14-11 12-15,-14 11 11 0,0 0 8 0,3-19 1 16,-3 19 5-16,-1-19-4 0,1 19-10 0,-2-19-12 16,2 19-4-16,-2-21 3 0,2 21-4 0,-1-17-5 15,1 17-11-15,0 0 0 0,-1-19 2 0,1 19-1 16,0 0 0-16,7-17-1 0,-7 17 2 16,0 0-2-16,13-8-1 0,-13 8-3 0,0 0 0 15,19-5 6-15,-19 5 4 0,0 0-4 0,23 3-2 16,-23-3-3-16,0 0 1 0,20 3 3 0,-20-3 0 15,0 0 1-15,18 3 3 0,-18-3 0 0,0 0 5 16,0 0 1-16,0 0 23 0,0 0-13 16,19-2 24-16,-19 2-5 0,0 0 11 0,0 0-2 15,0 0 9-15,-3-16-8 0,3 16-8 0,0 0-6 16,-6-21-4-16,6 21-5 0,-4-18-5 0,4 18-4 16,-2-20-6-16,2 20-4 0,-1-17-4 0,1 17 2 15,3-16-5-15,-3 16-2 0,6-15 2 0,-6 15-3 16,10-12 3-16,-10 12 21 0,13-8-28 0,-13 8 39 15,17-2-45-15,-17 2 41 0,20 1-44 16,-20-1 41-16,24 6-43 0,-10-1 31 0,0 1-34 16,-2 1 45-16,2 0-46 0,-1 2 3 0,2 0 25 15,0 1-19-15,-2-2 23 0,0 0-118 0,-1-2 0 16,-12-6-91-16,22 8 10 0,-22-8-49 0,23 4-48 16,-23-4-114-16,23-7-68 0,-23 7-227 0,19-11-223 15</inkml:trace>
  <inkml:trace contextRef="#ctx0" brushRef="#br0" timeOffset="-131239.36">9296 12895 845 0,'0'0'464'15,"0"0"-121"-15,0 0-20 0,0 0-93 16,4-16-14-16,-4 16-51 0,0 0-11 0,0 0-67 16,0 0 20-16,0 0-73 0,0 0 41 0,0 0-56 15,0 0 37-15,0 0-52 0,0 0-2 0,0 0 2 16,0 0-2-16,17 8 3 0,-17-8-3 16,0 0-8-16,12 7 10 0,-12-7 0 0,0 0-6 15,16 3 16-15,-16-3 25 0,15-6 4 0,-15 6 38 16,16-11-50-16,-16 11 49 0,18-18-36 0,-18 18 39 15,12-18-60-15,-12 18 47 0,7-18-52 0,-7 18 43 16,-2-16-55-16,2 16 46 0,-9-16-51 0,9 16 36 16,-13-13-49-16,13 13 47 0,-15-12-8 0,15 12-5 15,-14-7-4-15,14 7-12 0,0 0-41 0,-16-9-86 16,16 9 21-16,0 0-65 0,0 0-1 0,0 0-41 16,0 0-151-16,0 0-460 0,-11-9-382 15</inkml:trace>
  <inkml:trace contextRef="#ctx0" brushRef="#br0" timeOffset="-130809.27">9402 12655 856 0,'0'0'490'0,"0"0"-48"0,6-16-119 0,-6 16 6 16,0 0-111-16,0 0-2 0,0 0-83 0,-4-18 19 15,4 18-74-15,0 0 27 0,0 0-82 0,0 0 57 16,-15-6-57-16,15 6 31 0,0 0-53 0,-13 7 41 16,13-7-8-16,-7 12-47 0,7-12 45 0,-6 13-50 15,6-13 48-15,-1 17-52 0,1-17 47 0,2 17-47 16,-2-17 47-16,5 16-54 0,-5-16 54 15,8 12-50-15,-8-12 53 0,10 10-63 0,-10-10 60 16,0 0-48-16,16 8 50 0,-16-8-51 0,0 0 48 16,0 0-47-16,22 1 51 0,-22-1-51 0,0 0 53 15,15-5-57-15,-15 5 56 0,0 0-51 0,0 0 49 16,12-7-57-16,-12 7 55 0,0 0-48 0,0 0 48 16,0 0-54-16,0 0 51 0,14-5-52 15,-14 5 49-15,0 0-52 0,0 0 52 0,0 0-43 16,17 3 50-16,-17-3-56 0,11 7 54 0,-11-7-45 15,14 12 48-15,-14-12-51 0,15 19 55 0,-5-9-56 16,-2 3 50-16,3 2-56 0,2 4 13 0,0 4 4 16,1 1 3-16,2 1 2 0,-2 1-5 15,2 0 3-15,-3 0 10 0,0 2 0 0,-2-1 1 16,-3-6 0-16,0 2 1 0,-5 0 47 0,-1 0-68 16,-2-2 65-16,-2 1-55 0,-3 1 46 0,-3-2-48 15,0 0 54-15,-1-4-62 0,-3 0 22 0,0-4-87 16,0 0 16-16,0-5-68 0,12-8-3 0,-18 9-41 15,18-9-106-15,-17-5-151 0,17 5-233 0,-14-15-199 16</inkml:trace>
  <inkml:trace contextRef="#ctx0" brushRef="#br0" timeOffset="-130201.34">9709 12762 213 0,'0'0'686'0,"0"0"-161"16,10-15-181-16,-10 15-20 0,0 0-94 0,0 0 8 15,9-13-107-15,-9 13 37 0,0 0-66 0,0 0 24 16,7-13-69-16,-7 13 33 0,0 0-17 0,7-19-13 16,-7 19-12-16,6-16-52 0,-6 16 49 0,5-20-58 15,-5 20 54-15,5-20-42 0,-5 20 48 0,2-21-39 16,-2 21 49-16,0-19-36 0,0 19 63 0,-2-19-49 16,2 19 50-16,-6-16-43 0,6 16 33 0,-10-15-58 15,10 15 40-15,-11-10-57 0,11 10 36 0,0 0-45 16,-20-5 44-16,20 5-51 0,-16 6 40 15,16-6-45-15,-16 15 49 0,9-3-6 0,2 1-19 16,2 2 13-16,3-15-2 0,0 31-48 16,2-15 49-16,3 3-49 0,2 0 46 0,2-3-44 15,2 0 52-15,0-2-51 0,1-1 49 0,-1-5-48 16,1 2 53-16,-12-10-49 0,23 7 50 0,-23-7-48 16,23 3 48-16,-23-3-47 0,20-1 49 0,-20 1-53 15,17-4 49-15,-17 4 2 0,15-5-1 16,-15 5-4-16,11-8-4 0,-11 8-6 0,0 0-1 15,10-12 2-15,-10 12 3 0,0 0-6 0,0 0-1 0,7-11-1 16,-7 11-6-16,0 0-2 0,0 0-7 0,0 0-1 16,0 0 10-16,0 0 1 0,0 0-1 0,0 0 2 15,0 0-6-15,14-5 4 0,-14 5 1 16,0 0-1-16,0 0 0 0,0 0 7 0,0 0-11 16,0 0 3-16,0 0 9 0,0 0-1 0,0 0 1 15,0 0-1-15,10-7 1 0,-10 7 15 0,0 0 14 16,0 0 8-16,-3-22 2 0,3 22-4 0,-3-16-5 15,3 16 1-15,-3-18-5 0,3 18-17 16,-2-19 6-16,2 19-7 0,1-19-1 0,-1 19-6 16,2-19 0-16,-2 19-3 0,6-17 0 0,-6 17-6 15,12-14 4-15,-12 14-1 0,16-11-1 0,-16 11-1 16,19-2 0-16,-19 2-9 0,21 1 0 0,-21-1 13 16,27 8-7-16,-14 0 1 0,2 1 31 15,0 3-34-15,0 2 27 0,0 3-28 16,2 4 0-16,0 0-7 0,-2 1-102 0,-2-4-155 0,-1-2-101 15,-2 0-746-15,1-2-865 0</inkml:trace>
  <inkml:trace contextRef="#ctx0" brushRef="#br0" timeOffset="-128809.55">10305 12666 605 0,'0'0'555'15,"-23"-4"-138"-15,23 4-135 0,-21-3-19 0,21 3-53 16,-18 0-40-16,18 0-66 0,0 0-11 0,-19-1-25 16,19 1-8-16,0 0-49 0,0 0 36 0,0 0-43 15,0 0 27-15,0 0-35 0,0 0 30 0,0 0-32 16,0 0 34-16,12-11-36 0,2 4 35 0,1-2-35 15,2-3 33-15,0 0-48 0,1-2 46 16,0-1-29-16,-2 1 48 0,0-2-50 0,-2 2 61 16,-3-1-44-16,0 2 27 0,-4 1 22 0,-7 12 8 15,7-17-6-15,-7 17-8 0,0 0-11 16,-1-18-13-16,1 18-2 0,0 0-4 0,-16-7-6 16,16 7 39-16,-21 4-63 0,6 5 54 0,-1 3-56 15,2 1 45-15,-1 3-67 0,3 0 65 0,0 2-57 16,5 1 56-16,2 0-51 0,2-3 45 0,5 2-48 15,2-2 37-15,4 2-45 0,5-2 58 0,2-3-51 16,5-2 49-16,3-4-50 0,1-3 50 0,3-4-51 16,1-1 50-16,5-6-6 0,1-5-9 0,-1-1 7 15,-1-1-4-15,0-3-42 0,-1-2 50 16,-2-2-49-16,-2 0 53 0,-2 0-51 0,-4 1 54 16,-4 0-49-16,-3 3 52 0,-5 3-57 0,-3 2 62 15,-6 12-55-15,8-18 50 0,-8 18-62 0,0 0 57 16,0 0-54-16,-2-18 52 0,2 18-51 0,0 0 49 15,0 0-52-15,-14 4 45 0,14-4-44 16,0 0 50-16,-10 11-51 0,10-11 49 0,0 0-49 16,0 0 48-16,-1 17-55 0,1-17 54 0,0 0-43 15,0 0 52-15,16 5-50 0,-16-5 51 0,18-8-51 16,-18 8 53-16,18-17-53 0,-8 7 53 0,-2-2-49 16,-2 1 54-16,-6 11-60 0,6-24 60 15,-6 24-52-15,0-22 53 0,-3 7-57 0,-2 2 55 16,-3-1-54-16,-4 0 49 0,-1 2-60 0,-1 2 60 15,-5 1-55-15,0 3 6 0,-1 0 3 0,0 5-4 16,0 0 5-16,2 1 9 0,18 0 0 0,-31 0-1 16,31 0-2-16,-21 0 2 0,21 0 0 0,0 0 1 15,-16 7-10-15,16-7 10 0,0 0 6 0,0 0 3 16,14 9-4-16,-14-9-6 0,27-1 53 0,-6-1-55 16,2 0 53-16,2-2-59 0,1-1 54 0,-1 1-54 15,0-2 47-15,-2 0-59 0,0 0 59 16,-2 1-56-16,-4 0 50 0,-2 3-73 0,-15 2 78 15,24-4-51-15,-24 4 52 0,18 0-53 16,-18 0 52-16,16 5-54 0,-16-5 53 0,13 8-56 16,-13-8 55-16,11 11-52 0,-11-11 46 0,10 12-46 15,-10-12 53-15,9 11-55 0,-9-11 49 0,7 10-54 16,-7-10 61-16,0 0-53 0,13 11 53 0,-13-11-50 16,0 0 52-16,18-2-51 0,-18 2 51 0,21-11-52 15,-11 1-2-15,1 1 60 0,1-6-51 0,-3 0 60 16,1 0-42-16,-1-2 56 0,-1-1-63 0,-1-1 49 15,2 1-50-15,-4-1 57 0,0 5-51 0,-1-2 56 16,-1 2-49-16,-3 14 53 0,8-19-55 0,-8 19 41 16,3-15-53-16,-3 15 49 0,0 0-58 0,3-16 48 15,-3 16-52-15,0 0 45 0,0 0-47 16,0 0 50-16,0 0-53 0,20 7 52 0,-20-7-52 16,18 17 48-16,-8-9-50 0,1 4 43 15,2 0-50-15,-3-3 58 0,7 1-50 0,-4 0 0 16,3-2 56-16,-2-2-56 0,2-2 2 0,-16-4-126 15,29 0-7-15,-12-4-62 0,3-4-91 0,-1-5-116 16,-3 0-386-16,0-3-367 0</inkml:trace>
  <inkml:trace contextRef="#ctx0" brushRef="#br0" timeOffset="-128620.04">11475 11891 834 0,'-11'-15'452'0,"1"4"-34"0,1 2-134 16,-3 0 2-16,12 9-84 0,-18-11-2 0,18 11-92 15,-16-8 20-15,16 8-71 0,0 0 27 16,0 0-57-16,-17 3 36 0,17-3-9 0,0 0-58 15,-4 20 41-15,4-20-43 0,8 29 40 0,-2-12-53 16,3 1 53-16,1 0-49 0,-1 0 45 0,2 2-49 16,1 0 48-16,-2 1-46 15,-1 0 45-15,-1-2-50 0,0 1 51 0,-6-1-53 0,0-1 60 16,-2 0-111-16,-3-1-12 0,-3 3-234 0,-3-1-518 16,-1 1-421-16</inkml:trace>
  <inkml:trace contextRef="#ctx0" brushRef="#br0" timeOffset="-125242.35">10338 13621 960 0,'0'0'495'16,"-12"-7"-114"-16,12 7-165 0,0 0 59 0,0 0-98 15,-14 8-1-15,14-8-84 0,-5 23-33 0,3-6-2 16,0 0-11-16,2 1-5 0,2 1-12 15,0-1-4-15,-1 1-17 0,4 0 10 0,0 0-12 16,2 0 7-16,-2-4-3 0,2 0-65 0,-1-3 69 16,-6-12 2-16,10 20-3 0,-10-20-3 0,7 14 1 15,-7-14-3-15,0 0-11 0,0 0 23 16,8 12-5-16,-8-12-4 0,0 0 0 0,0 0 0 16,-8-11 11-16,8 11 3 0,-9-19-3 0,4 5 6 15,-3-4-3-15,0-2-3 0,2 1-5 0,0 0-8 16,2 3 50-16,1-1-55 0,3 17 43 0,-3-29-55 15,3 29 45-15,2-21-51 0,-2 21 46 0,8-20-55 16,-8 20 54-16,17-11-52 0,-17 11 46 0,23-5-45 16,-23 5-4-16,32 5 6 0,-11 2 10 0,0 0 3 15,-1 4 0-15,0 0 2 0,0 3 1 16,-3-2 0-16,0 1-2 0,-2 0 4 16,-1 0-1-16,-4-3 3 0,-1-1-8 0,-9-9 3 15,15 15 11-15,-15-15 1 0,10 10 12 0,-10-10-12 16,0 0 0-16,0 0-7 0,0 0 2 0,0 0 5 15,0 0 3-15,0 0 6 0,0 0-5 0,-5-22-1 16,0 8 4-16,0-1-3 0,-1-4-2 0,1 0 44 16,1-2-57-16,2 4 47 0,0 0-59 0,2 17 21 15,-1-28-14-15,1 28 41 0,3-23-51 0,-3 23 45 16,6-18-48-16,-6 18 49 0,13-10-50 0,-13 10 49 16,17-3-52-16,-17 3 51 0,21 7-56 0,-7 0 56 15,2 3-49-15,0-1 48 0,0 5-50 16,1-1 47-16,-1 2-54 0,0-2 59 0,-1 0-53 0,0 0 52 15,-1-1-51-15,-3-3 50 0,1-1-50 16,-12-8 48-16,18 10-48 0,-18-10 53 16,19 3-54-16,-19-3 50 0,20-8-45 0,-10-1 48 15,0-1-50-15,2-5 50 0,-2 1-50 0,-2-4 51 16,2 0-58-16,-4 1 55 0,-1 2-3 0,-5 15-5 16,5-24-1-16,-5 24-3 0,4-17 5 0,-4 17 3 15,0 0-12-15,6-19-4 0,-6 19-4 0,0 0 0 16,0 0-1-16,0 0-45 0,0 0 55 0,0 0-56 15,14 9 62-15,-14-9-49 0,6 13 46 16,-6-13-43-16,10 16 50 0,-10-16-47 0,11 15 49 0,-11-15-52 16,9 10 53-16,-9-10-57 0,0 0 62 15,16 8-45-15,-16-8 47 0,0 0-44 0,14-5 54 16,-14 5-34-16,8-13 45 0,-8 13-53 0,5-14 15 16,-5 14 31-16,0-17-5 0,0 17-4 15,-9-22-14-15,1 10 1 0,-2-1 4 0,-6 1-2 16,2 0-17-16,-5 2 0 0,2 3-1 0,-3-1-2 15,0 2-3-15,4 2 2 0,-1-1-2 0,17 5-3 16,-26-5-8-16,26 5 1 0,-18-3 0 0,18 3 0 16,0 0-4-16,0 0 1 0,0 0 10 0,0 0 0 15,0 0-2-15,23-2 2 0,-3 1 1 0,4 1-1 16,3-2-4-16,2-1 0 0,0 0 5 0,2 2 2 16,-3-2 0-16,0 3 1 0,0 0-2 15,-3 0-5-15,-4 3 4 0,-4-1 6 0,0 2-5 16,-2 1 1-16,-15-5 0 0,23 7-46 0,-23-7 55 15,18 8-55-15,-18-8 57 0,13 6-42 0,-13-6 57 16,0 0-49-16,15 5 83 0,-15-5 32 0,0 0-11 16,0 0-16-16,0 0-2 0,0 0-6 15,0 0-6-15,5-12-8 0,-5 12 2 0,-10-17-15 16,4 6-3-16,-1-3-7 0,-2-1-3 0,0-3-3 16,1 1-5-16,1 0-25 0,1-2 23 0,3 3-25 15,-2 0 19-15,5-2-17 0,3 2 20 0,1-2-24 16,3 0 19-16,2 2-17 0,2 1 27 0,1 2-31 15,1 2 33-15,1 3-34 16,1 2 30-16,1 0-63 16,-1 4 13-16,3 0-37 0,-18 2 1 0,31 0 49 0,-31 0-32 0,29 3 57 0,-29-3-45 15,26 6 55-15,-26-6-45 0,22 6 54 0,-22-6-55 16,17 6 57-16,-17-6-46 0,12 8 49 0,-12-8-48 16,12 7 45-16,-12-7-43 0,0 0 48 0,11 9-47 15,-11-9 46-15,0 0-46 0,0 0 47 16,11 7-46-16,-11-7 38 0,0 0-38 0,0 0 51 15,0 0-50-15,0 0 46 0,0 0-43 0,19-6 46 16,-19 6-47-16,10-17 47 0,-10 17-48 16,7-18 31-16,-7 18-25 0,5-19 39 0,-5 19-37 0,1-20 5 15,-1 20 10-15,-3-16 4 0,3 16 10 16,-6-15 8-16,6 15-4 0,-12-12-5 0,12 12-2 16,-15-5-2-16,15 5-5 0,-19 1 0 0,19-1-2 15,-25 12 0-15,12 1 1 0,-6 0-2 0,7 1 36 16,3 1-46-16,0 2 39 0,4-2-44 15,3 1 42-15,2-16-38 0,4 32 39 0,1-12-13 0,4-2 7 16,2 0-3-16,2-3-2 0,1 1-4 0,1-4-4 16,3 1-2-16,0-1 0 0,2-2 27 0,2 0-35 15,0-1 25-15,1 0-31 16,0-3 25-16,1-1-40 0,0-2-39 0,-8-1-157 0,-16-2-167 16,27 2-777-16,-27-2-904 0</inkml:trace>
  <inkml:trace contextRef="#ctx0" brushRef="#br0" timeOffset="-123086.09">9841 14172 730 0,'-14'-7'489'16,"0"1"-31"-16,0 2-145 0,0-1-3 0,14 5-95 15,-23-7-42-15,23 7-37 0,-19-7-24 0,19 7-14 16,-15-5-7-16,15 5-8 0,0 0-16 0,-17-6-15 16,17 6-19-16,0 0-5 0,0 0 0 15,-13-4-6-15,13 4-7 0,0 0 8 16,0 0-18-16,0 0-1 0,0 0 3 0,0 0-1 16,0 0 0-16,0 0-4 0,0 0 13 0,0 0 23 15,0 0 51-15,0 0-50 0,0 0 45 0,4 14-46 16,-4-14 45-16,0 0-52 0,0 0 41 0,13 8-36 15,-13-8 41-15,0 0-44 0,18 6 35 0,-18-6-45 16,18 3 33-16,-18-3-41 0,19 1 33 0,-19-1-42 16,21 0 33-16,-21 0-44 0,22 0 29 15,-22 0-29-15,21-1 36 0,-21 1-43 0,18 0 40 16,-18 0-39-16,0 0 42 0,22-2-44 0,-22 2 45 0,0 0-31 16,0 0 40-16,19-3-22 0,-19 3 30 15,0 0-9-15,0 0-12 0,0 0-1 0,17-1 13 16,-17 1-6-16,0 0-4 0,0 0-5 0,0 0-5 15,0 0-5-15,0 0-2 0,13-6-3 16,-13 6-2-16,0 0 2 0,0 0-10 0,0 0 4 16,14-7-12-16,-14 7 2 0,0 0 11 0,13-9-2 15,-13 9 0-15,12-5-1 0,-12 5-1 0,14-5 0 16,-14 5-1-16,17-6-4 0,-17 6 5 0,22-5-7 16,-22 5-3-16,23-4 11 0,-23 4 2 15,19-1-14-15,-19 1 14 0,18-2-13 0,-18 2 13 16,0 0-11-16,23-1 12 0,-23 1-6 0,0 0 7 15,17-2-13-15,-17 2 14 0,0 0-10 0,0 0 11 16,0 0 0-16,18-2 0 0,-18 2-2 0,0 0 1 16,0 0-2-16,0 0 9 0,0 0-9 0,0 0 9 15,0 0-1-15,0 0-2 0,0 0 2 0,0 0-3 16,0 0-2-16,0 0 0 0,0 0 1 16,0 0-3-16,0 0-2 0,0 0 0 0,0 0-13 15,0 0 7-15,0 0 8 0,0 0-2 0,0 0 0 16,0 0-1-16,0 0 0 0,0 0-1 15,0 0 0-15,0 0-1 0,0 0 0 0,0 0 0 16,0 0-1-16,0 0-6 0,0 0 9 0,0 0-3 0,0 0-1 16,0 0 2-16,0 0-2 0,0 0 1 15,0 0 3-15,0 0-3 0,0 0-2 0,0 0-11 16,0 0 10-16,0 0 6 0,0 0-1 0,0 0 0 16,0 0-1-16,0 0 1 0,0 0-1 0,0 0 1 15,0 0-2-15,0 0 3 0,0 0-3 0,0 0-1 16,0 0 1-16,0 0-5 0,0 0 6 0,0 0 0 15,0 0 0-15,0 0 2 0,0 0-5 0,0 0 0 16,0 0 3-16,0 0 0 0,0 0-1 16,0 0 0-16,0 0-6 0,0 0 5 15,0 0 2-15,0 0 2 0,0 0-3 0,0 0-1 16,0 0 3-16,0 0-3 0,0 0 1 0,0 0-1 16,0 0-1-16,0 0 2 0,0 0-5 0,0 0 6 15,0 0 0-15,0 0 0 0,0 0-3 0,0 0 4 16,0 0-1-16,0 0 0 0,0 0-1 0,0 0 0 15,0 0 1-15,0 0-1 0,0 0-8 0,10-7 4 16,-10 7 7-16,0 0-1 0,0 0 0 0,0 0-3 16,0 0 2-16,0 0 1 0,0 0-2 0,0 0 0 15,0 0 0-15,0 0 1 0,0 0-2 0,0 0 2 16,0 0-7-16,0 0 7 0,0 0 1 0,0 0-1 16,0 0 0-16,0 0-1 0,0 0 4 15,0 0-5-15,0 0 2 0,0 0-2 16,0 0 2-16,0 0-7 0,0 0 7 0,0 0 0 15,0 0-15-15,0 0 18 0,0 0-1 0,1 22 0 16,-1-22 0-16,-2 21 0 0,2-21 30 0,-4 28-33 16,1-11 19-16,0 1-32 0,0 4 5 0,-2-1 5 15,0 3 1-15,-2-2 1 0,0 2 0 0,0 0 0 16,-1-2-2-16,-1 1 2 0,1-2-1 0,1 0-1 16,1-4-2-16,0-3-2 0,6-14-17 0,-7 20-87 15,7-20-25-15,-4 13-99 0,4-13-22 0,0 0-88 16,0 0-185-16,0 0-458 0,0 0-696 15</inkml:trace>
  <inkml:trace contextRef="#ctx0" brushRef="#br0" timeOffset="-119505.8">10295 14795 552 0,'0'0'607'0,"-15"-11"-138"16,15 11-92-16,-15-5-66 0,15 5-61 0,-11-7-89 15,11 7-22-15,0 0-25 0,-13-7-23 0,13 7-18 16,0 0-16-16,0 0-12 0,0 0-14 16,-12-7-4-16,12 7-6 0,0 0-4 0,0 0-9 0,0 0-27 15,0 0 38-15,0 0-1 0,0 0-1 16,5-15 0-16,-5 15 1 0,15-14-3 0,-5 3 7 16,6-1 1-16,-2-3-4 0,2-2-8 0,-1 2-1 15,1 0 5-15,-3 1-2 0,0 2-4 0,-1 2 4 16,-12 10 3-16,15-15-2 0,-15 15 7 0,12-10 14 15,-12 10 7-15,0 0 0 0,13-11 2 0,-13 11-5 16,0 0 3-16,0 0-2 0,10-8-1 0,-10 8 0 16,0 0-2-16,0 0 6 0,0 0 7 15,10 9 8-15,-10-9-4 0,2 26-2 0,-2-7-6 16,-1 6-9-16,-1 3-5 0,-1 6-5 0,-3 1-6 16,-1 4 24-16,0 0-35 0,-2 0 29 0,-1 1-11 15,-1 0-35-15,-1 0 34 0,0-4-35 16,0-1 1-16,-2-1 0 0,1-4 4 0,2-4 2 15,0-5-2-15,2-3 28 0,1-2 8 0,0-2 4 16,1-3 13-16,7-11 5 0,-13 16-5 0,13-16 5 16,-13 12 2-16,13-12-5 0,0 0 11 0,-17 8-24 15,17-8 7-15,0 0-27 0,0 0 16 0,-21 0-22 16,21 0 11-16,0 0-29 0,-11-8 6 0,11 8-1 16,0 0 3-16,0 0-5 0,2-22 0 15,-2 22 1-15,11-15 0 0,1 6 2 0,0 2-3 16,7-2-5-16,0 2 7 0,3 0-1 0,1 2 2 15,2 0-2-15,0 1 0 0,2 0 4 0,-1 3-6 16,1-1 1-16,1 1-4 0,-1 2-3 16,1-1-8-16,-2 2-37 0,1 1-59 0,-2-2-97 15,-2-1-38-15,1 1-117 0,-5-2-177 0,2 0-500 16,-2-2-793-16</inkml:trace>
  <inkml:trace contextRef="#ctx0" brushRef="#br0" timeOffset="-119084.72">10997 14769 568 0,'-2'-22'521'16,"2"22"-118"-16,-1-20-98 0,1 20-41 0,-1-19-37 15,1 19-28-15,-2-19-17 0,2 19 29 0,-3-20-60 16,3 20 41-16,-4-17-60 0,4 17 28 0,-4-13-63 15,4 13 30-15,-8-13-65 0,8 13 31 0,0 0-66 16,-15-10 39-16,15 10-55 0,0 0 41 0,-24 8-55 16,14 0 2-16,-4 3-1 0,2 4 1 15,0-1 0-15,2 1-1 0,1 2-4 0,2-5 14 16,0 2-11-16,4-1 0 0,3-13 0 16,0 23 1-16,0-23 41 0,1 20-50 0,-1-20 44 0,9 16-59 15,-9-16 52-15,11 10-42 0,-11-10 46 16,16 4-48-16,-16-4 46 0,19-2-48 0,-19 2 48 15,21-6-50-15,-21 6 1 0,16-7 8 0,-16 7 3 16,14-5 3-16,-14 5 2 0,0 0 2 0,16-5 1 16,-16 5-1-16,0 0-1 0,0 0 1 0,0 0-6 15,15 10 9-15,-15-10-1 0,6 15 0 0,-6-15 39 16,7 19-49-16,-7-19 44 0,11 22-50 0,-11-22 44 16,11 22-56-16,-11-22-4 0,13 14-101 15,-13-14-5-15,17 11-70 0,-17-11-68 16,22-5-159-16,-10-1-400 0,6-4-415 0</inkml:trace>
  <inkml:trace contextRef="#ctx0" brushRef="#br0" timeOffset="-118449.8">11307 14516 743 0,'0'0'518'0,"-7"-14"-68"16,7 14-126-16,-12-11 1 0,12 11-93 0,-15-5-6 15,15 5-93-15,0 0-22 0,-28 4-16 0,28-4-17 16,-21 12-14-16,11-2-12 0,2 0-11 15,-1 2-7-15,2 2-10 0,2 2 3 0,1 0-9 16,2-1-3-16,2-15-12 0,4 31 6 16,0-16-1-16,3 2-4 0,3-2 0 0,1-2-1 15,2-3-7-15,-1-1 6 0,2-4 0 0,1-1 2 0,-15-4-10 16,27 0-16-16,-27 0-21 0,29-8-22 16,-15 0-12-16,1-1-5 0,-1-4 7 0,-1 1-4 15,-2-5-17-15,-2 3 64 0,-2-1 5 0,0 1 5 16,-3-1-52-16,-4 15 75 0,7-27 29 0,-7 27-33 15,0-29 38-15,0 29-45 0,-2-25 52 0,2 25-30 16,-3-25 63-16,3 25-45 0,-5-18 59 0,5 18-41 16,-5-13 49-16,5 13-66 0,0 0 40 15,-10-11-64-15,10 11 43 0,0 0-53 0,0 0-7 16,-15 7 9-16,15-7 0 0,-9 16-1 16,9-16 0-16,-3 23-3 0,3-23 5 0,0 28 0 0,2-12-1 15,3 0-4-15,0-1 8 0,1 0-2 16,1-2-2-16,2 1 0 0,1-4 5 0,0-2-3 15,1 0-3-15,-11-8 6 0,22 9 0 0,-22-9 49 16,25 7 7-16,-25-7-5 0,22 0-2 0,-22 0-2 16,23-6 1-16,-10-1-11 0,-1 1 44 0,0-3-60 15,-4 0 42-15,1-1-55 0,-2-2 40 0,1 1-42 16,-8 11 47-16,9-20-44 0,-9 20 45 0,6-24-49 16,-6 24 40-16,4-23-50 0,-4 23 46 15,0-20-45-15,0 20 44 0,-3-18-45 0,3 18 40 16,-3-16-44-16,3 16 45 0,0 0-48 15,-5-20 38-15,5 20-44 0,0 0 41 0,0 0-45 0,-4-16 39 16,4 16-43-16,0 0 41 0,0 0-39 16,0 0 41-16,0 0-43 0,0 0 43 0,0 0-40 15,9 14 39-15,-9-14-43 0,9 13 44 0,-9-13-45 16,13 18 45-16,-13-18-43 0,13 17 41 0,-13-17-42 16,14 16 44-16,-14-16-16 0,16 17 7 0,-16-17-43 15,16 13 23-15,-16-13-76 0,15 12-19 0,-15-12-111 16,12 8-10-16,-12-8-88 0,0 0-170 0,17 6-393 15,-17-6-485-15</inkml:trace>
  <inkml:trace contextRef="#ctx0" brushRef="#br0" timeOffset="-117303.78">11675 14489 789 0,'0'0'507'0,"0"0"-59"0,-9-16-128 16,9 16 0-16,0 0-85 0,-6-11-5 0,6 11-65 15,0 0 18-15,0 0-78 0,-11-12 21 0,11 12-70 16,0 0 32-16,0 0-62 0,0 0 38 0,0 0-52 16,0 0 46-16,0 0-59 0,0 0 47 0,11 14-51 15,-11-14 47-15,14 13-52 0,-14-13 52 0,19 12-66 16,-19-12 60-16,20 11-41 0,-20-11 50 0,21 8-34 16,-21-8 67-16,22 2-21 0,-22-2 51 15,22-2-28-15,-10-4 25 0,1-3-12 0,1-1-11 16,-3-3-11-16,2-2 0 0,-3 0-8 0,-2-1 2 15,-1 1 34-15,-3 0-46 0,1-1 32 0,-2 0 2 16,-3 16-30-16,-3-31-37 0,1 15 23 16,-3-2-41-16,3 4 33 0,-4 0-32 0,6 14 27 15,-9-22-32-15,9 22 24 0,-7-15-29 0,7 15 19 16,-9-13-27-16,9 13-1 0,0 0 54 0,0 0-56 16,-7-11 35-16,7 11-35 0,0 0 31 0,0 0-32 15,0 0 33-15,5 19-36 0,-5-19 26 16,11 18-22-16,-11-18 29 0,12 17-41 0,-12-17 39 0,14 16-36 15,-14-16 34-15,17 11-34 0,-17-11 36 0,18 7-33 16,-18-7 31-16,0 0-24 0,26-5 34 16,-26 5-35-16,21-8 37 0,-21 8-40 0,18-13 42 15,-18 13-37-15,16-15 35 0,-16 15-33 0,13-14 33 16,-13 14-35-16,9-10 37 0,-9 10-37 0,0 0 31 16,11-9-42-16,-11 9 41 0,0 0-35 0,0 0 35 15,0 0-33-15,18 2 35 0,-18-2-34 16,11 10 26-16,-11-10-26 0,14 13 29 0,-14-13-28 15,11 11 41-15,-11-11-40 0,11 8 34 0,-11-8-31 16,0 0 39-16,12 8-20 0,-12-8 82 16,0 0 41-16,0 0 22 0,0 0-15 0,0 0-13 0,0 0-16 15,0 0-16-15,0 0-8 0,0 0-21 0,0 0-10 16,0-19-11-16,0 19-7 0,-7-16-11 16,7 16 2-16,-8-21-20 0,8 21-25 0,-2-27-34 15,2 10-33-15,2 1-52 0,3-5-50 0,3-1-8 16,1 0-17-16,3-3-56 0,2 6 34 0,3 0-14 15,0 4 2-15,1 1-86 0,0 3-41 0,0 1-150 16,-2 4-414-16,0 2-605 0</inkml:trace>
  <inkml:trace contextRef="#ctx0" brushRef="#br0" timeOffset="-117049.39">12360 13999 729 0,'0'0'591'0,"0"0"-62"0,0 0-117 0,0 0-10 15,-11 9-127-15,11-9 6 0,0 0-89 0,-16 7 8 16,16-7-73-16,-13 5 22 0,13-5-63 0,-13 7 20 15,13-7-61-15,-10 10 31 0,10-10-56 0,-9 17 37 16,9-17-49-16,-4 19 35 0,4-19-7 0,2 23-17 16,-2-23 5-16,5 22-5 0,-5-22-13 0,11 21 8 15,-11-21-5-15,14 18-1 0,-14-18-2 0,15 14-3 16,-15-14 2-16,16 8-1 0,-16-8 0 0,15 4-2 16,-15-4-4-16,0 0-5 0,19 1-18 15,-19-1 2-15,0 0-8 0,18-4-11 16,-18 4-15-16,0 0-11 0,0 0-21 0,13-6-65 15,-13 6 23-15,0 0-61 0,0 0 33 0,0 0-26 0,0 0-20 16,17-3-76-16,-17 3-111 0,0 0-333 16,0 0-248-16</inkml:trace>
  <inkml:trace contextRef="#ctx0" brushRef="#br0" timeOffset="-116496.92">12617 13906 222 0,'2'-26'692'0,"-2"26"-118"15,-4-18-167-15,4 18 24 0,-8-16-110 0,8 16-35 16,-8-13-97-16,8 13 12 0,0 0-85 0,-13-9 22 16,13 9-74-16,0 0 28 0,0 0-59 15,-13 8 40-15,13-8-62 0,0 0 59 0,-1 23-44 16,1-23 47-16,8 25-47 0,-2-7 76 0,4 0 27 16,-1 1-12-16,5 0-32 0,-3-1-8 0,3-1-18 15,-1-4-13-15,0 0-9 0,3-3-6 0,-1-3-5 16,-1-4-7-16,-14-3-1 0,34-1-11 0,-15-5 8 15,0-3-9-15,1-2 0 0,-4-1-8 0,0-1 15 16,-3-1-2-16,-1 3-2 0,-5 0-15 16,-7 11 14-16,13-14-3 0,-13 14 1 15,11-11-6-15,-11 11 2 0,0 0-6 0,11-10 12 0,-11 10-17 16,0 0 12-16,0 0-10 0,0 0 13 0,0 0-7 16,19-1 7-16,-19 1 27 0,0 0-37 15,0 0-14-15,0 0 22 0,15 5-19 0,-15-5 18 16,0 0-11-16,0 0 15 0,14-7-12 0,-14 7 9 15,11-15-8-15,-11 15 7 0,11-22-4 0,-7 9 13 16,1 0-2-16,-3-3 1 0,1 0-1 0,-3-2-2 16,2 1 6-16,-2 17 2 0,0-28 6 0,0 28-2 15,2-25 6-15,-2 25-7 0,0-18 4 0,0 18-16 16,0 0 1-16,0-19-1 0,0 19-2 16,0 0 0-16,0 0-3 0,7-13 2 0,-7 13-9 15,0 0 2-15,22 6 6 0,-7 1-4 0,4 1 6 16,6 6 0-16,2 1-3 0,2 0 0 15,-3 2-1-15,5 2 4 0,-5 0-4 0,1 1-3 0,-2 1 2 16,-1 2 5-16,-4 1 0 0,-2 1 1 16,-5 0 31-16,-5-1-40 0,-6 1 37 0,-4 4-47 15,-6 5 30-15,-5-2-51 0,-3 1-24 0,-3-3-66 16,-6 0-52-16,0-6-66 0,-2-3-126 0,-3-4-166 16,-1-4-522-16,0-2-808 0</inkml:trace>
  <inkml:trace contextRef="#ctx0" brushRef="#br0" timeOffset="-116083.2">11727 15221 1074 0,'-25'-2'521'15,"25"2"-184"-15,-18-3-17 0,18 3-121 0,0 0 8 16,-7-16-90-16,14 2 53 0,9-7-40 0,9-7 76 16,13-10-5-16,7-2-60 0,11-4 46 0,23-16-35 15,8-4 10-15,6-3-62 0,6-3 4 0,5-1-19 16,5 2-14-16,2 2-16 0,4 4-12 16,-2 3 15-16,-6 7-40 0,-5 6 27 0,-26 14-101 15,-5 7-95-15,-8 4-84 0,-8 6-116 0,-20 8-283 16,-8 7-317-16,-10 4-628 0</inkml:trace>
  <inkml:trace contextRef="#ctx0" brushRef="#br0" timeOffset="-115910.65">12351 15045 1010 0,'-44'15'651'0,"5"-3"-106"0,5-2-146 16,3-2-67-16,9-1-112 0,4-3-8 0,18-4-84 15,-19 0 21-15,19 0-73 0,6-17 56 16,11-7 4-16,15-13-27 0,13-6 22 0,6-7-52 15,24-17 13-15,7-5-15 0,10 3-42 0,8-1 16 16,-3 1-13-16,5 7-34 0,-7 5-100 16,-7 1-157-16,-24 18-349 0,-1 5-451 0,-8 4-803 15</inkml:trace>
  <inkml:trace contextRef="#ctx0" brushRef="#br0" timeOffset="-113428.38">10500 14522 290 0,'0'0'588'0,"0"0"-191"16,-1-15-21-16,1 15-141 0,0 0-27 0,0 0-51 15,0 0-27-15,2-18-23 0,-2 18-21 0,0 0-23 16,0 0-2-16,0 0-21 0,0 0-3 0,0 0-7 16,0 0-13-16,0 0 14 0,0 0-3 0,0 0 7 15,0 0 2-15,0 0 1 0,4 16-1 0,-4-16 6 16,-5 28 2-16,-1-9 10 0,-1 3 3 0,-4 4-8 15,-1 3-15-15,-2 1-2 0,-1 2-5 0,-2-1-6 16,0 2-4-16,-2-1-3 0,2-1 41 16,-2-2-58-16,0-2 48 0,4-2-53 0,-1-1 47 15,6-7-60-15,0 0 55 0,2-6-51 16,8-11 43-16,-11 16-48 0,11-16 44 0,-5 13-44 16,5-13 47-16,0 0-49 0,0 0 48 0,0 0-44 15,0 0 47-15,21-6-56 0,-10-1 55 0,3-5-50 16,1-3 4-16,0-1 4 0,1-1 3 0,-1 1-2 15,0-1 4-15,-1 2 4 0,0 0 3 16,-1-1 1-16,-1 1-7 0,-1 3 9 0,-2 0-1 0,1 1 2 16,-10 11-1-16,13-16-2 0,-13 16 5 0,9-14 0 15,-9 14 4-15,0 0-2 0,12-14-4 0,-12 14 10 16,0 0 5-16,0 0 12 0,10-12 8 0,-10 12 3 16,0 0-10-16,0 0-2 15,0 0-12-15,0 0 2 0,0 0-1 0,0 0-8 16,6 19-1-16,-6-19 1 0,-4 32 0 0,0-13-2 15,-1 4-1-15,0-1 43 0,-1 0-60 0,0 0 48 16,0 1-42-16,-1-1 44 0,0 0-53 0,-1-1 48 16,1-1-55-16,-1-2 57 0,1 1-57 0,0-6 8 15,0 1 1-15,2-2 2 0,5-12 0 0,-10 19 8 16,10-19 3-16,-10 15 3 0,10-15 10 0,-8 13 2 16,8-13 1-16,-8 9-1 0,8-9-1 15,0 0-3-15,-12 11-6 0,12-11 7 0,0 0-1 0,0 0 0 16,-11 10 0-16,11-10 4 0,0 0 3 0,0 0-2 15,0 0-4-15,-10 7-2 16,10-7-3-16,0 0-6 0,0 0 1 0,0 0 6 16,0 0-6-16,0 0-2 0,0 0 0 0,0 0 2 15,0 0-1-15,0 0 0 0,0 0 17 0,0 0 19 16,17 8 17-16,-17-8 3 0,31-6 7 0,-8 0 20 16,1 0-41-16,6-4 19 0,0 0-11 0,2-2-9 15,1 0-17-15,0 0 1 0,0-1-9 0,0 1 0 16,0 1-6-16,-1-1-5 0,-2 1-2 0,1 3-6 15,-6-1-73-15,-2 3-115 0,-3 0-130 0,-2 2-198 16,-18 4-514-16,25-2-782 0</inkml:trace>
  <inkml:trace contextRef="#ctx0" brushRef="#br0" timeOffset="-99740.29">9790 14179 160 0,'0'0'551'16,"0"0"-177"-16,0 0-70 0,0 0-72 0,-11-8-57 16,11 8-27-16,0 0-19 0,0 0-14 0,0 0-16 15,-10-7-8-15,10 7-7 0,0 0-10 0,0 0-10 16,0 0-57-16,0 0 50 0,0 0-15 0,0 0 1 16,0 0-6-16,0 0-11 0,-11-11 0 0,11 11 3 15,0 0 5-15,0 0-5 0,0 0-2 16,0 0-3-16,0 0 2 0,0 0 1 0,0 0-5 15,0 0-3-15,0 0-6 0,0 0 2 0,0 0 6 16,0 0-6-16,0 0 13 0,0 0-5 0,-8-10-3 16,8 10-4-16,0 0-3 0,0 0-3 15,0 0-5-15,0 0 1 0,0 0 1 0,0 0 0 16,-13-6 12-16,13 6 4 0,0 0-6 0,0 0 0 16,0 0-5-16,0 0-1 0,0 0-3 0,0 0-4 15,0 0 2-15,0 0-2 0,-13-5 2 0,13 5-7 16,0 0 6-16,0 0-2 0,0 0 3 0,0 0-2 15,0 0-1-15,0 0-2 0,0 0 4 0,0 0 1 16,-12-7-3-16,12 7-1 0,0 0-4 16,0 0 8-16,0 0 0 0,0 0-1 0,0 0-6 15,0 0 4-15,-12-6 1 0,12 6-4 0,0 0 4 16,0 0 1-16,0 0-2 0,0 0-4 0,0 0 3 16,0 0 1-16,0 0-1 0,0 0 1 15,-16-4 1-15,16 4-1 0,0 0 3 0,0 0 16 16,0 0-4-16,0 0-2 0,0 0-9 15,0 0 4-15,0 0-2 0,-18-3-2 0,18 3-1 0,0 0-6 16,0 0 4-16,0 0 4 0,0 0-3 0,0 0-3 16,0 0-5-16,0 0 5 0,0 0 0 0,-17-3 0 15,17 3 2-15,0 0-3 0,0 0 1 16,0 0 0-16,0 0-6 0,0 0 10 0,0 0 1 16,0 0-1-16,0 0-5 0,0 0 5 0,0 0-2 15,0 0-1-15,0 0-2 0,0 0-1 0,0 0-5 16,0 0 7-16,0 0-2 0,0 0-4 0,0 0 3 15,0 0 3-15,0 0-1 0,0 0 0 16,0 0 1-16,18-1 10 0,-18 1-1 0,20-2 5 16,-20 2 1-16,24-3-2 0,-24 3-6 0,30-6 1 15,-13 2 3-15,1 1-2 0,2-3-2 16,0 2-12-16,0-2 12 0,1 1-13 0,-2 0 6 0,-2 0 5 16,1 2-1-16,-2-1-1 0,1 1-1 15,-1 0-2-15,0-2-2 0,-16 5 4 0,26-4-1 16,-26 4-1-16,25-4 0 0,-25 4-2 0,20-5 2 15,-20 5-1-15,18-3-5 0,-18 3 10 0,15-3-4 16,-15 3-5-16,0 0 5 0,20-4-1 0,-20 4 1 16,0 0 0-16,18-4-2 0,-18 4 2 0,0 0-7 15,0 0 8-15,17-4-1 0,-17 4-2 0,0 0 2 16,0 0 1-16,0 0-1 0,0 0-2 16,18-2 1-16,-18 2-5 0,0 0 6 0,0 0 1 15,0 0-3-15,0 0-2 0,0 0-1 0,0 0 5 16,0 0 0-16,14-5-1 0,-14 5 1 0,0 0-1 15,0 0 1-15,0 0-7 0,0 0 8 16,0 0-3-16,0 0-3 0,0 0 4 0,16-4-1 16,-16 4 1-16,0 0-1 0,0 0 0 0,0 0-6 15,0 0 8-15,0 0-2 0,18-3 1 0,-18 3-2 16,0 0 2-16,0 0 0 0,0 0-1 0,0 0 1 16,21-1 0-16,-21 1-6 0,0 0 6 0,0 0 6 15,0 0-5-15,0 0-5 0,21 1 0 0,-21-1 3 16,0 0 2-16,0 0-2 0,0 0 2 15,0 0 1-15,0 0-1 0,0 0-7 0,0 0 9 16,18 0 2-16,-18 0-2 0,0 0 3 0,0 0 2 16,0 0 1-16,0 0 0 0,0 0 1 15,0 0 1-15,0 0 1 0,0 0-1 0,0 0 9 16,0 0 2-16,0 0-2 0,0 0 2 0,0 0 0 16,0 0 19-16,0 0-22 0,0 0 2 0,0 0 2 15,0 0 1-15,0 0 1 0,0 0 4 0,0 0-3 16,12 9 3-16,-12-9-4 0,0 0-5 0,-5 25-1 15,2-9-4-15,-1 0 28 0,-2 5-40 0,1 3 22 16,-3 5 6-16,-1 3-10 0,0 1-32 0,-2 1 30 16,-1 2-37-16,1-1 35 0,-1 0-35 15,1 2-1-15,0-1 6 0,1-1-5 0,0-3-87 16,1-4-75-16,3-6-66 0,1-6-103 16,5-16-681-16,-5 19-770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3:34:43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25571 3026 388 0,'-9'-19'565'0,"9"19"-114"16,-6-11-171-16,6 11-6 0,0 0-144 0,-8-11 51 0,8 11-92 15,0 0 35-15,0 0-74 0,0 0 24 0,-13 17-9 0,11-2-20 16,-2 5-2-16,-1 5-4 0,2 7-6 16,0 6-9-16,1 1-2 0,-3 7-52 15,4 0 42-15,-5 2 10 0,4 1-13 0,2-2 1 16,-2-2 2-16,2-1-5 0,0-2 47 0,0-4-50 15,0-9 37-15,2 0-43 16,-2-6 39-16,0-4-56 0,0-19 47 0,0 28-34 0,0-28 57 0,0 20-8 16,0-20 54-16,0 0-66 15,-6 14 38-15,6-14-62 0,0 0 46 0,-15-11-63 0,6-4 48 16,-1-5-64-16,0-10 10 0,-1-6-6 0,3-4 1 0,3-5 0 16,-4-3 2-16,6 0 5 15,-1-2-4-15,4 0 8 0,0 0-4 0,2 1 9 0,2 3-5 0,4 2-35 16,-1 1 45-16,4 4-41 15,2 3 44-15,-1 0-40 0,2 5 39 0,3 5-32 0,1 1-6 16,-3 4 15-16,0 5 1 0,0 4 2 16,1 1 3-16,-3 5 4 15,-13 6 5-15,21-3-2 0,-21 3 1 0,19 8 38 0,-9 2-50 0,-2 3 54 0,-3 1-46 16,-1 9 46-16,-4 0-5 16,-4 4-5-16,-3 5-5 0,-4 0-1 0,-3 2-9 0,-2 0 5 15,-2 0-48-15,0 0 49 16,-1-1-1-16,0-3-38 0,-1 0 39 0,3-4-37 0,0-3 37 15,4-5-38-15,2-2 37 0,2-4-14 16,2 0-65-16,7-12 41 0,-10 13-46 0,10-13 60 16,0 0-42-16,0 0 43 0,0 0 12 0,0 0-10 15,0 0 9-15,23 2-55 0,-23-2 60 0,25-7-45 16,-25 7 53-16,27-4-51 0,-27 4 59 0,29 2-63 16,-13 0 57-16,0 5-54 0,2 1 59 15,-2 3-40-15,0 2 40 0,-1 2-48 0,-1 2 44 0,-1 3-21 16,-4 1 44-16,2 4-24 0,-2-1 28 15,-6 1 20-15,0 0-1 0,-2 0-11 0,-4 0 58 0,-1 0-78 16,-7 3 43-16,-3 1-57 16,-3-1 42-16,-6 0-55 0,-2-2 45 0,-4 0-62 0,-1-3 7 15,-5-4-79-15,2-3 9 0,-1-3-67 0,2-5-32 16,7-6-58-16,1-8-133 0,6-5-334 16,0-11-226-16</inkml:trace>
  <inkml:trace contextRef="#ctx0" brushRef="#br0" timeOffset="684.6">25776 2870 882 0,'0'0'570'0,"11"-11"-159"0,-11 11-80 0,0 0-67 0,10-8-65 16,-10 8-53-16,0 0-33 0,0 0-17 0,0 0-19 0,-8 18 5 16,1-4-38-16,1 5 13 0,-2 6-31 15,0 8 21-15,1 5-5 0,1 5-30 16,1 4 22-16,3 1-20 0,-2 1-1 15,4 0-7-15,2-1 18 0,3-3-22 0,1-3 19 0,1-2-4 16,4-4-9-16,-2-4 8 0,2-3-5 16,-2-8-2-16,0-2-6 0,0-2 5 15,-2-4-2-15,-7-13 3 0,13 17 20 0,-13-17 16 0,9 9 16 0,-9-9-11 16,0 0-11-16,0 0-8 0,18-14-17 16,-18 14 9-16,9-24-17 0,-4 9 10 0,-1 0-15 15,1-5 9-15,0 4 14 0,-1 2-25 16,2-2-12-16,-1 2 11 0,0 2-10 0,1-1 11 15,-6 13-13-15,18-18 14 0,-18 18-10 16,19-12 11-16,-19 12-13 0,23-5 14 0,-23 5-13 0,25 2 13 16,-8 3-15-16,0 3 9 0,1 2-5 15,-2 2 15-15,2 1-14 0,-5 2 13 0,3-3-12 16,-3 3 15-16,-1-3-4 0,-3 0 2 0,-1-2-14 0,-8-10-22 16,14 15-13-16,-14-15-15 0,11 11-9 15,-11-11 10-15,0 0 8 0,14 8 0 0,-14-8 1 0,0 0 8 16,0 0 3-16,18-9 10 15,-18 9-27-15,8-10 31 0,-8 10-15 0,0 0 48 0,10-14-26 16,-10 14 37-16,0 0-36 16,0 0 27-16,9-10-28 0,-9 10 25 0,0 0-46 0,0 0 50 15,0 0-39-15,0 0 42 0,0 0-40 0,0 0 40 0,20-1-37 16,-20 1 33-16,0 0-32 0,13 4 34 16,-13-4-31-16,0 0 36 0,19 2-36 15,-19-2 37-15,19-6-38 0,-19 6 39 0,21-9-29 16,-10 1 42-16,1-1-22 0,-4 1 40 0,-8 8-9 0,15-17 30 15,-15 17-8-15,10-20 8 0,-10 20-10 16,5-18 10-16,-5 18-13 0,0 0-2 0,2-19-18 16,-2 19 0-16,0 0-16 15,0 0-2-15,0-20-11 0,0 20 4 0,0 0-16 0,0 0 5 16,0 0-13-16,0 0 13 0,0 0-10 0,0 0 10 0,0 0-8 16,0 0 9-16,9 16-23 15,-9-16-9-15,9 23-27 0,-6-6 20 0,3 0-8 16,0 4 25-16,-1-2-12 0,4 0-34 0,-6-4-29 15,3-2-44-15,-6-13 1 0,13 20-44 0,-13-20-25 16,14 8-110-16,-14-8-461 0,0 0-301 16</inkml:trace>
  <inkml:trace contextRef="#ctx0" brushRef="#br0" timeOffset="923.83">26559 3452 517 0,'0'0'505'0,"-2"-18"-29"16,2 18-146-16,-6-17-2 0,6 17-68 0,-5-15-29 0,5 15-58 15,-8-13-13-15,8 13-49 0,0 0-5 16,-8-13-42-16,8 13 2 0,0 0-36 0,0 0 6 0,0 0-20 15,0 0 15-15,0 0-22 16,0 0 8-16,6 19-15 0,-6-19 19 0,13 23-22 0,-3-6 22 16,2 0-28-16,-1 1 23 0,3-2-17 15,-3-1 8-15,0-2-14 0,1-2 21 0,-3-2-19 16,-9-9 25-16,15 11 22 0,-15-11 33 0,14 6-7 16,-14-6-1-16,13-6-19 0,-13 6-5 15,18-19-19-15,-9 2 2 0,-2-4-14 0,0 0-25 0,-3-4-68 16,-4 0-30-16,2 0-89 0,-4-1 43 15,2 2-45-15,-4 1-61 0,0 0-202 0,1 7-265 16,3 16-253-16</inkml:trace>
  <inkml:trace contextRef="#ctx0" brushRef="#br0" timeOffset="1623.75">26921 3370 709 0,'0'0'417'0,"0"0"-16"0,0 0-141 16,0 0 35-16,14-7-68 0,-14 7 14 16,0 0-49-16,0 0 6 0,3-18-37 0,-3 18 3 15,0 0-20-15,-1-18-5 0,1 18-24 0,0 0-8 0,-7-18-16 16,7 18-16-16,0 0-11 0,-9-13-12 0,9 13-16 0,0 0-5 16,-11-7-13-16,11 7-1 15,0 0-5-15,-18 7-5 0,18-7-3 16,-15 17 3-16,7-7-5 0,0 3-3 0,1-1-3 15,3 2-1-15,4-14-26 0,-7 24-19 0,7-24 4 0,0 25-4 16,0-25 9-16,3 18-5 0,-3-18 20 16,10 16-11-16,-10-16 18 0,13 9-12 0,-13-9 22 15,19 5-10-15,-19-5 12 0,22-3-9 0,-22 3 18 0,20-5-14 0,-20 5 20 16,16-7-17-16,-16 7 20 16,13-6-11-16,-13 6 0 0,0 0 14 0,12-4-12 0,-12 4 12 15,0 0-17 1,0 0 11-16,0 0-20 0,0 0 5 0,0 0 2 0,0 0 1 15,13 8 12-15,-13-8-15 0,0 0 15 16,2 17-16-16,-2-17 8 0,0 0-13 0,5 18-11 0,-5-18-20 16,0 0 10-16,10 14-17 0,-10-14 29 15,0 0-21-15,0 0 32 0,15 5-37 0,-15-5 37 0,0 0-15 16,16-5 21-16,-16 5-22 0,0 0 32 0,13-13-27 0,-13 13 29 16,0 0-36-16,12-10 36 15,-12 10-27-15,0 0 27 0,0 0-40 0,11-8 38 0,-11 8-30 16,0 0 35-1,0 0-34-15,13 8 33 0,-13-8-27 0,14 10 29 0,-14-10-36 16,15 14 34-16,-15-14-24 0,18 12 34 16,-18-12-36-16,16 12 35 0,-16-12-36 0,14 5 74 0,-14-5 23 15,0 0 47-15,17 3 15 0,-17-3 16 0,0 0 25 0,18-11 2 16,-18 11 60-16,9-17-64 16,-9 17-20-16,6-20 0 0,-6 20-53 0,2-24-23 0,-2 24-19 15,2-24-12-15,-2 24-10 0,2-19-12 16,-2 19 17-16,2-18-40 0,-2 18 25 0,7-14-40 0,-7 14 35 15,13-8-43-15,-13 8 28 0,26-2-35 16,-9 5 2-16,4 4-58 0,2 4 3 0,4 3-40 16,0 5 3-16,-2 4 4 15,1 3 19-15,-3 2 14 0,0 2-13 0,0 2-30 16,-4 1-44-16,0 0-19 0,-3 0-47 0,-3-1-23 16,-3-3-195-16,-7-3-499 0,-3-1-614 0</inkml:trace>
  <inkml:trace contextRef="#ctx0" brushRef="#br0" timeOffset="2543.62">26040 4428 796 0,'-6'-15'597'0,"-1"3"-154"16,-1 1-86-16,8 11-61 0,-14-17-77 0,14 17-62 0,-9-10-31 15,9 10-23-15,0 0-21 16,-15 8-15-16,7 6-14 0,0 5-15 0,-1 9 45 0,2 1-63 16,-2 6 41-16,4 3-5 15,1 1-56-15,2 2 47 0,2 0-56 0,0 1 51 16,0-3-60-16,2 0 55 0,0-5-53 0,0-8 35 0,-1-2-91 0,3-7 40 16,-4-17-50-16,4 22 43 15,-4-22-47-15,0 0 35 0,0 0-41 0,0 0 39 0,19-14-16 16,-15-3 40-16,-2-7-19 15,-4-2 32-15,2-9 14 0,-5-4-28 0,3-1 34 0,-2-3-28 0,2 2 1 16,0 1 30-16,2 11-10 16,0 2 4-16,0 4-2 0,2 5-2 0,2 2 0 0,1 3-1 15,-5 13 1-15,16-14-12 0,-16 14-3 0,23 1 17 0,-4 6 6 16,4 5 2-16,1 5 32 16,5 4-41-16,-4 5 36 0,6 12-30 0,-2 4 25 15,-2 4-55-15,-4 0 65 0,-3 1-44 16,-4-10 40-16,-5 1-53 0,1-4-42 0,-6-1-41 0,-1-10-128 15,-5-4-552-15,-5-3-312 16</inkml:trace>
  <inkml:trace contextRef="#ctx0" brushRef="#br0" timeOffset="3123.8">25974 4732 719 0,'0'0'497'0,"0"0"-157"15,1-21-59-15,-1 21-88 0,19-16-9 0,-3 6-78 16,4 1 18-16,7-4-53 0,4 3 11 15,1-1-52-15,3 3 24 0,1-3-33 0,3 1 18 0,-1 1-28 16,2 0 21-16,1 0-28 16,-1 2 31-16,-2 3-42 0,-4 0 24 0,-5 2-30 0,-2 2 24 15,-8 1-27-15,-2 1 24 0,-17-2-35 0,25 7 60 0,-25-7-22 16,16 10 55-16,-16-10-36 0,7 12 47 16,-7-12-45-16,0 0 54 0,6 15-47 0,-6-15 48 0,0 0-53 15,0 0 42-15,2 15-58 16,-2-15 41-16,0 0-59 0,0 0 45 0,0 0-59 15,5 13 51-15,-5-13-56 0,0 0 51 16,0 0-60-16,0 0 60 0,0 0-53 0,11 9 51 0,-11-9-51 16,0 0 50-16,0 0-53 0,0 0 50 15,0 0-67-15,13 6 71 0,-13-6-48 0,0 0 48 0,0 0-47 16,0 0 48-16,0 0-58 0,16-8 61 0,-16 8-59 0,12-11 53 16,-12 11-51-16,15-15 52 15,-15 15-55-15,14-16 55 0,-14 16-54 0,13-15 67 0,-13 15-42 16,7-12 20-16,-7 12 15 15,0 0 15-15,9-15 11 0,-9 15-2 0,0 0-8 16,0 0-7-16,0 0-16 0,-2-16-1 16,2 16-6-16,0 0 37 0,-27 3-54 0,13 3 44 0,-6 4-56 15,-3 5 48-15,-3 1-16 0,3 0-4 0,3 2 3 0,4-4-7 16,3 1-10-16,1-1 2 16,5 0-47-16,7-14 52 0,-6 22-46 0,6-22 51 0,2 18-59 15,-2-18 63-15,16 13-53 0,-16-13 49 16,24 3-46-16,-5-6 54 0,1-6-52 0,4-2 54 15,1-5-23-15,-2-5 13 0,-6 0-41 0,-3-4 54 16,-5-2-55-16,-5 0 6 0,-6-8-2 0,-5-1-29 16,-8-2-31-16,-10-6-29 15,-4 1-3-15,-7 3 18 0,-3 3 2 0,-1 6-29 0,2 4 4 16,5 8-2-16,4 5-12 0,4 5-27 0,6 3-76 16,6-1-222-16,13 7-205 0,0 0-190 0</inkml:trace>
  <inkml:trace contextRef="#ctx0" brushRef="#br0" timeOffset="3294.05">26923 4442 1229 0,'0'0'532'0,"7"17"-63"0,-7-17-145 0,3 19-51 0,-3-19-104 0,-7 23 20 16,2-9-85-16,1 1 25 16,-2-1-74-16,3 1 33 0,3-15-62 0,-6 25 40 0,6-25-65 15,0 25 52-15,0-25-57 16,6 27 23-16,-1-14-104 0,1-1 1 0,-6-12-80 0,16 17-64 15,-16-17-218-15,16 8-359 0,-16-8-359 16</inkml:trace>
  <inkml:trace contextRef="#ctx0" brushRef="#br0" timeOffset="3583.88">26829 4345 939 0,'-15'-11'554'0,"1"-2"-157"0,3 3-86 0,11 10-68 0,-14-13-66 16,14 13-40-16,0 0-28 15,-4-17-55-15,4 17 19 0,0 0-49 0,14-14 27 0,-14 14-42 0,17-7 24 16,-17 7-30-16,27-3 31 16,-27 3-37-16,30 2 32 0,-30-2-9 0,29 6 3 0,-13-2-9 15,-3 2 2-15,-2 1-11 0,1 1 9 0,-3 0 5 16,1 3 18 0,-2 1-3-16,-2 2-13 0,-1 4 2 0,1 0-5 0,-1 3-17 0,-1 0 16 15,4 1 47-15,-4 0-58 0,2 0 42 16,-1 2-55-16,1-2 49 0,2 0-6 0,-2-1-53 0,3-1 46 15,-2-1-50-15,2-2 53 0,0-5-66 16,0 0 8-16,-9-12-96 0,16 15-15 0,-16-15-96 16,15 4-248-16,-15-4-298 0,18-4-311 15</inkml:trace>
  <inkml:trace contextRef="#ctx0" brushRef="#br0" timeOffset="3714.02">26959 4311 197 0,'-21'-5'600'0,"21"5"-165"16,0 0-149-16,-15-4-39 0,15 4-92 16,0 0-90-16,0 0-161 0,17-7-218 0,-17 7-152 0,27-9 103 15</inkml:trace>
  <inkml:trace contextRef="#ctx0" brushRef="#br0" timeOffset="4183.75">27038 4478 796 0,'0'0'581'15,"0"0"-146"-15,0 0-74 0,0 0-64 16,-14-8-55-16,14 8-58 0,0 0-38 0,0 0-31 0,0 0-31 16,0 0-15-16,0 0-14 15,0 0-14-15,0 0-12 0,0 0-3 0,0 0-3 0,0 0-3 16,14-7-4-16,-14 7-8 0,23-4 55 0,-8-1-59 0,2 1 42 16,2-4-60-16,0 1 8 0,-1 0 1 15,-5 0 5-15,0 0-7 0,1 0-8 16,-14 7-3-16,17-12-14 0,-17 12-24 15,14-10-15-15,-14 10-27 0,0 0-22 0,9-12-47 0,-9 12-89 16,0 0-565-16,0 0-388 16</inkml:trace>
  <inkml:trace contextRef="#ctx0" brushRef="#br0" timeOffset="4704.46">27128 4488 835 0,'0'0'546'0,"0"0"-93"0,0 0-161 0,0 0-4 0,0 0-119 0,0 0 4 0,0 0-80 0,0 0 28 16,0 0-71-16,23 2 33 15,-23-2-64-15,0 0 41 0,13 12-54 0,-13-12 47 0,13 9-55 16,-13-9 44-16,16 12-54 16,-16-12 50-16,19 9-54 0,-19-9 52 0,19 3-56 0,-19-3 56 15,21 0-52-15,-21 0 68 0,25-6-46 0,-25 6 9 0,19-11 16 16,-19 11-14-16,17-9 28 16,-17 9 20-16,11-18 5 0,-11 18-2 0,6-18 6 0,-6 18 0 0,2-17-11 15,-2 17-10-15,0 0-12 16,0-20-2-16,0 20-13 0,0 0-4 0,0 0-10 0,0 0-7 15,0-20-3-15,0 20-1 16,0 0 1-16,0 0-4 0,0 0-18 0,14 16-26 0,-7-6-13 16,5 5 16-16,0 0 59 15,2 2-55-15,6 5 55 0,1 1-55 0,-2 2 55 0,4 2-47 16,-1 0 57-16,-4-1-62 0,2-2 65 0,-5-1-58 0,-4-4 58 16,-3-1-58-16,-1-2 61 0,-7 0-64 15,0 1 65-15,-7 1-55 0,-3-1 48 0,-5-1-51 0,-6 3 58 16,-4-6-66-16,0 2 25 15,2-6-90-15,-2 0 27 0,3-5-74 0,-1 0 45 0,23-4-35 16,-33-1-2-16,33 1-60 0,-22-13-104 16,22 13-498-16,-10-21-345 0</inkml:trace>
  <inkml:trace contextRef="#ctx0" brushRef="#br0" timeOffset="4973.7">27658 4413 785 0,'0'0'651'0,"11"-11"-151"0,-11 11-78 0,0 0-72 0,0 0-68 15,0 0-35-15,-2-16-34 16,2 16-41-16,0 0-28 0,-24 2-32 0,24-2-25 16,-23 7-17-16,11-1-15 0,0 0-12 15,1 1-11-15,11-7-12 0,-17 15-2 0,17-15 0 16,-8 18-5-16,8-18-3 0,-2 16-2 0,2-16 39 0,6 17-50 0,-6-17 31 16,13 12-42-16,-13-12 48 15,22 10-26-15,-22-10-25 0,24 2 3 0,-24-2 2 0,22 0 4 16,-22 0 0-16,18 0 3 15,-18 0-1-15,0 0 4 0,22 1 2 0,-22-1-2 0,0 0-1 0,0 0-3 16,19 1-1-16,-19-1-3 16,0 0 4-16,12 8-9 0,-12-8-46 0,5 13-27 0,-5-13-117 15,8 18-35-15,-8-18-209 0,0 18-479 16,0-18-586-16</inkml:trace>
  <inkml:trace contextRef="#ctx0" brushRef="#br0" timeOffset="5534.02">26766 5566 1291 0,'-10'-15'503'0,"3"2"-102"16,-1 3-85-16,8 10-86 15,-10-15-60-15,10 15-40 0,0 0-29 0,-9-10-19 0,9 10-16 0,0 0-14 16,-2 14-58-16,2-14 47 0,2 37-51 0,2-12 51 16,1 7-56-16,1 1 51 0,-1 1-54 15,4-3 51-15,-2 1-54 0,1-2 53 0,-1-5-56 0,1-3 54 16,-2-2-62-16,-2-4 63 15,1-2-50-15,-5-14 57 0,6 18-49 0,-6-18 53 0,0 0-50 16,0 0 58-16,0 0-57 16,-2 17 51-16,2-17-52 0,0 0 50 0,-15-8-58 0,15 8 52 15,-17-17-56-15,7 6 51 0,-2-2-56 0,3 1 53 0,1 1-58 16,1 0 59-16,7 11-56 16,-12-20 32-16,12 20-32 0,-6-15 54 0,6 15-64 0,0 0 40 0,0-18-76 15,0 18 23-15,0 0-69 16,8-11-6-16,-8 11-53 0,0 0-193 0,0 0-427 0,17-3-342 15</inkml:trace>
  <inkml:trace contextRef="#ctx0" brushRef="#br0" timeOffset="6813.98">26783 5753 564 0,'0'0'478'0,"0"0"-71"0,-6-17-120 0,6 17-18 0,-4-14-74 16,4 14 13-16,-2-25-76 0,2 25 17 16,-2-29-66-16,-1 12 33 0,3 0-63 0,0-3 33 15,-2 1-20-15,4-1-6 0,1-2-65 16,-1-2 51-16,2 2-50 0,6-1 41 0,-1 2-60 0,-1 0 56 15,4 0-53-15,1 2 41 16,3-2-41-16,2 1 48 0,-2 6-51 0,1 1 48 0,0 2-50 16,2 4 50-16,-3 1-53 0,-3 3 56 15,-13 3-57-15,27 2 57 0,-27-2-57 0,27 11 59 0,-16-2-47 16,-1 3 47-16,-4 1-5 0,-6-13-1 16,7 30-5-16,-7-30-21 0,-2 32 12 0,-2-13-51 15,-3 1 65-15,-3-1-45 0,1 0 55 16,-3-1-28-16,-3 0 62 0,0-1-63 0,-3-3 75 15,1 0-38-15,0-2 54 0,0-1-51 0,1-1 51 16,3-4-48-16,13-6 41 0,-23 9-58 0,23-9 29 16,-16 6-50-16,16-6 42 0,0 0-17 0,0 0-4 0,-15 3-8 15,15-3-5-15,0 0-5 0,0 0-2 0,0 0-11 0,25-3 7 16,-25 3 0-16,29 0-3 16,-10 4-5-16,4 0 6 0,0 3-4 0,6 5-2 15,-2 3-2-15,-1 3-6 0,1 3 11 16,-2 2 1-16,0 1-3 0,-2-1-8 0,-1 2-64 15,-2-1-75-15,1 0 37 0,-4-5-77 16,-3-4-35-16,1-2-179 0,-3-3-494 0,-12-10-524 16</inkml:trace>
  <inkml:trace contextRef="#ctx0" brushRef="#br0" timeOffset="7213.99">27402 5689 557 0,'0'0'602'16,"0"0"-90"-16,0 0-178 0,-4-19 21 16,4 19-103-16,0 0 15 0,-5-14-73 0,5 14 47 0,0 0-28 15,-4-15-22-15,4 15-24 0,0 0-29 0,-7-16-7 0,7 16-20 16,0 0-13-16,-9-15-18 0,9 15 29 16,0 0-59-16,-14-12 25 0,14 12-52 0,0 0 3 15,-13-7-19-15,13 7 37 0,0 0-49 16,-19 2 6-16,19-2-2 0,-17 10 0 0,7-2-1 15,0 3 0-15,3 1 0 16,-1 0-8-16,0 1 8 0,8-13-12 0,-5 23-5 0,5-23-2 16,-1 21 1-16,1-21 2 0,4 16 1 15,-4-16 4-15,8 13-9 0,-8-13 16 0,13 8-3 0,-13-8 3 16,15 2 0-16,-15-2 3 0,0 0 1 0,26-3-1 16,-26 3 2-16,0 0 2 0,21-4-7 15,-21 4-2-15,0 0-31 0,18-3 48 0,-18 3-3 0,0 0-4 16,0 0 0-16,0 0-1 0,20 3 0 15,-20-3-41-15,14 10 50 0,-14-10-83 0,15 14 22 0,-6-5-97 16,1 1 21-16,-1-2-86 16,-1 3 20-16,4-2-27 0,-12-9-110 0,16 11-590 0,-16-11-571 15</inkml:trace>
  <inkml:trace contextRef="#ctx0" brushRef="#br0" timeOffset="8983.75">27543 5563 762 0,'0'0'589'0,"-4"-25"-145"0,4 25-137 16,-4-21-9-16,4 21-95 0,-3-18 5 0,3 18-73 0,0 0 37 16,-4-21-26-16,4 21-30 15,0 0-30-15,0 0-16 0,-2-17-17 0,2 17-10 0,0 0-9 16,0 0-7-16,0 0-2 0,0 0-8 15,13 9 1-15,-13-9-7 0,14 21-44 0,-6-3 55 16,-1-2-52-16,0 1 55 16,3 2-57-16,-4 2 61 0,2-1-51 0,-1 0 52 0,1 0-104 15,-2-1 13-15,-2-2-98 0,1-3-70 0,-5-14-172 0,7 22-434 16,-7-22-413 0</inkml:trace>
  <inkml:trace contextRef="#ctx0" brushRef="#br0" timeOffset="9533.78">27740 5498 517 0,'0'0'653'15,"0"0"-105"-15,6-14-121 0,-6 14-79 0,0 0-87 0,0 0-52 16,0 0-23-16,0 0-34 0,5-12-30 0,-5 12-24 0,0 0-19 16,0 0-19-16,0 0-7 0,0 0-12 15,-7 19-7-15,7-19-7 0,-5 16-50 0,5-16 47 16,-10 21-62-16,10-21 70 0,-12 19-58 15,12-19 58-15,-11 19-53 0,11-19 53 0,-12 18-51 0,12-18 77 16,-13 17-41 0,13-17 52-16,-14 15-53 0,14-15 40 0,-11 13-52 0,11-13 45 0,-13 10-56 15,13-10 49-15,-12 9-65 0,12-9 51 0,0 0-46 16,-13 9 46-16,13-9-51 0,0 0 48 16,0 0-54-16,0 0 53 0,-7 10-53 0,7-10 44 0,0 0-41 15,0 0 51-15,15 10-50 16,-15-10 47-16,19 2-49 0,-19-2 56 0,24 3-55 15,-24-3 54-15,29 2-59 0,-29-2 59 0,32 0-82 16,-32 0 21-16,31-2-87 0,-31 2 34 0,31-2-68 16,-31 2 34-16,28-1-34 0,-28 1 10 15,27-2-11-15,-27 2 0 0,24-2 23 0,-24 2-2 0,17-3 42 16,-17 3-3-16,0 0 40 0,19-3 9 0,-19 3 31 16,0 0 12-16,0 0 9 0,14-6-8 15,-14 6 16-15,0 0-9 0,0 0 18 0,0 0 6 0,0 0-13 16,0 0 19-16,0 0-11 15,0 0-2-15,0 0-11 0,0 0 4 0,0 0-11 0,0 0-4 16,0 0-25-16,0 0-5 0,5-12 3 16,-5 12-43-16,0 0 0 0,0 0-76 0,0 0-15 0,0 0-27 15,0 0-1-15,0 0-15 0,0 0 1 16,0 0 21-16,0 0 45 0,0 0 20 0,0 0 8 16,0 0 24-16,0 0 23 0,0 0 5 0,0 0 19 15,0 0-6-15,0 0 19 0,0 0-12 16,0 0-6-16,0 0-2 0,0 0-47 0,0 0 31 0</inkml:trace>
  <inkml:trace contextRef="#ctx0" brushRef="#br0" timeOffset="10843.97">27986 5678 525 0,'0'0'588'0,"0"0"-123"16,0 0-185-16,-9-13 21 15,9 13-108-15,0 0 5 0,0 0-96 0,0 0 19 0,-7-11-70 16,7 11 33-16,0 0-73 0,0 0 42 0,0 0-56 0,0 0 49 16,0 0-51-16,0 0 38 15,0 0-58-15,0 0 22 0,0 0-41 0,0 0 9 0,0 0-28 16,0 0-5-16,0 0-9 15,0 0-24-15,0 0 6 0,17-1-51 0,-17 1-1 0,0 0-40 16,0 0-11-16,0 0 14 0,0 0 15 16,0 0 20-16,0 0 34 0,14 4 51 0,-14-4 78 15,0 0 69-15,0 0 86 0,0 0 9 0,0 0 0 0,0 0-14 16,0 0-25-16,0 0-1 0,0 0-30 16,0 0 15-16,0 0-53 0,0 0 37 0,0 0-52 0,0 0 29 15,0 0-39-15,0 0 36 16,0 0-47-16,0 0 47 0,0 0-55 0,0 0 41 15,0 0-48-15,0 0 49 0,0 0-59 16,0 0 41-16,0 0-55 0,0 0 46 0,0 0-57 16,0 0 48-16,0 0-56 0,0 0 53 0,0 0-60 15,0 0 58-15,0 0-53 0,0 0 54 0,0 0-51 16,0 0 52-16,0 0-56 0,0 0 47 0,0 0-39 0,0 0 56 16,0 0-32-16,0 0 49 0,17-3-53 15,-17 3 70-15,13-7-58 0,-13 7 47 0,16-13-55 0,-16 13 63 16,19-17-4-16,-9 7-5 15,-1 0-3-15,0-1 10 0,-1 2-7 0,-8 9 6 16,13-18-7-16,-13 18 20 0,10-17-6 16,-10 17 32-16,5-14-40 0,-5 14 23 0,0 0-62 0,2-18 45 15,-2 18-46-15,0 0 17 0,-9-14-34 0,9 14 31 0,0 0-43 16,-18-5 32-16,18 5-35 0,-22 3 30 16,22-3-33-16,-25 10 30 0,14-1-30 0,-5 2-10 15,3 1 12-15,1 3-2 16,1 0 4-16,5-2-2 0,1 2 3 0,1 0 1 0,4-15 0 15,0 26 2-15,0-26-10 0,11 26 12 0,-3-13-3 16,1-2 2-16,7-1-2 0,-2-2 1 0,3-4-1 16,-1-2-57-16,6-1 39 15,2-4-75-15,1-1 36 0,1-2-53 0,4-5 51 0,-1-2-89 16,1-1 26-16,-2-4-61 0,-2 0 34 0,-1 0-10 0,-4-1 35 16,-1 0 6-16,-5 1 49 15,-2 1-5-15,-3 0 34 0,-3 1 2 0,0 2 52 0,-7 14-11 0,4-24 57 16,-4 24-23-16,2-20 67 15,-2 20-43-15,-4-18 59 0,4 18-46 16,-7-14 57-16,7 14-65 0,-7-12 47 0,7 12-69 16,0 0 36-16,-11-13-61 0,11 13 41 0,0 0-67 0,0 0 55 15,0 0-60-15,0 0 52 0,0 0-54 0,0 0 51 0,-2 17-10 16,2-17 2-16,10 27-4 16,-2-9-55-16,1 1 54 0,-1 0-48 0,2 0 55 0,-1 2-53 15,-1-1 54-15,0 1-62 16,-2-2 64-16,-3-3-53 0,-1 1 38 0,-2-17-41 0,-1 30 60 0,-3-14-56 15,-2-1 54-15,-3-1-54 16,-2 1 52-16,-3-3-52 0,3-3 38 0,-2-3-96 0,13-6 29 16,-23 2-85-16,23-2 26 0,-25-8-46 15,16-3-17-15,1-3-34 0,0-7-85 0,2-4-521 16,4-4-370-16</inkml:trace>
  <inkml:trace contextRef="#ctx0" brushRef="#br0" timeOffset="11164.23">28510 5036 882 0,'0'0'542'0,"11"-16"-108"0,-11 16-82 0,9-11-71 0,-9 11-75 16,0 0-55-16,0 0-23 16,0 0 2-16,0 0-26 0,17 14-14 0,-15 1-13 0,-1 6-15 15,-1 4-11-15,2 1-10 0,-1 2-13 0,0 1 49 0,1 7-60 16,1-3 38-16,-1 3-54 0,0-2 49 16,3-5-55-16,-2-3 47 0,0-2-56 15,-2-6 49-15,1-1-50 0,-2-17 49 16,5 24-57-16,-5-24 90 0,3 17-34 0,-3-17 82 0,0 0 16 15,0 0-16-15,0 0-17 0,12 6 2 16,-12-6 26-16,8-10-61 0,-8 10-11 0,12-19-10 16,-5 9-9-16,1-1-7 0,0 1-6 15,1 1-10-15,-9 9 1 0,18-14-9 0,-18 14 5 0,19-7-3 16,-19 7-3-16,23-5 1 0,-23 5-1 0,26 6-2 16,-11 0-21-16,0 3 19 0,-2 4 38 15,1 3-71-15,-5 2-11 0,-2 2-85 0,-1 1-83 0,-5-2-122 16,-3 0-175-1,-4 5-541-15,-2 0-802 0</inkml:trace>
  <inkml:trace contextRef="#ctx0" brushRef="#br0" timeOffset="12733.7">25521 3019 504 0,'0'0'456'0,"2"-27"-105"0,-2 27-80 0,-2-26-69 16,2 26-28-16,-5-28-32 0,-1 13-26 0,2 0-16 0,0 1-22 16,-2-1-6-1,1 0-7-15,-3 2-18 0,2 0-12 0,-2-1-8 0,1 2-2 0,0 0-23 16,-4 0 21-16,4 1-21 15,-2 0 19-15,-2 1-20 0,1 0 10 0,0 2-11 0,-2-2 15 16,-1 3-4-16,1 0 6 16,-1 1-11-16,0 2 11 0,13 4-17 0,-29-5 14 0,29 5-19 15,-37 3 14-15,15 1-4 0,-3 2 3 0,0 1-19 0,-4 2 21 16,0 1-16-16,1 0 15 0,1 1-17 16,6-1 16-16,0-2-17 0,1 3 15 0,4-3-10 0,-1 3-1 15,5-2 11-15,2 1-6 16,-1 0 4-16,3 0-2 0,0 4 5 0,3 1-1 15,-3 4-5-15,4 0 35 0,0 4-40 16,2 1 44-16,0 5-51 0,1 5 44 0,1 4-41 0,1 2 40 16,0 3-49-16,4 2 6 0,-1 3-9 15,6 10 60-15,-1 3-52 0,4 1 44 0,3 1-48 16,0 2 43-16,4 2-5 0,3 4 0 0,3-1-6 0,2 5 5 0,8 17-40 16,2 2 42-16,1-3-3 15,0-1-6-15,2 0 47 0,1 2-54 0,1-1 42 0,1 1-50 16,1 0 48-16,-2 0-50 0,0-1 41 15,4-1-56-15,-6-5 55 0,-6-14-58 16,1 0 54-16,7 14-4 0,-9-16 0 16,-2 2-61-16,1-1 66 0,-2 0-58 0,1 0 54 0,-3-1-53 15,-2-4 40-15,-2-2-39 0,-1-3 48 0,-3-2-4 0,1-7 2 16,-5 0-5-16,4-3-3 16,-7-10-2-16,-3-1-13 0,-2-5 10 0,1-4-1 0,-4-5-3 15,0-4-7-15,-1-5 0 0,-5-14 14 16,4 19 2-16,-4-19-16 0,0 0 3 0,3 15-21 0,-3-15 9 15,0 0-10-15,0 0 4 0,0 0-9 16,0 0 20-16,0 0-7 0,0-24 9 0,0 24-1 16,0 0 0-16,-1-24 0 15,1 24 2-15,0 0-8 0,1-20-9 0,-1 20 4 0,0 0-1 16,4-16 2-16,-4 16 2 0,0 0 1 0,14-8 1 0,-14 8 2 16,22 2 8-16,-6 2-7 15,7 2-16-15,8 3 22 0,0 1-7 0,5 2 15 16,4 1 1-16,14 2-1 0,0-1 9 0,7-1 12 15,2-4-4-15,4-1-5 0,5-3 14 0,5-4-5 0,4-5-8 16,3-5 4-16,6-3-3 16,25-7-3-16,-5-3-4 0,0-3-3 0,-1-3-3 0,-5-1-54 0,-3-4 24 15,-20 5-89-15,16-6-54 0,-29 6-301 16,1-1-361-16,-8-1-395 0</inkml:trace>
  <inkml:trace contextRef="#ctx0" brushRef="#br0" timeOffset="13543.78">27022 3075 445 0,'-34'-4'490'16,"5"0"-74"-16,5-1-153 0,2 0-65 0,3 0-48 15,4 3-24-15,15 2-28 0,-23-6-22 0,23 6-17 0,0 0-14 16,-15-8-30-16,15 8 17 16,0 0-14-16,0 0 10 0,20-15-3 0,0 7 1 15,10-3-1-15,8-2-2 0,15-3-7 0,8-1 4 0,9-3-24 0,9-2 36 0,5-1-28 16,25-8 17-16,0-3-16 16,1 0 19-16,-2-2-18 0,0-1 2 0,-3 1-9 0,-5 1 6 15,-24 8 1-15,-3 1-1 16,-6 2 1-16,-5 2-1 0,-10 2 15 0,-14 7 9 0,-4 1 3 15,-7 3 20-15,-6 2 14 16,-4-1 1-16,-4 3 0 0,-13 5-6 0,20-8-11 0,-20 8-4 16,0 0-15-16,13-7-7 15,-13 7-9-15,0 0-6 0,0 0-4 0,0 0-2 0,-8 15-4 16,8-15 8-16,-8 32 28 0,3-6-42 0,0 11 0 0,3 6 3 16,2 5 0-16,1 16 1 0,5 6-5 15,1 6 29-15,4 7-16 0,5 7-9 0,3 23 10 0,6-1-2 16,2-1-1-1,4 0 25-15,1 0-4 0,3 0-19 0,2-1 22 0,3-1-29 16,2-3 17-16,-1-2-17 0,3-4 22 16,0-3-3-16,-2-2 55 0,-3-6-71 0,-7-17 6 0,-3-1-2 15,-1-2-18-15,-3-2 14 0,-5-5-13 0,-2-2 24 0,-5-3 4 16,-7-10 14-16,-3-3 7 16,-7 0 28-16,-4-3 0 0,-8 7 51 0,-6-4-57 0,-5-2 34 0,-5-5-14 15,-2-2-15-15,-5-3-13 16,-5-3-20-16,0-3-75 0,-4-4-35 0,-1-4-151 0,6-8-131 15,-3-3-657-15,-3-7-751 16</inkml:trace>
  <inkml:trace contextRef="#ctx0" brushRef="#br0" timeOffset="19083.78">21455 8612 1054 0,'-8'-21'573'0,"-1"-1"-133"0,0 3-78 16,1 1-81-16,-1 2-75 15,2 1-35-15,7 15-26 0,-10-19-13 0,10 19-21 0,-8-13-23 16,8 13-24-16,0 0-14 16,-8-10-11-16,8 10-7 0,0 0-9 0,-2 16-1 0,2 2-6 15,1 7-2-15,2 4 3 0,1 8 0 16,1 4-11-16,0 2 1 0,0 4-1 0,1 0-1 16,0 0-4-16,2 0 4 0,-1-3-1 0,0-1 0 15,1-3 0-15,-2-4-34 0,2-4 39 16,-4-7 0-16,0-1 0 0,-1-7-1 0,0-2-2 0,-3-15 5 0,4 19-1 15,-4-19-8-15,0 0-15 16,0 0-17-16,0 0-12 0,0 0-1 0,-8-19 12 0,3-3 3 16,-2-10 7-16,-2-4 4 15,-1-3 2-15,-3-14 4 0,-1-3-7 0,0-2 15 0,0-2-10 16,3 3 4-16,-1 2 4 0,2 2-2 0,3 10-2 0,0 3 4 0,2 4-36 16,-1 4 55-1,3 8-1-15,0 3-2 0,1 5-3 0,2 16-8 0,-3-25-3 16,3 25-47-16,0 0 62 0,1-17-48 15,-1 17 55-15,0 0-45 0,20 14 53 0,-8 0-5 16,7 8-7-16,0 2 2 0,4 2-7 16,6 10 2-16,2 3 68 0,-1 1-13 0,1-1-1 0,-1-1-20 15,-4-11-13-15,0 1 2 0,-1-3-6 0,2-3-6 0,-3-2-6 16,1-4 2-16,-4-6-3 0,-2-1 0 16,-1-5 4-16,-18-4 33 0,34-6-24 0,-14-5 12 0,0-7-25 15,-1-6 11-15,-3-5 1 16,-4-5-22-16,-5-4-9 0,-6-5-59 0,-6-1-42 15,-9-12-4-15,-7-1-34 16,-7 3-65-16,-4 2 52 0,-2 8-16 0,-5 5-4 0,2 6-7 16,4 11-88-16,1 1-184 0,3 7-211 15,6 4-195-15</inkml:trace>
  <inkml:trace contextRef="#ctx0" brushRef="#br0" timeOffset="19383.93">22047 8633 974 0,'0'0'576'0,"0"0"-121"0,0 0-52 0,0 0-77 15,-16-2-81-15,16 2-49 0,0 0-47 0,0 0-23 16,0 0-33-16,0 0-19 0,0 0-13 0,-9 12-11 0,9-12-12 16,3 17-7-16,-3-17-5 15,8 25-8-15,-2-10-4 0,1 2 5 0,1-2-10 16,-1 0 0-16,2-4-6 0,0-1-9 0,-9-10-25 0,16 13-42 16,-16-13-46-16,18-2-66 0,-7-5-189 15,1-6-534-15,-2-3-545 0</inkml:trace>
  <inkml:trace contextRef="#ctx0" brushRef="#br0" timeOffset="19523.91">21938 8376 422 0,'0'0'457'16,"0"0"-117"-16,0 0-74 16,0 0-67-16,0 0-46 0,0 0-27 0,0 0-24 0,25 2-31 15,-1-4-71-15,2-2-124 0,1-1-454 16,9-2-110-16</inkml:trace>
  <inkml:trace contextRef="#ctx0" brushRef="#br0" timeOffset="19793.59">22394 8303 588 0,'0'0'641'0,"0"0"-100"15,0 0-100-15,0 0-67 0,0 0-82 0,0 0-96 0,0 0 7 16,-13 18-35-16,0-11-15 0,-2 3-24 0,-2 1-27 16,2 2-26-16,-2 0-10 0,-2 6-14 15,3-3 0-15,3 2-26 0,-3 4 9 16,6-2-18-16,3 1 8 0,0 0-16 0,5-2 9 15,2-1-3-15,1-1-15 0,2-1 15 0,5 2-29 0,1-2 23 16,0-6-11-16,3 1 12 16,0-5-12-16,-12-6 13 0,27 4-20 0,-12-8 26 0,3-4-15 15,-1-3 11-15,-2-6-13 0,-2 1 15 0,-3-3-17 16,-4-3 15-16,-5-2-32 0,-4-2-25 0,-6-6-43 16,-5-3-32-16,-4 1-22 0,-8-11 17 0,-2 3 21 0,-3 0-5 15,0 4-2 1,0 3 8-16,7 6-17 0,1 5-28 0,4 2-87 0,0 1-186 0,7 5-295 15,4 3-242-15</inkml:trace>
  <inkml:trace contextRef="#ctx0" brushRef="#br0" timeOffset="20193.62">22607 8307 704 0,'0'0'622'0,"0"0"-220"15,0 0-46-15,0 0-120 0,0 0 6 16,0 0-117-16,0 0 43 0,0 0-62 0,0 0 61 16,0 0 1-16,0 0-13 0,0 0-10 0,0 0-8 0,-9-10-17 15,9 10-2-15,0 0-18 0,-10-10-13 0,10 10-18 0,0 0-11 16,0 0-8-16,-14-5-17 0,14 5-8 16,0 0-15-16,-19 14 7 0,12-4-4 0,-2 2-3 15,1 3-3-15,-1 2 0 0,3-2 1 16,2-1-5-16,0 1 22 0,4-15-40 0,-2 26 29 0,2-26-16 15,3 23 23-15,-3-23-34 0,9 17 27 16,-9-17-25-16,16 14 24 16,-16-14-23-16,18 4 26 0,-18-4-36 0,21-3 37 15,-21 3-27-15,23-8-19 0,-13 1 28 0,1-2 6 0,0 1-2 16,-11 8 1-16,14-17 2 0,-14 17 7 0,12-12 3 0,-12 12 7 16,0 0 3-16,9-14-7 15,-9 14-4-15,0 0-4 0,0 0-4 0,9-12-4 16,-9 12-3-16,0 0-11 0,0 0 13 0,0 0 31 15,9 15-39-15,-9-15 30 0,6 30-30 0,-3-9-7 0,1 0-78 16,-1 1-90-16,2-2-75 16,0-2-181-16,-1-3-626 0,-4-15-814 0</inkml:trace>
  <inkml:trace contextRef="#ctx0" brushRef="#br0" timeOffset="21914.01">20336 9356 1023 0,'-22'3'464'0,"22"-3"-87"0,0 0-88 15,-22 3-60-15,22-3-30 16,0 0-61-16,-17 2-34 0,17-2-24 0,0 0-17 0,0 0-14 16,0 0-9-1,0 0-2-15,0 0 21 0,0 0-6 0,23-15-4 0,-2 4-8 0,7-1-9 0,5 0-5 16,5-1-49-16,2 0 49 0,12-4-52 0,0 2 56 16,0 0-59-16,-8 4 51 0,0-1-53 15,0 1 63-15,-1 0-54 0,-2 0 53 0,0 1-43 16,-3-1-91-16,-2 0-50 0,-5-1-156 15,-3 0-519-15,-7 2-401 0</inkml:trace>
  <inkml:trace contextRef="#ctx0" brushRef="#br0" timeOffset="22163.56">20866 8967 517 0,'-18'-10'557'15,"18"10"-76"-15,-13-8-168 16,13 8-12-16,0 0-106 0,-14-7-1 0,14 7-92 15,0 0 15-15,0 0-63 0,0 0 26 16,0 0-62-16,0 0 41 0,0 0-52 0,0 0 45 0,10-10-52 16,-10 10 37-16,23 3-44 15,-23-3 42-15,34 3-47 0,-11 1 36 0,1 0-37 0,-1 1 44 16,-1 2-47-16,-1 3 45 0,-2 3-42 0,1 3 74 0,-2 5-55 16,-4 3 46-16,-3 3-54 15,-5 5 44-15,-4 4-9 0,-3 3-4 0,-4 3-17 0,-3 0 8 0,-3-1-121 16,1-1-129-16,-4 0-666 15,1-3-526-15</inkml:trace>
  <inkml:trace contextRef="#ctx0" brushRef="#br0" timeOffset="121281.14">10924 5361 641 0,'0'0'429'0,"0"0"-83"0,3-14-111 0,-3 14-34 16,0 0-57-16,0 0-18 0,0 0-39 0,0 0-4 15,0 0-33-15,0 0 0 0,0 0-24 16,0 0 12-16,0 0-26 0,0 0 10 0,0 0-12 16,0 0 10-16,8 10-17 0,-8-10 13 0,0 0-15 15,0 0 11-15,7 18-14 0,-7-18 16 0,4 13-16 16,-4-13 11-16,7 15 0 0,-7-15 1 0,7 20-26 16,-7-20 25-16,7 22-11 0,-7-22 20 15,8 22-26-15,-8-22 16 0,9 22-15 0,-9-22 15 0,10 21-15 16,-10-21 15-16,10 19-15 0,-10-19 14 0,11 18-14 15,-11-18 16-15,10 13-5 0,-10-13 39 0,9 11-63 16,-9-11 81-16,12 7-27 0,-12-7 36 16,0 0-32-16,25-5 44 0,-9-5-54 15,1-2 31-15,4-7-45 0,5-3 32 0,2-4-45 16,6-10 35-16,3-2-44 0,2-5-1 0,2-1 1 16,1-3 1-16,2-1-5 0,0-2 2 0,1 4 9 15,-3 0-6-15,-2 5 2 0,-2 3-33 0,-2 4-63 16,-11 8-124-16,-2 4-568 0,-3 1-336 0</inkml:trace>
  <inkml:trace contextRef="#ctx0" brushRef="#br0" timeOffset="122517.06">12147 6744 994 0,'0'0'432'15,"-18"-10"-80"-15,18 10-109 0,-16-7-16 0,16 7-77 16,0 0-11-16,-15-7-70 0,15 7 7 0,0 0-43 16,0 0 21-16,0 0-40 0,0 0 25 0,-14 7-46 15,14-7 40-15,0 0-33 0,2 18 40 0,-2-18-50 16,9 22 31-16,-2-10-4 0,-1 1-3 16,3 2-3-16,3 1-3 0,-3 0 0 0,3-1-3 15,-2 0 1-15,2 0 27 0,1-3 2 0,-4-2-7 16,2-1-8-16,-11-9-2 0,18 13-8 0,-18-13 28 15,18 7 31-15,-18-7 17 0,20-3 13 16,-6-4-13-16,2-5-13 0,5-8-13 0,0-6-12 16,6-12-6-16,3-6-13 0,1-7-5 0,2-5-5 15,2-5-4-15,1-2 1 0,2-1-4 0,-2-1 2 16,1 0-8-16,-1 4-2 0,1 3-46 0,-4 3 51 16,-1 7-80-16,-5 4-19 0,-7 11-90 0,-2 7-72 15,-5 1-195-15,-3 7-375 0,-10 18-389 16</inkml:trace>
  <inkml:trace contextRef="#ctx0" brushRef="#br0" timeOffset="126229.45">11677 8354 472 0,'2'-28'602'0,"-2"28"-156"0,1-19-117 0,-1 19-52 16,0 0-47-16,-1-22-51 0,1 22-42 0,0 0-28 16,0 0-18-16,-2-19-7 0,2 19-18 0,0 0-11 15,0 0-12-15,0 0-12 0,0 0-10 0,0 0-5 16,0 0-5-16,0 0 1 0,0 0 3 0,0 0 6 15,0 0-4-15,16 8-3 0,-16-8 1 16,12 20-1-16,-6-6-22 0,4 2 18 0,0 1-20 16,-2-5 15-16,5 6-12 0,-4-1 18 0,1-1-12 15,1 1 13-15,-1-2-21 0,-1 0 18 0,0-4-16 16,0 1 16-16,-9-12-16 0,15 15 17 0,-15-15-16 16,15 12 17-16,-15-12-16 0,13 9 25 0,-13-9-8 15,0 0 15-15,21 3-6 0,-21-3 6 0,22-10 5 16,-7-2 9-16,5-7-13 0,0-7 4 15,3-4-3-15,7-12-4 0,0-4-10 0,2-4 0 16,2-3-5-16,1-3-6 0,-1 1 1 0,3-2 2 16,-4 0 3-16,1 0-3 0,-2 5-2 15,1 0-36-15,-6 5-65 0,0 4-64 0,-7 12-136 16,-6 2-613-16,-3 9-549 0</inkml:trace>
  <inkml:trace contextRef="#ctx0" brushRef="#br0" timeOffset="127270.08">17264 10034 265 0,'11'26'567'0,"0"1"-213"15,1-2-62-15,-3-4-75 0,3 4-28 16,-1-5-9-16,2 3-22 0,-1-3-17 0,0-1 16 16,-1-2-57-16,1 0 3 0,-1-4-30 0,-1-1 20 15,-1-2-32-15,0-1 10 0,-9-9-23 16,14 15 16-16,-14-15-13 0,12 10 18 0,-12-10-2 16,0 0 8-16,14 10-9 0,-14-10 12 0,0 0-15 15,0 0-5-15,20-7-7 0,-20 7-11 0,14-18 1 16,-3 2 8-16,-2-3-3 0,2 0-9 0,4-11-5 15,0-2-3-15,2-5-15 0,5-8-6 0,1-4 10 16,1-3-10-16,3-1 5 0,0 1-10 0,1-3 7 16,1 2-4-16,0 0 2 0,0 3-3 15,-3 1 0-15,1 3-18 0,-1 2 20 0,-1 2-13 16,-6 9-39-16,-3 3-29 0,1 4-46 0,-4 1-12 16,-3 6-65-16,1 2 4 0,-5 3-76 0,-6 14-92 15,8-18-435-15,-8 18-342 0</inkml:trace>
  <inkml:trace contextRef="#ctx0" brushRef="#br0" timeOffset="128512.64">18264 11819 64 0,'0'0'617'16,"0"0"-252"-16,0 0-19 0,0 0-150 0,0 0 13 15,-9-8-53-15,9 8 2 0,0 0-62 16,0 0 37-16,0 0-67 0,0 0 33 0,0 0-50 16,0 0 16-16,0 0-47 0,0 0 25 0,0 0-48 15,0 0 39-15,0 0-45 0,0 0 38 16,0 0-43-16,0 0 58 0,0 0-38 0,0 0 53 16,0 0-42-16,0 0 29 0,0 0-27 0,20 8 34 15,-20-8-29-15,12 16 22 0,-12-16-31 0,13 21 17 16,-6-9-4-16,2 1 3 0,-9-13-10 0,15 24-2 15,-7-11-5-15,2 2-1 0,-3-2 3 0,2-1-8 16,1-1-6-16,-2 1 5 0,1-2 3 16,2 0-5-16,-2-1 0 0,-9-9-1 0,17 15 4 15,-17-15-2-15,19 11 4 0,-19-11 22 0,21 7-5 16,-21-7-11-16,19 3 14 0,-19-3 16 0,22-5 5 16,-6 1-12-16,1-4 19 0,2-3 3 15,2-6-13-15,2-3-11 0,0-4-5 0,1-5-1 16,5-8-6-16,-1-1-6 0,0-4-2 0,1-2-2 15,-1-1-4-15,0-3-2 0,-1 0-2 0,0 0 0 16,-1 1-1-16,0 0-4 0,-3 3 4 0,0 1-1 16,-5 10-1-16,0 1 0 0,-2 1 1 0,-1 5 3 15,-1 1-8-15,-4 6-46 0,-1 2-17 0,0 2-34 16,-2-3 0-16,-7 18-48 0,9-19-27 16,-9 19 23-16,0 0-70 0,6-18-34 0,-6 18-149 15,0 0-223-15,0 0-156 0</inkml:trace>
  <inkml:trace contextRef="#ctx0" brushRef="#br0" timeOffset="129928.88">10311 13584 598 0,'-6'-14'437'0,"6"14"-118"16,0 0-52-16,-8-15-66 0,8 15-22 0,0 0-54 15,-7-14 10-15,7 14-44 0,0 0 10 0,0 0-32 16,-7-14 12-16,7 14-42 0,0 0 20 0,0 0-38 16,0 0 20-16,0 0-47 0,-5-13 33 0,5 13-39 15,0 0 32-15,0 0-27 0,0 0 22 0,0 0-33 16,0 0 32-16,0 0-22 0,0 0 23 0,17 7-24 16,-17-7 24-16,17 16-24 0,-7-5 42 0,3 3-48 15,-1 1 28-15,2 1-25 0,1 2 2 16,1 3 1-16,0-4 2 0,-3 0 2 0,2 0 0 15,-1-1 1-15,0 0 2 0,0-1-13 0,0-1 13 16,0-1 4-16,1-1 4 0,-3-1-7 16,-1-1 3-16,2-1-2 0,-2 0-1 0,-11-9 1 15,18 13 0-15,-18-13-1 0,14 8 1 0,-14-8-13 16,13 7 17-16,-13-7 1 0,0 0 13 0,14 5 9 16,-14-5-4-16,0 0 2 0,15-4 9 0,-15 4-3 15,12-13-4-15,-12 13-6 0,13-22-4 0,-4 7 32 16,0-2-51-16,0-2 48 0,1 0-47 0,0-2 70 15,0 0-54-15,1 0 39 0,0 0-52 0,1-2 42 16,-1 2-50-16,-1 1 45 0,1 0-7 16,-1-1-8-16,1 0-9 0,2-2 2 0,1 0-53 0,-1 0 58 15,2-1-48-15,0 0 48 0,0 1-42 16,0-2 42-16,0 0-47 0,1-1 50 0,1 0-55 16,-3 0 54-16,1 0-52 0,0 1 53 0,0 0-56 15,-1 2 58-15,-1 4-50 0,-2-1 49 16,-2 4-47-16,3 0 51 0,-5 3-53 0,0 1 58 15,-7 12-18-15,12-18 46 0,-12 18-53 0,7-14 34 16,-7 14-50-16,0 0 55 0,8-15-54 0,-8 15 47 16,0 0-51-16,7-12 46 0,-7 12-52 0,0 0 49 15,0 0-52-15,7-11 48 0,-7 11-50 0,0 0 49 16,0 0-57-16,0 0 56 0,0 0-50 16,7-12 49-16,-7 12-49 0,0 0 48 0,0 0-50 15,0 0 51-15,0 0-56 0,0 0 55 0,0 0-50 16,0 0 45-16,0 0-78 0,0 0 5 0,0 0-74 15,0 0 9-15,0 0-55 0,0 0-84 0,0 0-594 16,0 0-440-16</inkml:trace>
  <inkml:trace contextRef="#ctx0" brushRef="#br0" timeOffset="132864.31">23680 14890 638 0,'0'0'450'0,"0"0"-98"0,0 0-117 0,0 0-42 15,0 0-60-15,0 0 14 0,0 0-37 0,0 0 14 16,0 0-43-16,6 14 14 0,-6-14-42 0,7 9 37 16,-7-9-25-16,15 20 52 0,-8-7-6 0,2 3-18 15,1 1 0-15,0 1-19 16,0 1-13-16,2 2-54 0,0 3 42 0,-1-3-63 0,2-2 57 15,-2-2-56-15,0 1 47 0,0-2-51 16,0-2 53-16,-2-1-56 0,0-3 54 0,0 1-54 16,-9-11 52-16,16 16-56 0,-16-16 57 0,13 13-49 15,-13-13 76-15,11 7-65 0,-11-7 69 0,0 0-53 16,19 1 54-16,-19-1-63 0,18-11 49 0,-6-3-59 16,0-1 53-16,5-9-6 0,1-4-8 0,1-5-1 15,6-9-55-15,1-4 55 0,2-3-56 0,2-3 53 16,1-3-53-16,2-1 57 0,1-2-65 15,2-1 61-15,1 1-52 0,2 2 57 0,-1 1-6 16,-1 2-4-16,-1 3 6 0,0 2-13 0,-3 4-3 16,2 2-1-16,-6 3-27 0,-4 10 2 15,-3 1-77-15,0 3 32 0,-6 3-78 0,-4 5 26 16,0 3-52-16,-5 2-62 0,-1 0-173 0,-6 12-418 0,6-19-377 16</inkml:trace>
  <inkml:trace contextRef="#ctx0" brushRef="#br0" timeOffset="133924.91">25305 14235 1005 0,'-6'-24'550'0,"2"3"-179"15,-3 2-3-15,3 3-123 0,4 16-26 0,-7-22-102 16,7 22 32-16,-3-17-81 16,3 17 32-16,0 0-66 0,0 0 36 0,0 0-61 0,0 0 46 15,0 0-59-15,1 21 47 0,3 1-49 0,3 10 48 16,4 4-55-16,-1 3 48 0,1 3-56 16,3 9 53-16,1 2-55 0,1-1 47 0,-1-1-71 15,4 0 78-15,-2-2-54 0,-1-10 52 0,0-3-72 16,0-4 16-16,1-5-70 0,-3-4-3 0,-1-8-58 15,-1-6-61-15,-12-9-169 0,0 0-331 0,22-5-243 16</inkml:trace>
  <inkml:trace contextRef="#ctx0" brushRef="#br0" timeOffset="135042.5">25378 14280 943 0,'-13'-19'486'0,"1"4"-173"0,2-1-23 0,3 2-110 15,-2 4 15-15,9 10-88 0,-7-22 14 0,7 22-65 16,0-18 19-16,0 18-47 0,12-20 28 15,-3 9-43-15,4 3 25 0,7 0-30 0,3 3 30 16,-1 0-46-16,5 4 39 0,2 5-42 0,6 3 35 16,-1 3-37-16,-2 5 38 0,-1 5-38 0,-2 3 38 15,-3 2-39-15,-4 4 42 0,-4 2-40 16,-7 5 41-16,-4 1-42 0,-5 2 3 0,-6 3 2 16,-5 0 3-16,-7 11-12 0,-4-4 7 0,-5-1 48 15,-2 0-44-15,0-4 40 0,-5-5-41 0,8-8 35 16,2-5-39-16,1-3 43 0,5-9-74 0,5-3 22 15,11-11-58-15,-12 5-36 0,12-5-11 0,0 0-25 16,3-19-48-16,6 3-2 0,3-3 66 16,8-5-1-16,0 0 56 0,2 0-5 0,1 3 76 15,-3 0 99-15,5 4-1 0,-1 2 2 0,-6 3 2 16,1 4-14-16,-2-1-4 0,-1 3-2 16,-3 3-1-16,-13 3 2 0,23-6-24 0,-23 6 8 15,17-1-25-15,-17 1 10 0,0 0-9 0,23 0-3 16,-23 0-6-16,0 0-6 0,21 5-4 0,-21-5-3 15,0 0 0-15,20 3-12 0,-20-3 25 0,20-1-8 16,-20 1 0-16,27-11-1 0,-8 3-2 0,0-4-1 16,4-4-5-16,-1 0 0 0,0-3-13 15,-1-2 56-15,-1 0-54 0,-6 6 60 0,0-2-45 16,-3 4 81-16,-3 1-59 0,-8 12 46 0,5-19-61 16,-5 19 42-16,0 0-53 0,-5-22 45 15,5 22-57-15,-11-9 50 0,11 9-59 0,-20-5 52 16,20 5-61-16,-27 4 55 0,11-2-56 0,-4 4 58 15,-1 3-70-15,0 1 65 0,2 3-56 0,2 1 5 16,-2 1 3-16,6-1-1 0,-1 3 7 0,4-2-2 16,3-3-4-16,7-12 12 0,-2 23 0 0,2-23 1 15,9 19 0-15,1-11 1 0,4-1-2 0,1-1 6 16,8-2-4-16,0-1-7 0,1-2 12 0,3-1-1 16,0-3 2-16,2 2 43 0,-2-3-62 0,-2-1 60 15,2 1-69-15,-5-1 53 0,-1-1-75 16,-3 3 58-16,-18 3-62 0,24-5 48 15,-24 5-43-15,20-3 49 0,-20 3-43 0,0 0 47 16,21-3-45-16,-21 3 53 0,0 0-57 0,17-4 60 16,-17 4-43-16,0 0 43 0,21-4-45 0,-21 4 52 15,19-9-54-15,-7 2 38 0,2-6-35 0,2 1 41 16,-1-4-48-16,1 1 44 0,-1-1-40 0,-1 0 45 16,-1-2-45-16,1 2 46 0,-5 0-49 0,-2 1 56 15,-1 2-42-15,-6 13 40 0,5-25-39 16,-5 25 39-16,1-25-41 0,-1 25 47 0,-3-25-39 0,3 25 47 15,-9-25-39-15,2 13 60 16,-1 0-50-16,1 2 61 0,-3 0-47 0,10 10 46 0,-23-14-71 16,23 14 64-16,-23-8-62 0,23 8 48 15,-25 0-64-15,25 0 60 0,-27 8-59 0,12-1 52 16,0 4-7-16,4 1-5 0,0 2-59 0,2-2 50 16,5 3-43-16,4-15 53 0,-2 26-72 0,6-11 78 15,2 4-56-15,6 0 55 0,1-1-56 0,5 4 55 16,2-1-56-16,1-3 4 0,2-3-10 0,2 0 14 15,-4-6-37-15,2-3 51 0,0-4-3 0,-2-2-4 16,-2-2-22-16,1-4 35 0,0-1-34 0,-2-4 61 16,-3-2-51-16,-1 0 51 0,-3 0-51 15,-4 1 54-15,-2-1-45 0,-5 13 71 16,4-25-46-16,-4 25 63 0,-2-18 9 0,2 18 1 0,-5-14-8 16,5 14-15-16,0 0-12 0,-5-14-14 15,5 14-10-15,0 0-71 0,0 0 78 0,0 0-58 16,0 0 55-16,8 27-55 0,-1-6 57 0,3 8-57 15,-1 3 6-15,3 0-5 0,-1 2 13 0,3 1 3 16,1-1-5-16,-2 0 7 0,3-2 3 0,-3-2 0 16,2-2 1-16,-2-2 1 0,-2-5-7 0,-2-2 9 15,-2-1-4-15,-1-6 41 0,-6-12-56 16,8 20 42-16,-8-20-72 0,0 0 48 0,-2 20-85 16,2-20 42-16,0 0-71 0,-15 6 41 0,15-6-39 15,-20-4-5-15,7-2-9 0,-2-4-11 0,-2-3-51 16,-3-10-115-16,3-3-382 0,-2-4-216 15</inkml:trace>
  <inkml:trace contextRef="#ctx0" brushRef="#br0" timeOffset="135280.84">26580 14262 464 0,'7'-27'496'15,"0"6"-144"-15,-3-2-50 0,5 4-79 0,0-1-11 16,1 2-47-16,0 0-26 0,-1 5-29 16,3 0-18-16,-3 0-21 0,-1 2-18 0,1 3-22 15,-9 8 8-15,20-14-12 0,-20 14-3 0,19-7-3 16,-19 7-4-16,20-2-3 0,-20 2 24 0,27 9 2 15,-9 1-13-15,-1 2 55 0,0 5-68 0,0 2 52 16,1 3-57-16,-5 4 45 0,-1-1-54 0,-3-2 44 16,-2 1-55-16,-2 0 42 0,-1 2-45 15,-4-2-4-15,0 0 10 0,-2 1 3 0,-3 0 1 16,-4 2 1-16,-2 0 0 0,-3 0 4 0,-3-4-16 16,0-2 1-16,2-6-22 0,-1-1-4 15,1-2-19-15,3-5-6 0,12-7-29 0,-20 6-75 16,20-6-202-16,-16-10-315 0,16 10-211 0</inkml:trace>
  <inkml:trace contextRef="#ctx0" brushRef="#br0" timeOffset="135837.64">26867 14296 258 0,'10'-7'630'0,"-10"7"-175"16,17-9-147-16,-17 9-45 0,0 0-60 0,19-6 2 0,-19 6-56 16,0 0 15-16,13 4-68 0,-13-4 34 15,0 0-67-15,12 9 32 0,-12-9-63 16,0 0 39-16,10 10-61 0,-10-10 45 0,0 0-61 15,9 11 51-15,-9-11-63 0,0 0 62 0,14 6-55 16,-14-6 50-16,17-3-53 0,-17 3 53 0,23-14-59 16,-6 1 51-16,-2-2-48 0,5-6 51 0,-2 1-53 15,0 0 49-15,-1-1-51 0,-5 2 68 0,-1 2-48 16,-1 1 70-16,-6 2-54 0,-4 14 53 0,3-22-53 16,-3 22 60-16,-3-16-64 0,3 16 52 0,-12-13-65 15,12 13 1-15,-15-6-8 0,15 6 10 0,-23 1 1 16,23-1-14-16,-29 11 59 15,14-1-56-15,-1 1 56 0,1 3-64 0,1 2 53 16,2 0-65-16,1 0 65 0,4 4-58 0,3-1 52 16,2-1-62-16,2-1 63 0,4 4-59 0,3-1 58 15,4-3-59-15,0 0 56 0,2-3-55 0,3-3 57 16,-2-4-56-16,4-6 53 0,-18-1-51 0,34 0 57 16,-16-2-59-16,2-4 59 0,0-1-64 0,-1-1 64 15,-6 2-53-15,-13 6 54 0,20-10-4 0,-20 10 3 16,15-6-3-16,-15 6-8 0,0 0-6 15,0 0-6-15,0 0-49 0,21 2 57 0,-21-2-54 16,0 0 52-16,6 17-49 0,-6-17 58 0,7 16-57 16,-7-16 58-16,12 18-64 0,-12-18 66 15,10 17-55-15,-10-17 3 0,11 14 53 0,-11-14-52 16,12 9 70-16,-12-9-52 0,0 0 61 0,18-6-40 16,-18 6 65-16,11-12-37 0,-11 12 57 0,7-19-4 15,-7 19-15-15,2-26-13 0,-4 8-8 0,0 0-17 16,0-3-9-16,-1-1-39 0,1-1 24 0,0 1-34 15,-1 1 40-15,6-2-41 0,0-1 4 16,3 2 44-16,3 0-108 0,3 2-53 0,3-2-70 0,7 1-76 16,0 8 18-16,5-2-121 15,-4 7-566-15,2 1-612 0</inkml:trace>
  <inkml:trace contextRef="#ctx0" brushRef="#br0" timeOffset="136452.1">25780 15476 775 0,'-20'-2'493'16,"1"2"-121"-16,19 0-84 0,-28-2-62 0,28 2-50 15,-20-4-51-15,20 4-20 0,0 0-24 0,0 0-16 16,13-21 13-16,10 7-7 0,8-1 10 16,16-5 6-16,10-5-10 0,8-1 17 15,8-3-13-15,27-6 43 0,7-4-74 0,10 0 38 16,5-1-66-16,1-3 36 0,5 1-67 0,-2-1 74 15,4 2-65-15,-2 2-5 0,-1 2 6 0,-9 4-2 16,-5 4-7-16,-30 7-87 0,-7 4-72 0,-4 1-169 16,-14 6-559-16,-17 4-526 0</inkml:trace>
  <inkml:trace contextRef="#ctx0" brushRef="#br0" timeOffset="137392.75">24980 14012 541 0,'0'0'492'0,"0"0"-113"0,-10-12-99 16,10 12-56-16,0 0-45 0,0 0-27 0,0 0-43 16,-10-10 11-16,10 10-10 0,0 0-37 0,0 0-8 15,0 0-13-15,0 0-10 0,0 0-8 0,16-10 0 16,-16 10 13-16,23-6-14 0,-8 4 1 0,8-4 9 15,4 0-33-15,7-2 51 0,6-4-13 0,14-6 16 16,4-2 6-16,10-6-3 0,8-4-15 0,30-12-11 16,5-3-13-16,6 0 1 0,7-4 43 15,5 2-62-15,5 0 52 0,1 1-78 0,2 1 69 16,-7 4-61-16,-4-1 0 0,-7 7-3 16,-8 2 9-16,-29 9-6 0,-5 4-69 0,-8 3-59 15,-10 2-77-15,-21 5-282 0,-2 4-316 0,-14 3-368 16</inkml:trace>
  <inkml:trace contextRef="#ctx0" brushRef="#br0" timeOffset="142896.01">12774 12504 1011 0,'-7'-19'558'0,"-2"2"-65"0,-2 2-127 15,-3 2-16-15,1 2-82 0,0 3-54 0,-1 2-43 16,-1 2-89-16,15 4 37 0,-30-2-69 0,14 7 33 15,-6 2-66-15,4 4 44 0,-3 5-13 0,2 7-12 16,0 2-7-16,3 5-7 0,3 6 6 0,2 4-17 16,2 5-4-16,4 17-40 0,3 5 55 15,4 6-55-15,5 9 47 0,3-5-43 16,5 0 52-16,3 0 2 0,2-3-5 0,5-4-7 16,4-5-27-16,4-4-75 0,1-6 15 0,5-6-80 15,1-8 4-15,3-4-68 0,2-11-230 0,-1-2-405 16,-10-13-447-16</inkml:trace>
  <inkml:trace contextRef="#ctx0" brushRef="#br0" timeOffset="143728.97">13317 12897 820 0,'0'0'551'0,"0"-25"-90"15,0 25-61-15,-7-22-62 0,7 22-90 16,-13-18-36-16,2 8-35 0,11 10-30 0,-20-10-24 15,20 10-20-15,-23-4-21 0,23 4-11 16,-29 1-68-16,11 4 53 0,2 3-58 0,-2 3 45 16,3 2-56-16,-2 3 43 0,5 0-48 0,3 2 51 15,3 1-56-15,2-1 50 0,4-18-50 0,4 33 50 16,4-12-58-16,1-2 58 0,4 0-49 0,5 2 35 16,3-1-41-16,0 4 56 0,4-3-51 0,-2 1 50 15,0-1-49-15,-2 0 47 0,0-1-1 0,-3 0-5 16,-5-2-4-16,-2 1-1 0,-3 0-4 15,-4 1-5-15,-2 3 6 0,-4 0-7 0,-4 1-4 0,-6 5-5 16,-3-3-15-16,-2 1-67 0,-2-4 29 16,-2 1-61-16,-1-5 22 0,6-4-46 15,-2-4 13-15,5-3-42 0,13-8-24 0,-19 4-116 16,19-4-471-16,-10-8-318 0</inkml:trace>
  <inkml:trace contextRef="#ctx0" brushRef="#br0" timeOffset="144140.73">13402 13140 598 0,'0'0'624'0,"14"-12"-82"16,-14 12-159-16,0 0-10 0,11-10-154 0,-11 10 6 16,0 0-91-16,0 0 19 0,0 0-78 0,0 0 53 15,-6 22-73-15,6-22 36 0,-4 18-66 0,4-18 42 16,-3 24-66-16,3-24 51 0,3 25-9 0,1-11-11 16,2-1-9-16,3 5-1 15,3-2-2-15,-1-2-5 0,2-2-2 0,3-1-5 16,-1-1-3-16,-1-4 5 0,-1-2-2 0,-13-4-1 15,30 2-4-15,-30-2 3 0,33-4 0 0,-17-1-1 16,0-1 0-16,-2 0-50 0,-1 0 56 0,-13 6-41 16,14-10 58-16,-14 10-39 0,0 0 56 0,13-10-51 15,-13 10 50-15,0 0-56 0,0 0 53 0,0 0-61 16,0 0 43-16,0 0-45 0,0 0 51 0,0 0-8 16,14 4-7-16,-14-4 1 0,8 13-2 0,-8-13-4 15,13 15-5-15,-13-15 2 0,17 14-3 0,-17-14-7 16,15 13 8-16,-15-13 0 0,14 7-7 15,-14-7 9-15,0 0 16 0,17 6 29 16,-17-6-1-16,0 0 11 0,0 0-7 0,0 0 13 16,0 0-14-16,2-18-5 0,-2 18-8 0,-13-19-34 15,3 3-6-15,-2 0 26 0,1-2-5 0,-3 0-5 16,3-1-13-16,2-1-3 0,1 1-25 0,2-4-43 16,2 1-59-16,4 2-112 0,6-3 9 0,2 0-71 15,3-3-177-15,5 4-452 0,3 3-587 0</inkml:trace>
  <inkml:trace contextRef="#ctx0" brushRef="#br0" timeOffset="144716.97">14103 13090 1219 0,'0'0'643'0,"0"0"-187"16,-8 13-58-16,8-13-144 0,0 0-4 0,-10 9-95 15,10-9 14-15,0 0-79 0,-11 7 31 0,11-7-79 16,0 0 35-16,0 0-50 0,-18 6 58 0,18-6-59 15,0 0 36-15,0 0-54 0,-15 9 42 0,15-9-55 16,-11 9 12-16,11-9-14 0,-14 14 38 0,14-14-44 16,-14 20 51-16,5-8-54 0,3-1 43 15,-1 1-3-15,7-12-6 0,-7 22-5 0,7-22-2 16,-2 22-4-16,2-22-10 0,0 20 1 0,0-20 9 0,7 20-1 16,-7-20-2-16,13 16-5 15,-13-16 3-15,16 11-1 0,-16-11-3 0,15 4-7 16,-15-4-7-16,23-2-19 0,-23 2-3 0,25-9 0 15,-12 2 6-15,-1 0 5 0,1-2 6 0,-3 1-45 16,-10 8 64-16,17-13-45 0,-17 13 59 0,11-7-49 16,-11 7 50-16,0 0-53 0,12-9 60 0,-12 9-7 15,0 0-57-15,0 0 61 0,0 0-54 0,0 0 57 16,17 1-4-16,-17-1-5 0,0 0-6 0,12 8-1 16,-12-8-1-16,0 0-2 0,17 7-14 15,-17-7 11-15,0 0 6 0,19 3 1 0,-19-3-1 16,15-10 0-16,-4-1 2 0,-1-6-4 0,3-8 1 15,1-4 1-15,-2-4-50 0,1-1 59 16,-3-2-57-16,-3 1 66 0,-1-2-4 0,-2 3 1 16,-3 6 1-16,-2 0 12 0,-2 3 27 0,-2 2-11 15,1 3 34-15,-1 3-22 0,-1 3 19 0,6 14-27 16,-9-20 11-16,9 20-39 0,-7-14-15 0,7 14 4 16,0 0 23-16,0 0-33 0,0 0 18 0,0 0-34 15,-9 15 11-15,11 1 0 0,3 9 2 0,-1 9-3 16,5 0 3-16,-2 3 0 0,2-3 0 0,2 0-2 15,1-7-8-15,1 2 10 0,1-6-1 0,0-6-7 16,1-4-33-16,2-3-41 0,-1-7-106 16,-16-3-12-16,34-7-75 0,-14-6-158 0,0-3-514 15,-1-4-625-15</inkml:trace>
  <inkml:trace contextRef="#ctx0" brushRef="#br0" timeOffset="144869.15">14395 12939 955 0,'-20'4'585'0,"20"-4"-115"0,0 0-158 0,-18 6-8 16,18-6-130-16,0 0 13 0,0 0-85 0,0 0 28 16,18 9-75-16,-18-9 39 0,36-6-73 0,-13-2 2 15,10-3-91-15,3-6 0 0,0 2-74 0,0 0-38 16,1-3-109-16,-1 2-120 0,-1 1-251 16,-2 2-190-16</inkml:trace>
  <inkml:trace contextRef="#ctx0" brushRef="#br0" timeOffset="145343.65">14840 12789 1384 0,'14'7'361'0,"-14"-7"19"0,0 0-84 0,0 22 28 15,-7-8-99-15,0 1 28 0,-3 2-76 0,-2 0 30 16,1-1-79-16,-1 1 17 0,1-3-71 0,2 1 26 16,2-2-66-16,1-1 38 0,6-12-59 0,-7 23 39 15,7-23-54-15,2 25 47 0,3-8-52 0,1-3 44 16,-1-1-51-16,6 2 37 0,-1 0-40 0,3-2 47 16,0 2-50-16,0-6 46 0,-1-2-45 0,0-1 45 15,-12-6-2-15,22 4-6 0,-22-4-40 16,25-11-62-16,-10-3 48 0,3-8-59 0,-2-2 55 15,-1-5-53-15,1-1 73 0,-5-4 4 16,0 0 4-16,-4 0 3 0,-2-1-14 0,-3 5 17 16,-2 1 12-16,-2 0-4 0,0 2 11 0,-2 2 21 15,1 3 13-15,0 4 7 0,-1 4-2 0,4 14-5 16,-5-24-10-16,5 24-17 0,-4-15 2 0,4 15-8 16,0 0-1-16,0 0-8 0,0 0 20 0,0 0-19 15,-5 15-3-15,7 3-1 0,1 7-1 0,1 2-27 16,0 8-21-16,1-1 59 0,1 1-47 0,2-2 54 15,-2-2-53-15,-1-6 52 0,2-3-46 0,-3-1 52 16,4-5-49-16,-4-3 52 0,-4-13-55 0,7 20 64 16,-7-20 1-16,5 13 7 15,-5-13-10-15,0 0-2 0,0 0-8 0,13-6-2 16,-13 6-4-16,7-18-22 0,-7 18-25 0,8-22 51 16,-4 9-20-16,-4 13 17 0,10-22-7 0,-10 22 0 15,9-19 0-15,-9 19-4 0,13-18-3 0,-13 18 0 16,13-12-12-16,-13 12 11 0,18-8 4 15,-18 8-8-15,21 0-1 0,-21 0 1 0,25 7 2 0,-13 1 1 16,4 3-2-16,-3 3 0 0,1 1-10 0,-1 0 5 16,-2 1-23-16,0-1-61 0,-3-3-80 0,1-2-106 15,-9-10-83-15,10 14-676 0,-10-14-782 0</inkml:trace>
  <inkml:trace contextRef="#ctx0" brushRef="#br0" timeOffset="145638.64">15276 12546 691 0,'-6'-14'552'0,"-1"0"-52"0,1 2-97 0,0 0-121 16,6 12 19-16,-9-20-60 0,9 20-30 0,-8-18-25 16,8 18-33-16,-4-15-35 0,4 15-21 0,0 0-16 15,-3-18-16-15,3 18-6 0,0 0-8 0,11-11-17 16,-11 11-42-16,0 0 54 0,30 2-54 15,-14 2 48-15,5 5-53 0,2 5 95 16,4 5 42-16,-1 5 45 0,3 4-55 0,4 10 12 16,2 2-64-16,-4 3 17 0,-4 2-56 0,0 2 0 15,-4 3 2-15,-4 0-5 0,-6 1-4 0,-6-7-5 16,-6 1-26-16,-3 2-27 0,-6 7-49 0,-6 0-18 16,-6-4-41-16,-4-4-77 0,-1-4-56 0,0-3-162 15,0-9-588-15,-1-5-782 0</inkml:trace>
  <inkml:trace contextRef="#ctx0" brushRef="#br0" timeOffset="146068.64">14043 14183 475 0,'-18'-3'553'0,"18"3"-80"0,-25-4-166 15,25 4-22-15,-18-4-110 0,18 4-3 0,0 0-71 16,-6-13 7-16,6 13-35 0,17-20 55 0,6 2-56 16,8-5 69-16,14-4-53 0,7-3 85 0,12 0-73 15,7-4 29-15,28-13-71 0,5-2 40 0,3-2-71 16,4-1 51-16,2 1-62 0,0 0 49 15,0 3-51-15,0 3 34 0,-6 3-5 0,-5 3-11 16,-26 11-95-16,-5 1-101 0,-5 2-114 0,-14 5-738 16,-9 5-749-16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4:57:19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14843 1331 366 0,'0'0'506'0,"-19"-4"-195"0,19 4-22 16,-19 1-116-16,0 7 2 0,2-2-75 16,-3 2 22-16,0 2-26 0,-1 1-16 0,-1 6-15 15,-1 2-15-15,2 0-8 0,2 1-8 16,0 3-6-16,1 2-8 0,1 0-31 0,1 1 21 16,0 0-28-16,5 5 33 0,-3 0-30 0,1 3 35 15,1 1-36-15,-1 5 36 0,2 1-3 0,0 11-4 16,0 2-3-16,1 1 6 0,-1 0 31 0,5 1-51 15,-1 2 35-15,4 3-31 0,-1 2 37 0,1 1-38 16,6-1 20-16,-1 0-54 0,3 2 31 16,4 0-32-16,2-1 26 0,5 0-26 0,4 3-9 0,2 0 58 15,7 1-12-15,3 0 2 0,4 0 13 16,5-4 0-16,1-7-3 0,5-6-2 0,0-5 9 16,5-8 1-16,-2-7-111 0,-3-9-324 0,-5-9-191 15,1-6-135-15</inkml:trace>
  <inkml:trace contextRef="#ctx0" brushRef="#br0" timeOffset="623.79">15181 2744 999 0,'-14'-16'531'0,"14"16"-177"15,0 0-50-15,-11-11-88 0,11 11-21 0,0 0-78 16,0 0 4-16,0 0-51 0,-10 13 7 0,10-13-32 16,-2 32 16-16,2-12-33 0,1 6 20 0,0 1-8 15,3 1-7-15,0 4 37 0,1 0-55 16,1 1 41-16,2-1-58 0,0-3 56 0,1-2-71 16,-2-6-54-16,5-2-126 0,-5-7-260 0,1-3-342 15,-8-9-346-15</inkml:trace>
  <inkml:trace contextRef="#ctx0" brushRef="#br0" timeOffset="1167.79">15296 2910 588 0,'0'0'399'0,"0"0"-115"0,0 0-72 0,0 0-61 15,-7 17 0-15,7-17-24 0,3 17-24 0,-3-17-19 16,4 17-22-16,-4-17-8 0,5 19-16 0,-5-19-8 15,7 15-5-15,-7-15 2 0,0 0 28 16,11 14 57-16,-11-14-17 0,0 0 44 16,0 0-51-16,0 0 7 0,16-7 7 0,-16 7 7 15,5-13 13-15,-5 13 2 0,1-19 2 0,-1 19-5 16,-2-25-2-16,2 25-3 0,-4-24-9 0,4 24-11 16,-4-22-20-16,4 22-8 0,-3-15-20 0,3 15-15 15,0 0-12-15,-2-18-4 0,2 18-7 0,0 0-4 16,9-12-4-16,-9 12-2 0,0 0 0 0,26 3-1 15,-26-3 1-15,27 9 0 0,-12-4 1 0,2 4-1 16,-1-1-2-16,1 2 2 0,-4-3-1 16,0 1-4-16,-2 0 3 0,-11-8 2 0,18 12 3 0,-18-12 0 15,13 9 3-15,-13-9 4 0,0 0 4 16,12 8 5-16,-12-8 23 0,0 0 19 0,0 0 28 16,0 0 42-16,0 0-25 0,0 0 25 0,0 0-9 15,-6-12-3-15,6 12-16 0,-8-13-19 0,8 13-19 16,-6-19-10-16,6 19-11 0,-4-23-12 0,4 23-11 15,1-23 14-15,-1 23-29 0,5-24 18 0,0 11-30 16,1 1 19-16,2 2-26 0,2 0 16 16,0 2-27-16,-10 8 24 0,23-9-30 0,-23 9 25 15,27-3-22-15,-27 3 20 0,29 5-27 0,-14 1 4 16,3 3 7-16,-4 2 0 0,2 0-2 0,-3 2 2 16,-1-1-1-16,0 2-1 0,-2 3-11 0,1-1 18 15,-2 0-8-15,0 0-7 0,-2-5-55 16,2 0-81-16,-9-11-14 0,11 15-92 0,-11-15-10 15,0 0-60-15,19 5-43 0,-19-5-83 0,19-13-419 16,-5 4-511-16</inkml:trace>
  <inkml:trace contextRef="#ctx0" brushRef="#br0" timeOffset="1561.84">15973 2779 1057 0,'0'0'377'0,"10"-16"-137"16,-10 16 27-16,0 0-85 0,9-12 5 0,-9 12-88 16,0 0 28-16,0 0-77 0,0 0 32 0,0 0-56 15,5 18 34-15,-5-18-56 0,-2 27 29 0,0-9 0 16,0 1 4-16,0 5-11 0,-1 1-6 15,1 0 41-15,1 1-47 0,1 1 79 0,-1 1 33 0,-1-2 31 16,3-1-75-16,-1-6 28 16,2-1-68-16,-2-18-13 0,3 26 45 0,-3-26-59 15,2 18 46-15,-2-18-51 0,0 0 44 0,0 0-53 16,0 0 47-16,0 0-52 0,0 0 47 0,7-10-39 16,-7 10 55-16,-4-29-53 0,-1 6-1 0,-1-1 7 15,-2-7-3-15,-2-1 2 0,2-1 3 0,0-3-9 16,2 1 5-16,0 1-7 0,2 0 4 0,3 5-6 15,2 1 3-15,1-1-9 0,1 3 7 16,5-4-11-16,-2 7 9 0,2 3-8 0,2 2 5 16,0 5-9-16,1 1 4 0,-2 5-5 0,-9 7 10 15,18-8-8-15,-18 8 8 0,19 2-5 0,-19-2 8 16,16 18-7-16,-9-5 10 0,-4 4-8 0,-1 2 11 16,-4 4-8-16,-4 2 9 0,-2 4-8 0,-2 0 10 15,-4-1-8-15,1-2 5 0,1-6 0 0,3-2-16 16,2-4-53-16,7-14-67 0,-10 16-29 0,10-16-9 15,0 0-12-15,0 0-35 0,0 0-51 16,15-5-80-16,-1-7-390 0,0-3-260 0</inkml:trace>
  <inkml:trace contextRef="#ctx0" brushRef="#br0" timeOffset="1968.11">16166 2678 743 0,'14'-11'311'0,"-2"3"-30"0,-12 8-47 16,16-9-51-16,-16 9-39 0,0 0-25 0,0 0-38 16,0 0 21-16,21 4-11 0,-21-4 46 0,5 17-51 15,-5-17 49-15,2 25-57 0,-2-25 40 16,1 27-16-16,-1-27 13 0,0 28-30 0,0-28 11 0,0 20-27 15,0-20 14-15,0 0-6 0,0 24 11 16,0-24 10-16,0 0 33 0,0 0 38 0,0 0 4 16,1 18-2-16,-1-18-23 0,0 0-23 0,5-15-22 15,-5 15-14-15,5-22-8 0,-3 6-15 0,-1-2-11 16,0-3-10-16,0-1 20 0,1-1-43 0,0-1 27 16,1 0-44-16,0 3-1 0,2 1-2 0,-2 3-2 15,4 1-7-15,-2 3-6 0,2-1 14 16,1 3-43-16,0 2 14 0,-8 9-30 0,18-12 12 15,-18 12-9-15,19-3 16 0,-19 3-4 0,20 4 20 16,-8 4-4-16,-2 1 15 0,2 4-10 16,-1 2 17-16,-3 2-10 0,0 1 15 0,0 0-9 15,-2 1 12-15,-1 0-8 0,0-3 9 0,-1 0-12 16,0-2 12-16,0 0-10 0,-4-14 13 0,9 21-12 16,-9-21 24-16,9 16-17 0,-9-16 16 0,13 9-12 15,-13-9 29-15,19-1-11 0,-19 1 27 0,27-16-22 16,-10 3 39-16,-2-1-26 0,-1-3 43 0,0 0-22 15,-4-1 24-15,-3-3-34 0,-3 5 14 16,-4 16-38-16,-2-29 11 0,-7 12-39 0,-3 3 20 0,-5 3-47 16,-3 3 0-16,-5 3-55 0,0 3-16 0,4 2-59 15,1 1-84-15,1 3-125 0,5 1-57 16,14-5-761-16,-20 12-925 0</inkml:trace>
  <inkml:trace contextRef="#ctx0" brushRef="#br0" timeOffset="3544.21">16834 2616 929 0,'-4'-27'579'16,"4"27"-104"-16,-4-22-76 0,4 22-41 0,-2-16-69 15,2 16-50-15,0 0-32 0,-2-17-26 0,2 17-23 16,0 0-26-16,0 0-18 0,0 0-25 0,0 0-12 16,0 0-10-16,0 0 26 0,0 0-5 0,0 0 16 15,0 0-36-15,15 18 15 0,-9-6-32 16,1 1 23-16,1-1-37 0,1 1-5 0,-1-2 0 15,0-1 2-15,-8-10 4 0,15 15 4 16,-15-15 5-16,13 11 13 0,-13-11 14 0,15 5 37 16,-15-5-22-16,0 0 10 0,23-8-36 0,-23 8 7 15,18-17-30-15,-10 7 13 0,-2-6-29 0,1-2 7 16,-3-3-25-16,-1 1 13 0,-3-1-22 0,0-1 12 16,-2-1-22-16,0 4-20 0,1 1-31 0,-2 1-39 15,3 17-23-15,-3-28-27 0,3 28-22 0,-2-20-12 16,2 20 17-16,0 0 21 0,4-22 28 0,-4 22 4 15,0 0 22-15,13-10 12 0,-13 10 21 0,0 0-1 16,19-2 23-16,-19 2-2 0,16 3 15 0,-16-3-4 16,16 5 16-16,-16-5-6 0,14 4 15 15,-14-4-6-15,12 9 19 0,-12-9 19 0,11 12 38 16,-11-12 29-16,10 19 9 0,-5-7 26 0,0 2-27 16,0 1 7-16,-1 1-43 0,-1 0 7 0,1 2-35 15,-1 2 14-15,1-2-31 0,0 3 13 16,-1-2-32-16,3-3-43 0,-2-1-79 0,2-2-106 15,-6-13-58-15,12 18-69 0,-12-18-182 0,14 6-420 16,-14-6-638-16</inkml:trace>
  <inkml:trace contextRef="#ctx0" brushRef="#br0" timeOffset="3936.44">17107 2256 815 0,'0'0'583'0,"-16"-12"-139"0,16 12-120 0,-11-11-82 15,11 11-41-15,0 0-34 0,-10-10-57 0,10 10-3 16,0 0-42-16,0 0 9 0,15-6-33 16,-15 6 14-16,32-2-29 0,-7 1-10 0,1 1 12 15,1-1-27-15,1 1 25 0,-2 0-25 0,-1 1 19 16,-5-1-29-16,-3 3 25 0,-17-3-28 16,28 2 27-16,-28-2-29 0,21 2 32 0,-21-2-20 15,14 5 57-15,-14-5 31 0,0 0 36 0,9 12 19 16,-9-12 16-16,0 0 13 0,-7 25-14 15,0-12 13-15,-1-1-48 0,0 1-3 0,1 0-50 16,0 0 10-16,2 4-29 0,1-2 14 0,2 2-44 16,1 1 24-16,2 0-36 0,1-2 23 0,3 4-36 15,0 1 21-15,2-2-30 0,2 1 19 0,0-1-68 16,0-1 22-16,0-2 0 0,1 0 18 0,-2-4-7 16,-1 0 26-16,-7-12-13 0,12 18 14 0,-12-18-10 15,7 12 23-15,-7-12-16 0,0 0 15 0,5 15-13 16,-5-15 16-16,0 0-19 0,-9 20 17 0,9-20-16 15,-15 11 15-15,15-11-55 0,-15 8-68 0,15-8-100 16,0 0-59-16,-19 3-68 0,19-3-133 16,0 0-486-16,0 0-646 0</inkml:trace>
  <inkml:trace contextRef="#ctx0" brushRef="#br0" timeOffset="4284.18">17564 2507 631 0,'0'0'621'0,"0"0"-121"15,0 0-115-15,0 0-31 0,0 0-43 0,0 0-29 16,17-4-26-16,-17 4-30 0,0 0-37 0,0 0-30 16,0 0-33-16,0 0-11 0,13-7-23 0,-13 7 4 15,16-8-36-15,-5-1 1 0,7-1-26 0,-4-2 8 16,2-1-20-16,-2 1 9 0,1-1-19 0,-4 2 2 16,-2 1 16-16,0 0 9 0,-9 10-1 0,11-17-1 15,-11 17-9-15,0 0-6 0,5-17 17 16,-5 17-25-16,0 0-11 0,-9-12-2 0,9 12 0 15,-16-4-1-15,16 4 1 0,-20 2 19 0,20-2-24 16,-27 11 20-16,13-4-25 0,0 4 21 16,0 1-21-16,2 2 18 0,2 1-18 0,2 2 30 15,3-2-30-15,1 1 26 0,2 1-26 0,2-17 23 16,0 27-20-16,2-10 23 0,3-1-22 0,2-2 24 16,2 1-23-16,1-2 26 0,3 1-28 0,0-4 0 15,1-1-6-15,5 0-27 0,-5-4-28 0,2-1-45 16,0-1-53-16,-16-3-109 0,30 0-104 0,-14-3-208 15,2 0-393-15,-2-2-676 0</inkml:trace>
  <inkml:trace contextRef="#ctx0" brushRef="#br0" timeOffset="5275.4">18857 2212 626 0,'-14'-7'528'0,"-2"0"-110"15,0 3-106-15,-3 2-60 0,1 1-42 0,-2 4-31 16,-2 1-25-16,0 3-58 0,1 2 8 16,2 4-53-16,-1 5 25 0,4 0-15 0,5 0 31 15,1 2-24-15,4 0 0 0,4-2-2 0,3 1-4 16,4 1-3-16,5-2-5 0,2 0-4 0,2-3-6 16,3-2-1-16,3-3 18 0,-1-4 12 0,-1-4 0 15,2-2-6-15,2-5-10 0,0-4-8 16,0-2-12-16,-1-4-3 0,-4 0-7 0,-4-2-4 15,-2-2-6-15,-5-4 1 0,-3 3-6 0,-6-4-1 16,-4 2-8-16,-7-4 2 0,-2 3-2 0,-5 1-2 16,-5 3 0-16,3 4 1 0,5 3-3 0,0 2 0 15,4 3-1-15,14 7-4 0,-20-6 1 16,20 6 1-16,-11 6 0 0,11-6 0 0,0 0 0 16,1 24 3-16,8-11-1 0,6 2 1 0,7 1-7 15,6 0 4-15,2-1-6 0,2-3 1 0,0-2 0 16,-1 0 2-16,-2-1 5 0,-5-1-2 0,-2-2-2 15,-4 0-2-15,-4 0 0 0,-2-1 3 0,-12-5 3 16,19 12-1-16,-19-12 2 0,11 17 1 0,-11-17 1 16,4 17 0-16,-4-17 3 0,0 0-1 0,1 22 16 15,-1-22-14-15,0 0 1 0,1 17 15 0,-1-17 69 16,0 0 80-16,0 0 39 0,0 0 59 0,0 0-20 16,0 0-19-16,0 0-58 0,0 0 0 15,0 0-16-15,0 0-3 0,0 0 11 0,1-17-31 16,-1 17-15-16,0-24-22 0,0 24-15 0,4-32-16 15,0 16-9-15,0-3-18 0,2-1-3 16,1 2-17-16,0 0-1 0,4 3-11 16,1 0 4-16,2 3-15 0,0 2 2 0,4 2-15 0,-1 4 11 0,2 3-15 15,1 2 12-15,4 2-21 0,0 5 12 0,2 3-14 16,-2 3 1-16,-2 3 7 0,-3 2-6 0,-3 4 1 16,-4-4 14-16,-6 3-39 0,1 0-42 0,-4 2-85 15,0 0-37-15,-3 0-91 0,-1-1-70 0,-2-1-103 16,0-5-44-16,-1-1-749 15,-1-2-1016-15</inkml:trace>
  <inkml:trace contextRef="#ctx0" brushRef="#br0" timeOffset="5866.58">20447 2408 527 0,'-19'-6'629'0,"5"0"-145"16,14 6-155-16,-24-7-46 0,24 7-88 0,-17-3-12 15,17 3-77-15,0 0 8 0,-18 2-49 0,18-2 15 16,0 0-43-16,0 0 18 0,-8 10-42 15,8-10 29-15,0 0-30 0,9 9 24 0,-9-9-29 16,19 3 46-16,-19-3-11 0,31-2 17 0,-12-4-27 16,2 0 14-16,0-2-22 0,-2-1 21 0,0 0-12 15,-3-1 36-15,-2 2 2 0,-4 0 11 0,-10 8-12 16,15-17-1-16,-15 17-1 0,6-13-6 0,-6 13-12 16,0 0-9-16,-7-15-13 0,7 15 19 0,-20-4-40 15,20 4 3-15,-35 7-5 0,12 1 1 16,-3 3-3-16,2 4 3 0,3 1-3 0,1 3-4 15,6 4-1-15,3-3 1 0,4 2 4 16,5 1-1-16,4 0-4 0,5 1 2 0,7 2-2 16,4-4-3-16,6-1-5 0,6-4-17 0,3-5-39 15,4-3-36-15,2-6-32 0,0-5-72 0,-1-2-15 16,0-3 32-16,-3-2 8 0,-1-4-7 0,-3-1-28 16,-5-3-137-16,-3-2-331 0,-2-1-213 0</inkml:trace>
  <inkml:trace contextRef="#ctx0" brushRef="#br0" timeOffset="6085.12">20841 2341 776 0,'0'0'395'0,"-20"-9"-7"16,20 9-167-16,-13-7 7 0,13 7-92 0,0 0 17 16,0 0-78-16,0 0 35 0,0 0-71 15,0 0 26-15,6 15-48 0,4-7 35 16,4 1-45-16,3 0 38 0,1 1-53 0,0 0 45 16,2 0-50-16,0 2 46 0,-3-1-48 0,-1-1 46 15,-2 3-52-15,0-2 51 0,-5 0-55 16,-2 2 51-16,-1-1-44 0,-6-12 49 0,3 25-54 0,-3-25 55 15,-9 31-50-15,0-13 44 0,-5-2-45 0,-1 1 41 16,-2-2-39-16,-6 1 46 0,3-5-48 0,0-1 47 16,1-1-76-16,4-4 23 0,15-5-61 0,-20 2-39 15,20-2-153-15,0 0-388 0,-7-16-196 0</inkml:trace>
  <inkml:trace contextRef="#ctx0" brushRef="#br0" timeOffset="6425.1">21176 2307 575 0,'0'0'546'0,"9"-8"-53"0,-9 8-153 16,0 0-37-16,0 0-92 0,0 0-23 0,0 0-68 16,0 0 9-16,-11 20-14 0,-1-6 17 0,1 1-34 15,1 2-18-15,0 1-15 0,2 1-7 0,2 0-8 16,-2 1-10-16,6-4-5 0,2-16-8 0,2 31-5 16,2-16-6-16,0-1 5 0,4-3-10 15,1-1 15-15,3-3-20 0,2-2-1 0,4-4-1 0,2-1-1 16,3-5-1-16,1 0 0 0,-2-2 1 0,-1-1 8 15,0-1 10-15,-5 0 14 0,1-1 6 0,-6 0 0 16,0 0 16-16,-11 10 1 0,11-16-2 16,-11 16 1-16,7-14-1 0,-7 14 5 15,0 0-6-15,5-15 7 0,-5 15-39 0,0 0-5 16,0 0-6-16,0 0 0 0,0 0-3 0,0 0 1 16,0 0-2-16,13 12-2 0,-13-12-2 0,5 22-3 15,-5-22-2-15,5 28 5 0,-1-13-5 0,2 0-6 16,1-1-40-16,-1 0-12 0,1-1-27 0,-7-13-46 15,17 16-57-15,-17-16-60 0,19 6 5 0,-19-6-133 16,22-11-516-16,-6 3-520 0</inkml:trace>
  <inkml:trace contextRef="#ctx0" brushRef="#br0" timeOffset="6784.44">21461 2002 293 0,'0'0'451'0,"0"0"-100"15,0 0-80-15,0 0 0 0,0 0-40 0,0 0 21 16,10 15-19-16,-1-6-16 0,3 1-42 0,2 2-30 16,1 0-21-16,0-1-20 0,2 2-21 0,0-2-13 15,2-2-10-15,-2 0-8 0,1-2-10 0,-2 0-9 16,-2-2-7-16,2 1-5 0,-2 0-5 0,0-2 0 16,-14-4 3-16,20 8-7 0,-20-8-1 0,16 9 24 15,-16-9-21-15,9 11 14 0,-9-11 9 16,1 18 11-16,-5-4-4 0,-2 1 7 0,0 4-19 15,-3 0-5-15,1 1-6 0,2 0-6 0,1 0-2 16,0 1-4-16,3-3-2 0,1 0-5 0,1-18-2 16,1 30-1-16,-1-30 1 0,5 28 1 15,-5-28 0-15,7 23 1 0,-7-23 0 0,4 19 2 16,-4-19 1-16,4 16 3 0,-4-16-1 0,0 0-2 16,-2 19 0-16,2-19 0 0,-12 14 0 0,0-5-2 15,-3 1 0-15,-3-2 0 0,0 1-5 0,-3-3-56 16,0 0-81-16,1-2-64 0,3 0-20 15,17-4-79-15,-30 1-602 0,30-1-539 0</inkml:trace>
  <inkml:trace contextRef="#ctx0" brushRef="#br0" timeOffset="7063.96">21995 2102 482 0,'6'-17'810'16,"0"2"-138"-16,-2 1-111 0,-4 14-67 0,6-24-66 16,-6 24-55-16,4-18-43 0,-4 18-43 0,0 0-56 15,5-18-56-15,-5 18-31 0,0 0-22 0,0 0-30 16,0 0-21-16,0 0-9 0,0 0-10 0,0 20-10 16,-1-1-8-16,0 6-28 0,0 3 22 15,0 0-20-15,0 7-3 0,-2-1 15 0,1 1-33 16,-1-1 12-16,2 1-31 0,0-5 32 0,0 0-70 15,1-3-54-15,1-2-69 0,1-7-52 0,0-2-53 16,-2-16-35-16,7 19-95 0,-7-19-184 0,0 0-315 16,20 4-580-16</inkml:trace>
  <inkml:trace contextRef="#ctx0" brushRef="#br0" timeOffset="7300.21">21925 2027 458 0,'0'0'403'16,"11"21"-123"-16,1-6 17 0,0 2-84 0,4-1-25 16,3 3 22-16,3-1-83 0,0 1 43 0,-1-2-60 15,1-1 48-15,-3-3-57 0,-2-1 36 0,0-1-31 16,-2 1 25-16,0-1-21 0,-4-2-7 0,-1 1-2 16,0-2-25-16,-10-8-10 0,15 16-11 15,-15-16-8-15,11 13-10 0,-11-13-6 16,9 13-8-16,-9-13-4 0,0 0-3 0,8 14-19 0,-8-14-73 15,0 0-43-15,0 0-81 0,0 0-66 16,0 0-210-16,0 0-308 0,0 0-319 0</inkml:trace>
  <inkml:trace contextRef="#ctx0" brushRef="#br0" timeOffset="7723.55">22244 1953 543 0,'0'0'395'0,"4"-15"-54"0,-4 15-109 15,9-11-14-15,-9 11-54 0,13-6 6 0,-13 6-23 16,0 0 15-16,27 3-16 0,-15 3-37 0,0 3-3 16,1 3-9-16,0 1-11 0,-2 3-15 15,-1 2-8-15,0 0-16 0,-2 0-7 0,-2 0 3 16,0-3-10-16,-3 1-10 0,2-1-7 0,-5-15-4 16,5 23 1-16,-5-23-2 0,5 21-1 0,-5-21-3 15,4 16-5-15,-4-16 4 0,4 13 3 0,-4-13 2 16,0 0-2-16,5 15 41 0,-5-15 44 0,0 0 36 15,0 0 26-15,0 0-1 0,0 0-20 0,0 0-11 16,0 0 3-16,0 0 3 0,0 0-11 0,0 0-9 16,2-26-10-16,-2 26-2 0,0-33-9 0,1 15-14 15,2-4-14-15,2-1 12 0,-1 1-41 16,2 0 18-16,2 3-36 0,0 0 22 0,3 2-30 16,-2 3 16-16,0 2-32 0,1 3 31 0,1 0-35 15,-11 9 24-15,21-8-34 0,-21 8 31 16,20 0-36-16,-20 0 33 0,24 10-34 0,-11-1 11 15,-1 5 2-15,-1 3-6 0,1 3 8 0,0 6-4 16,0 1 4-16,-2 1-21 0,-2 3 32 0,-1-2-23 16,1 0-1-16,-3-5-3 0,1-1-76 0,-1-4-43 15,-1-4-66-15,-4-15-67 0,8 21-71 0,-8-21-40 16,0 0-182-16,14 9-290 0,-14-9-471 0</inkml:trace>
  <inkml:trace contextRef="#ctx0" brushRef="#br0" timeOffset="8089.31">22888 1933 666 0,'0'0'572'0,"-7"-14"-146"0,7 14-107 0,0 0-65 0,-15-6-54 16,15 6-43-16,-15 8-42 0,4 6-23 15,1-3-14-15,1 4-14 0,1 2 34 0,1 1-12 16,1 3-8-16,2 0-11 0,2-6-11 0,2-15-1 16,2 32-9-16,1-18-7 0,2 0 0 0,3-3 12 15,1-2 20-15,-9-9-9 0,21 12 6 0,-21-12-17 16,23 5-4-16,-23-5 4 0,21 0 15 15,-21 0 10-15,22-6 0 0,-22 6-7 0,17-9-6 16,-17 9-8-16,12-9 17 0,-12 9-21 0,0 0-9 16,12-12-11-16,-12 12-13 0,0 0-15 15,0 0-4-15,0 0-2 0,0 0 0 0,19 5-8 16,-19-5-1-16,7 14-27 0,-7-14-8 0,7 27 18 16,-2-8-19-16,2 7 28 0,-2 7 12 0,1 3 65 15,-2 3 17-15,-1 0-27 0,0-2 4 0,-2-1 49 16,0-7 32-16,-1-1 53 0,-1-3-17 0,-1 0 1 15,-2-3-12-15,-3 0 9 0,-2-3-47 0,-5-1-1 16,-6 2-42-16,-5-4 7 0,0-3-35 0,0-5 11 16,0-2-43-16,-2-4-23 0,0-3-165 0,0-3-133 15,-9-10-230-15,-8-7-249 0,14-4-497 16,-3-6-1023-16</inkml:trace>
  <inkml:trace contextRef="#ctx0" brushRef="#br0" timeOffset="8824.15">24045 2156 585 0,'-20'0'461'0,"-2"4"-123"15,2 2-82-15,-1 4-13 0,2 2-91 0,2 2 17 16,0 1-83-16,3 1 32 0,1 0-70 16,2-1 33-16,3-2-61 0,2-1 39 15,6-12-63-15,-11 19 49 0,11-19-65 0,-6 13 77 16,6-13-21-16,0 0 73 0,0 0-28 0,0 0 23 16,0 0-45-16,0 0 16 0,18-17-27 0,-10 3 31 15,-1-3-11-15,1-4 12 0,-2 1 0 0,-2-2-5 16,0 0 1-16,-2-1-18 0,-1 6 13 0,1 1-20 15,-2 16 1-15,2-24-26 0,-2 24 1 0,2-16-23 16,-2 16 11-16,0 0-17 0,12-8 7 0,-12 8-2 16,20 10 8-16,-3 0-16 0,0 5 2 0,6 3-1 15,1 1 0-15,0 1 11 0,-2 0-13 0,-1 0 10 16,0-2-11-16,-4-3 2 0,-2-1 1 16,-2-3 2-16,-1-2 3 0,-12-9 4 0,15 13 7 15,-15-13 1-15,10 10 2 0,-10-10 42 0,0 0 34 16,0 0 42-16,0 0-5 0,0 0 52 0,0 0-49 15,0 0 14-15,-9-16 30 0,9 16 7 0,-12-15-27 16,12 15-10-16,-12-17-40 0,12 17-10 0,-7-14-21 16,7 14-18-16,0 0-12 0,2-25-13 0,-2 25-8 15,16-21-9-15,-4 12-4 0,5 1-4 0,1 2-6 16,-1 1-3-16,2 4-1 0,1-1-2 0,0 4-3 16,2 0 3-16,0 2-4 0,0 3-21 0,-2-1 26 15,-1 4-19-15,0 0 21 0,-3 2-23 0,-2 0 28 16,-2 1-21-16,0 2 21 0,-1-1-25 15,-2 0 11-15,-2-1-76 0,0-1-24 16,-2 1-92-16,-5-13-44 0,8 18-67 0,-8-18-77 16,9 14 18-16,-9-14-50 0,0 0-130 0,14 9-350 15,-14-9-540-15</inkml:trace>
  <inkml:trace contextRef="#ctx0" brushRef="#br0" timeOffset="9081.27">24646 2276 500 0,'5'-13'512'16,"-5"13"-62"-16,0 0-184 0,0 0-2 0,0 0-109 15,0 0 18-15,0 0-84 0,0 0 39 0,0 0-82 16,0 0 38-16,0 0-57 0,9 14 42 16,-9-14-23-16,0 0 72 0,7 13 12 15,-7-13 35-15,11 8-5 0,-11-8-1 16,15 4-18-16,-15-4-21 0,23-2-24 0,-9-3-16 0,-1 0-16 16,1-1-7-16,-2-1-10 0,-2-3-6 0,-10 10-10 15,11-21-4-15,-11 21-8 0,0-25-1 0,-7 6-7 16,-4 1-2-16,-6-3-4 0,-6 2 17 0,-2-2-19 15,-3 5 22-15,-1 0-28 0,2 2 22 0,6 6-30 16,2-1 14-16,6 4-29 0,13 5 16 0,0 0-97 16,-22 3-88-16,22-3-70 0,0 0-11 0,10 18-82 15,-10-18-554-15,28 18-558 0</inkml:trace>
  <inkml:trace contextRef="#ctx0" brushRef="#br0" timeOffset="9313.51">24948 2173 331 0,'0'0'596'0,"16"8"-77"0,-16-8-162 0,0 0-27 15,6 14-65-15,-6-14 22 0,-7 15-38 0,7-15-22 16,-12 19-50-16,12-19-35 0,-11 20-27 0,11-20-21 16,-8 21-11-16,8-21-14 0,-7 19-7 0,7-19-5 15,0 18-5-15,0-18-8 0,11 14 13 0,-11-14-2 16,18 10 0-16,-18-10-4 0,21 1-7 0,-21-1-7 16,24-6-8-16,-11-1 4 0,-4-4-10 15,-1-2 0-15,-4-1-6 0,-4-4-6 16,-3-6-4-16,-6-5-4 0,-5-4 9 0,-4-4-98 0,-5-7-53 15,-4 0-70-15,0 0-32 0,3 5 17 0,8 4 1 16,4 1 49-16,5 0-87 0,11 6-607 16,3-3-474-16</inkml:trace>
  <inkml:trace contextRef="#ctx0" brushRef="#br0" timeOffset="9823.39">25415 2033 1094 0,'-1'23'576'0,"1"-23"-140"16,-4 17-61-16,4-17-87 0,0 0-55 0,-2 21-26 16,2-21-17-16,0 0-18 0,0 0-17 0,-1 16-14 15,1-16-18-15,0 0-14 0,0 0 10 0,0 0 8 16,14 9-9-16,-14-9-44 0,27-6 8 0,-7-2-19 16,1-2-13-16,-3 0-10 0,2 0-8 15,-5-1-3-15,-3 2 0 0,-3 0-7 0,-9 9-6 16,10-19-4-16,-10 19-5 0,0 0-4 0,-4-20-4 15,4 20 0-15,-19-6 0 0,19 6 0 0,-39 5-2 16,17 3 1-16,-7 5 1 0,0 5-6 0,1 1 3 16,2 2-5-16,3 1-11 0,3 1-49 0,2 1-29 15,4-1-45-15,5-2-76 0,2-2-37 0,7-3 41 16,0-16-42-16,7 27 87 0,5-14-10 16,5-3 85-16,2-3-23 0,4-2 63 0,4-4-27 0,1-2 59 15,5-5-33-15,4-3 53 0,-4-2-27 16,3-4 56-16,-5-3-51 0,1-4 5 0,-2-3 6 15,3-8-4-15,-6-4-3 0,-2-3 18 0,-8 5-11 16,-3-7 19-16,-3 0-12 0,-2-13 15 0,-5 6-14 16,0-12 16-16,-4 10 47 0,-4-11 25 0,2 13 27 15,-2 5 51-15,-3 3 27 0,3 6-47 0,-1 8-11 16,1 4-24-16,-1 4-22 0,2 2-20 0,3 17-15 16,-4-20-12-16,4 20-6 0,0 0-7 0,0 0 35 15,0 0-5-15,-11 25 25 0,9 2-26 0,2 10 20 16,-2 9-33-16,0 3 19 0,0 12-35 0,0 6 20 15,-1-3-35-15,1-1 15 0,1 1-39 16,1-12 6-16,1-1-48 0,1-3-139 16,1-2-83-16,5-7-132 0,-1 1-600 0,3-6-740 15</inkml:trace>
  <inkml:trace contextRef="#ctx0" brushRef="#br0" timeOffset="10137.31">26032 952 955 0,'0'0'454'0,"-5"-23"-130"16,5 23-67-16,0 0-60 0,-4-16-42 0,4 16 52 16,0 0 39-16,4 25 37 0,-1 1-58 15,7 13 9-15,3 15-84 0,5 8-27 0,-3 7-37 16,3 3 3-16,-3 5-41 0,0 5 8 0,-5 6 36 15,-3 6 0-15,-5 1 17 0,-2-4-28 0,-2-5-29 16,0-5-30-16,-2-5 12 0,-1-5-5 0,-3-5-9 16,-2-3-5-16,-3-3-6 0,-4-4-5 0,-7-1-1 15,-3-5-72-15,-7-3-34 0,-6-3-3 0,-7-3-5 16,-3-4-4-16,-8-3-11 0,-1-2 1 16,-6-1-59-16,-4-4 25 0,-6 0-53 15,-3-3-31-15,-9-5-200 0,-21 6-347 0,18-6-329 0</inkml:trace>
  <inkml:trace contextRef="#ctx0" brushRef="#br0" timeOffset="10947.53">13823 4105 888 0,'-25'1'535'0,"25"-1"-221"0,-18 3-4 0,18-3-65 16,-11 7-51-16,11-7-48 0,0 0-35 0,2 26-50 15,10-9 14-15,12 3-28 0,7 2 23 16,17 4-23-16,8-2 28 0,7-1-6 0,6-1-4 16,7-1-8-16,9 0-8 0,22 7-10 0,5-2 9 15,2 0-3-15,1-3-10 0,-1-3 43 0,5-3-54 16,-22-4 39-16,4-3-58 0,0-2 45 0,0-4-59 15,0-3 45-15,-3-4-60 0,-3-2 52 0,-4-4-106 16,-5-4-25-16,-5-4-107 0,-8-8-227 16,-9 0-429-16,-7-4-470 0</inkml:trace>
  <inkml:trace contextRef="#ctx0" brushRef="#br0" timeOffset="11185.57">15748 3909 801 0,'-22'-2'556'0,"1"4"-158"0,21-2-84 0,-29 0-71 16,29 0-48-16,-14 4-48 0,14-4-30 0,0 0-22 16,8 21-3-16,8-7 9 0,9 5-12 0,4 3 8 15,10 6-7-15,4 1-12 0,0 3-12 0,2 3-10 16,-3 0-9-16,-1 3-8 0,-5 2 3 16,-1 3 94-16,-5 5 32 0,-7 2-45 0,-3 0 3 0,-8 3-17 15,-6-8 9-15,-6 1-61 0,-6 2-8 16,-7 10-9-16,-7 1-11 0,-9-1-6 0,-4 0-7 15,-4-2-2-15,-3-3-39 0,-3-4-79 0,1-7-200 16,4-8 17-16,9-10-238 0,6-7-465 16,11-8-700-16</inkml:trace>
  <inkml:trace contextRef="#ctx0" brushRef="#br0" timeOffset="14123.18">17670 4179 1072 0,'-3'-22'538'0,"-3"1"-123"16,1 2-41-16,-2 0-20 0,1 5-117 16,-1 1-1-16,-2 2-83 0,0 0 1 0,-1 2-69 15,-1 1 31-15,11 8-64 0,-20-9-12 0,20 9-8 16,-26-2-4-16,10 5-6 0,-2 4-3 0,1 3-2 15,-1 3-5-15,-1 9 14 0,1 2 12 0,4 4 2 16,1 5 1-16,2 4 8 0,5 3-5 0,3 2-7 16,2 4 28-16,5-1-45 0,3 12 28 0,4 0-4 15,1 0-8-15,0-1-8 0,3 1-7 0,0-1-42 16,0-2 14-16,-2-3-112 0,-2-10-8 0,-2-1-114 16,-1-2-9-16,-2-5-180 0,-3-4-527 15,1-3-638-15</inkml:trace>
  <inkml:trace contextRef="#ctx0" brushRef="#br0" timeOffset="14400.2">17383 4673 324 0,'0'0'622'0,"5"-22"-125"0,-5 22-173 0,11-23-6 15,-2 10-90-15,5 0 24 0,2 0-97 0,3 1 21 16,2 1-54-16,3-2 34 0,3 1-61 15,0 0 32-15,-4 4-62 0,1 0 42 0,-2 2-65 16,0 2 39-16,-3-1-58 0,-2 3 40 0,-17 2-54 16,29-1 42-16,-29 1-51 0,26 5 44 0,-13 0-53 15,-13-5 56-15,20 16-50 0,-11-6 43 0,1 1-5 16,-3 1-12-16,-2 1-2 0,1-1-2 0,-6-12 4 16,7 24-12-16,-7-24-2 0,8 20-6 0,-8-20-12 15,5 15-74-15,-5-15-52 0,0 0-53 0,0 0-111 16,14 4-228-16,-14-4-315 0,19-13-429 0</inkml:trace>
  <inkml:trace contextRef="#ctx0" brushRef="#br0" timeOffset="14778.13">17889 4224 783 0,'-15'-17'538'16,"15"17"-135"-16,-12-12-102 0,12 12-64 0,0 0-43 15,0 0-43-15,0 0-45 0,-14 8-22 0,14-8-7 16,0 25-15-16,4-5-11 0,1 2 8 0,2 1-3 15,4 4-10-15,1-1 35 0,1-1-58 0,-1-5 41 16,-1-1-57-16,0-2 38 0,0-2-51 0,-1-4-16 16,-2-1 26-16,-8-10 46 0,14 14-22 0,-14-14 95 15,10 8-11-15,-10-8 48 0,0 0-54 0,0 0 34 16,0 0-28-16,10-9 14 0,-10 9-8 0,-2-16-10 16,2 16 3-16,-10-26-6 0,4 11 18 0,-1-1-23 15,1 1 29-15,1 0-51 0,0 1 9 16,5 14-45-16,-5-23 13 0,5 23-36 0,2-20 16 15,-2 20-32-15,10-22 21 0,1 12-30 16,3 0 21-16,4 2-26 0,3 1 23 0,0 3-22 16,0 2 22-16,-1 2-30 0,4 3 25 0,0 1-28 15,0 3 35-15,-4 2-28 0,1 0 24 0,-1 2-24 16,-5 4 24-16,0 0-24 0,-4 2 4 0,-2 1 2 16,-4 1-1-16,-1-3-24 0,-3 2-48 0,-1-18-43 15,-5 30-46-15,5-30-72 0,-6 23-112 0,6-23-78 16,-8 12-720-16,8-12-897 0</inkml:trace>
  <inkml:trace contextRef="#ctx0" brushRef="#br0" timeOffset="15117.11">18259 4336 343 0,'0'0'559'0,"0"0"-173"0,0 0-95 16,7-10-46-16,-7 10-25 0,0 0-16 15,0 0-7-15,0 0-9 0,19-5-17 0,-19 5-14 16,0 0 5-16,20 2-1 0,-20-2-10 0,20 1-9 15,-20-1 5-15,23-3-21 0,-23 3 23 0,29-5-51 16,-14 0 19-16,0-1-43 0,-1-1 24 0,0 0-23 16,-2 0 22-16,-1-2 7 0,-1 0-33 15,-10 9-5-15,13-18-12 0,-13 18-6 0,7-16-13 16,-7 16 15-16,0 0-20 0,0-23-5 0,0 23-3 16,-6-17-6-16,6 17-5 0,-11-11 9 0,11 11-15 15,-16-10 9-15,16 10-14 0,-17-3 32 0,17 3-38 16,-18 3 7-16,18-3-14 0,-20 15 19 0,10-1-12 15,1 2 9-15,1 2-8 0,2 1 7 0,3-2-9 16,1 2 7-16,3 1-5 0,2 0-1 0,0 2 2 16,5-3-1-16,1-1 0 0,1 0 0 0,2-3-14 15,1 0 2-15,4 0 10 0,-1-3 16 0,3-3-69 16,1-2-31-16,1-1-83 0,-1-5-127 0,0-1-110 16,4-2-771-16,-1 0-925 15</inkml:trace>
  <inkml:trace contextRef="#ctx0" brushRef="#br0" timeOffset="15480.49">19187 4024 1088 0,'-5'-21'539'15,"0"2"-174"-15,1 2 19 0,4 17-116 0,-7-21-31 16,7 21-95-16,-4-15 10 0,4 15-75 0,0 0 34 15,0 0-64-15,0 0 38 0,0 0-58 0,6 24-1 16,1-1 2-16,1 8-1 0,1 3-6 0,2 3 1 16,-1 0-2-16,1 1-2 0,-1-1-6 15,1-1-7-15,-2-1 45 0,0-2-54 0,0-2-8 0,-3-9-179 16,2-1 25-16,-3-7-197 0,0-2-520 0,-5-12-503 16</inkml:trace>
  <inkml:trace contextRef="#ctx0" brushRef="#br0" timeOffset="16246.73">18963 4101 146 0,'0'0'622'16,"0"0"-186"-16,0 0-75 0,0 0-56 0,28 0-32 16,-10 3-8-16,6 2-29 0,3-1-51 0,6 2-20 15,1 2-19-15,0-1-28 0,-1 1-13 16,-2 1-15-16,-2 0-16 0,-6-1-15 0,-1 2-9 15,-3 0-10-15,0 1-5 0,-3 0-2 0,0 0-3 16,-3 2-7-16,-3-4-3 0,0 1 43 0,-2 0-58 16,-8-10 41-16,15 15-55 0,-15-15 52 0,9 11-56 15,-9-11 50-15,0 0-55 0,12 12 47 0,-12-12-42 16,0 0 48-16,0 0-49 0,20-2 50 0,-20 2-54 16,16-14-2-16,-7 4 9 0,-2-4 5 0,1 2 2 15,1-3 7-15,-2-3 5 0,-1 3 10 16,-2 0 3-16,1 0 50 0,-5 15-48 0,7-23 46 15,-7 23-44-15,3-16 30 0,-3 16-33 16,0 0 23-16,4-19-40 0,-4 19 36 0,0 0-44 16,0 0 33-16,0 0-42 0,0 0 43 0,0 0-45 15,0 0 2-15,0 0 4 0,7 15 1 0,-7-15 4 16,4 25-1-16,0-12 1 0,-4-13-3 0,8 27 3 16,-8-27 1-16,8 22-2 0,-8-22 1 0,11 15-1 15,-11-15 37-15,15 6-45 0,-15-6 34 0,20-1-50 16,-20 1 0-16,26-10 2 0,-13 2 5 0,-1-2-1 15,-2-1 8-15,0 1 6 0,-3-2 0 0,-1 0 4 16,-6 12 0-16,8-20 42 0,-8 20-47 0,5-16 42 16,-5 16-51-16,0 0-1 0,6-17 0 15,-6 17-2-15,0 0 3 0,0 0 3 0,0 0 7 16,0 0 6-16,0 0-4 0,0 0 0 0,13 11 0 16,-13-11 1-16,0 0 0 0,7 17 1 0,-7-17 0 15,0 0-1-15,9 13 3 0,-9-13 0 16,0 0-3-16,0 0 6 0,12 9-1 0,-12-9 2 15,0 0 1-15,0 0 2 0,14-11 4 0,-14 11 5 16,0 0 14-16,7-19 10 0,-7 19 37 0,1-17-36 16,-1 17 34-16,-2-20-16 0,2 20 21 0,-2-21-17 15,2 21-5-15,-2-19-6 0,2 19-12 0,-2-18-6 16,2 18-8-16,0 0-5 0,5-22-7 16,-5 22-4-16,10-14-2 0,-10 14-10 0,19-10-16 15,-19 10 7-15,25-3 10 0,-25 3-8 0,30 3 16 16,-12 1-16-16,2 2 17 0,-2 2-18 0,0 1 19 15,-1 1-17-15,-1 2 15 0,-1 1-15 0,-1 0 15 16,-2 2 29-16,-2 0-38 0,-1 2-8 0,-2-3 18 16,-3 0-16-16,-4-14 17 0,6 24-19 15,-6-24 8-15,4 20-71 0,-4-20-15 0,0 0-130 16,5 16-19-16,-5-16-99 0,0 0-96 0,0 0-74 16,19-12-345-16,-5 3-447 0</inkml:trace>
  <inkml:trace contextRef="#ctx0" brushRef="#br0" timeOffset="16401.77">20250 3967 575 0,'0'0'565'0,"0"0"-104"0,0 0-166 0,7-12-13 16,-7 12-100-16,0 0-1 0,0 0-90 0,0 0 27 15,1 20-67-15,-1-20-10 0,-3 21 0 0,3-21-8 16,-2 31-6-16,2-31-10 0,-1 28 1 0,1-28-2 16,1 29-5-16,-1-29-3 0,5 23-10 0,-5-23 8 15,12 14 36-15,-12-14-107 0,18 5-109 0,-18-5-205 16,25-9-344-16,-11 2-249 0</inkml:trace>
  <inkml:trace contextRef="#ctx0" brushRef="#br0" timeOffset="16747.73">20312 3814 471 0,'0'0'720'0,"-17"-16"-241"0,17 16-126 0,-9-9-76 16,9 9-58-16,0 0-12 0,0 0-88 0,0 0 20 15,0 0-76-15,-9 11 43 0,9-11-72 0,9 24 38 16,-4-9-53-16,2 3 42 0,2 1-61 0,1-3 50 15,-1 2-50-15,0-1 46 0,0-2-52 0,-2-2 47 16,0-1-30-16,-7-12 66 0,9 15-28 0,-9-15 93 16,9 12-15-16,-9-12 62 0,0 0 33 0,7 11-2 15,-7-11-28-15,0 0-15 0,0 0-3 0,0 0-2 16,0 0-7-16,0 0 1 0,0 0-12 16,-6-17-13-16,6 17-24 0,-4-17-19 15,4 17-17-15,-2-16-18 0,2 16-18 0,3-18-4 0,-3 18-13 16,7-22-10-16,0 10-5 0,2 2-11 15,2 2-7-15,0 0-6 0,1 1-7 0,-12 7-6 16,25-7-4-16,-25 7-1 0,28 1 5 0,-10 2 5 16,0 3-2-16,1 2-4 0,-2 2-10 0,0 2-6 15,-1 1-4-15,-3 1-21 0,-1 1-20 0,0 2-10 16,-2-2 3-16,-1 1-40 0,0 0-45 0,-2-4-46 16,-7-12-115-16,9 19-70 0,-9-19-115 0,9 11-605 15,-9-11-877-15</inkml:trace>
  <inkml:trace contextRef="#ctx0" brushRef="#br0" timeOffset="17391.73">20753 3974 522 0,'0'0'576'0,"0"0"-108"0,0 0-177 16,0 0-13-16,0 0-98 0,0 0 9 0,0 0-57 16,0 0 7-16,0 0 10 0,0 0 53 0,0 0-58 15,0 0 47-15,18 3-47 0,-18-3 35 0,0 0-56 16,21-1 26-16,-21 1-49 0,21-5 10 0,-21 5-46 15,23-6 18-15,-23 6-11 0,19-8-2 0,-19 8 2 16,17-6-4-16,-17 6-16 0,12-9 2 0,-12 9-2 16,0 0-9-16,10-8-8 0,-10 8-8 0,0 0-6 15,0 0-4-15,6-14-4 0,-6 14-3 0,0 0-2 16,0 0-4-16,0 0 1 0,0 0-10 16,0 0-1-16,0 0 6 0,0 0 1 0,0 0-2 15,0 0-1-15,0 0-1 0,0 0-1 16,0 0 1-16,0 0 0 0,0 0-1 0,0 0 7 15,0 0-12-15,0 0 10 0,0 0-2 0,0 0 2 16,0 0 0-16,0 0-1 0,7 12 1 16,-7-12 0-16,0 0-5 0,0 0 3 0,5 13-4 0,-5-13 4 15,0 0 1-15,0 0 8 0,0 0-9 0,0 0 5 16,7 14-4-16,-7-14 5 0,0 0 0 16,0 0 0-16,0 0 3 0,0 0 2 0,0 0-6 0,0 0-2 15,0 0 5-15,9 11-2 0,-9-11 1 0,0 0-3 16,0 0-3-16,0 0 0 0,0 0-2 15,0 0-3-15,0 0-5 0,0 0-7 0,0 0-11 16,0 0 3-16,0 0-29 0,0 0 32 0,0 0-23 16,0 0 29-16,0 0-20 0,0 0 31 15,0 0-22-15,0 0 28 0,0 0-20 0,0 0 27 16,0 0-31-16,16-2 34 0,-16 2-28 0,0 0 28 16,0 0-26-16,0 0 29 0,0 0-27 0,0 0 30 15,0 0-26-15,0 0 20 0,0 0 4 16,1-16-18-16,-1 16 36 0,0 0-1 0,0 0-1 15,0 0-3-15,0 0-24 0,0 0 4 0,0 0 10 0,0 0-1 16,0 0-14-16,0 0 7 0,0 0-9 16,-2 19 5-16,2-19-4 0,0 19 11 0,0-19-12 15,2 23 9-15,-2-23-10 0,2 22 11 0,-2-22-14 16,5 22 10-16,-5-22-13 0,8 19 0 0,-8-19-65 16,10 12-7-16,-10-12-99 0,0 0-29 0,19 4-106 15,-19-4-64-15,15-7-167 0,-15 7-362 16,13-14-543-16</inkml:trace>
  <inkml:trace contextRef="#ctx0" brushRef="#br0" timeOffset="17816.37">20909 3751 448 0,'-9'-10'655'0,"-1"0"-141"16,10 10-122-16,-14-12-77 0,14 12-69 0,-10-9-72 0,10 9-40 16,0 0-25-16,0 0 12 0,0 0 23 15,0 0 13-15,0 0-7 0,5 17-15 0,5-6 19 16,4 2-68-16,2 2 24 0,4 1-20 0,-3-2-19 15,4 4-14-15,-5-4-18 0,1 0-1 0,-2-2-47 16,0 1 45-16,-2-1-46 0,-1-2 40 16,-3-1-43-16,-9-9 40 0,16 15-43 0,-16-15 29 15,10 11-27-15,-10-11 41 0,0 0-35 0,10 14 49 16,-10-14-33-16,0 0 35 0,0 0-30 0,0 0 45 16,0 0 6-16,0 0 5 0,0 0 0 15,-13 6 8-15,13-6 32 0,0 0-20 0,-12-12-3 16,12 12-5-16,-7-16-8 0,7 16-16 0,-4-24-8 0,4 24-8 15,2-29-10-15,1 12 18 0,2 0-36 16,2 1 22-16,1-1-33 0,0 5 24 0,1-1-33 16,1 3 26-16,0 1-12 0,1 2 9 0,-11 7-32 15,24-7 30-15,-24 7-33 0,28 1 31 0,-11 4-28 16,1 3 27-16,0 3-26 0,-1 3 3 0,3 5 5 16,-1 2-1-16,-3 2 5 0,0 0 3 0,-2 2 18 15,0 0-30-15,-4-4 31 0,0-1-40 0,0-1 15 16,-1 0-78-16,0-4-59 0,-3-3-6 15,-6-12-103-15,13 15-33 0,-13-15-44 0,13 6-19 16,-13-6-76-16,20-6-105 0,-8-3-354 16,3-3-504-16</inkml:trace>
  <inkml:trace contextRef="#ctx0" brushRef="#br0" timeOffset="18185.41">21548 3826 1121 0,'0'-19'479'0,"0"19"-74"16,-4-32-20-16,0 17-43 0,0 1-40 0,-2 3-42 15,6 11-53-15,-14-17-42 0,14 17-17 0,-19-8-24 16,19 8-13-16,-23 3-5 0,9 3 10 0,-2 4 14 15,3 3-18-15,0 1-9 0,3 1-20 0,4 5-4 16,2-4-15-16,3 1-10 0,1 1-7 0,4-1-9 16,2 2-15-16,2-3 13 0,3-1-16 0,-1-5 11 15,2-1-21-15,2-3 24 0,0-1-18 16,-14-5 6-16,28 2 12 0,-28-2 13 16,26-3 12-16,-26 3 9 0,27-10 5 0,-27 10 4 15,20-12-6-15,-20 12-3 0,16-13-4 0,-16 13-3 16,13-13-6-16,-13 13-6 0,8-10-12 0,-8 10-8 15,0 0-17-15,9-9-13 0,-9 9-4 0,0 0 1 16,0 0 4-16,19 13 22 0,-11-2-28 0,1 7 23 16,2 3-30-16,0 6 26 0,1 4-5 0,1 4-1 15,-1 2-3-15,2 3 1 0,-2 1 5 0,-1-1-32 16,1-4 36-16,-3 2-21 0,-2-5 34 0,-3-8-9 16,-1 0 40-16,-3-4-29 0,-5 0-1 15,-4-1-5-15,-6 3-5 0,-7-4-5 0,-6-2 0 16,-4-4-7-16,-3-3-14 0,-3-2-40 0,-1-4-96 15,1-2-65-15,7-4-20 0,2-2-40 0,4-4-134 16,5-2-48-16,-4-6-885 0,11 0-1073 16</inkml:trace>
  <inkml:trace contextRef="#ctx0" brushRef="#br0" timeOffset="18845.39">22178 4073 1146 0,'-14'-6'562'0,"-2"1"-65"0,16 5-139 0,-22-8-55 16,22 8-111-16,-16-6 2 0,16 6-79 0,0 0 20 16,-17-5-48-16,17 5 70 0,0 0-4 0,0 0 42 15,0 0-14-15,21-1 26 0,0 1-45 0,11-2-48 16,11-1 11-16,7-2-42 0,14-1 3 0,2-3-35 15,3-1-11-15,-1-2-7 0,2 1-8 16,-2-3-8-16,-1 1-1 0,-2-2-9 0,0 1-7 16,-1-3-40-16,-2 0-38 0,-3-1-58 0,-3 1-114 15,-5-1-59-15,-12 1-138 0,-4 0-716 16,-5 3-909-16</inkml:trace>
  <inkml:trace contextRef="#ctx0" brushRef="#br0" timeOffset="19109.12">23009 3652 1166 0,'0'0'586'0,"-15"-7"-109"0,15 7-83 0,0 0-75 0,-17-7-33 16,17 7-21-16,0 0-14 0,0 0-11 16,0 0-13-16,0 0-8 0,0 0-15 15,0 0-35-15,21 3-25 0,0 1-22 0,4 3-27 16,6 2-17-16,2 1-10 0,-2 0-14 0,0 1-7 15,-1 0-20-15,-3 2 28 0,-6-3-20 0,-3 2 29 16,0 1-24-16,-5 0 7 0,0 4 0 0,-6 3 0 16,-5-3 14-16,-5 7-36 0,-6 5 9 0,-7 3-56 15,-4-3-94-15,-4 1-90 0,-2-2-146 0,-2-3-88 16,2-2-225-16,2-1-536 0,4-3-944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4:58:06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2040 6410 260 0,'0'0'675'0,"0"0"-233"16,0 0-76-16,0 0-107 0,-7-12 3 0,7 12-78 15,0 0 7-15,0 0-75 0,-7-12 46 0,7 12-71 16,0 0 49-16,0 0-59 0,0 0 41 0,-7-9-67 16,7 9 41-16,0 0-61 0,0 0 40 15,0 0-55-15,0 0 41 0,0 0-63 0,0 0 50 0,0 0-52 16,0 0 48-16,0 0-53 0,-8-12 45 16,8 12-52-16,0 0 47 0,0 0-51 0,0 0 54 15,0 0-48-15,0 0 27 0,0 0-7 0,0 0 68 16,3 16-41-16,-3-16 6 0,5 21-3 0,-2-7-8 15,1 2-3-15,-1 5 1 0,3-1 0 0,-2 3 3 16,1-1-14-16,2 2 0 0,-4 1-2 0,3-1-1 16,-1-1-4-16,1-1 2 0,-1 2-3 15,2-2 37-15,-2-1-49 0,1-1 30 0,1-1-35 16,-3 0 45-16,5-1-56 0,-4-4 38 0,1 0-39 16,-6-14 7-16,7 21-133 0,-7-21-35 0,11 14-92 15,-11-14-212-15,0 0-442 0,9 10-587 0</inkml:trace>
  <inkml:trace contextRef="#ctx0" brushRef="#br0" timeOffset="464.3">1847 6484 766 0,'0'0'525'0,"0"0"-118"0,-13-6-73 0,13 6-30 16,0 0-41-16,0 0-41 0,-14-6-14 0,14 6 22 16,0 0-80-16,0 0-25 0,0 0 30 0,0 0-61 15,-13-8 27-15,13 8-55 0,0 0 32 0,0 0-56 16,0 0 30-16,0 0-56 0,0 0 40 0,0 0-53 16,0 0 57-16,0 0-11 0,0 0 26 0,10-16-38 15,-10 16 16-15,27-12-34 0,-9 4 23 16,3-1-31-16,5-1 22 0,2-4-7 0,-1 3-7 15,2-2-3-15,-1 1-6 0,0 1-5 16,-5 5-2-16,-1-2-3 0,2 2-46 0,-4 0-82 16,-3 4-78-16,-17 2-101 0,27 3-92 0,-27-3-645 15,19 15-795-15</inkml:trace>
  <inkml:trace contextRef="#ctx0" brushRef="#br0" timeOffset="686.24">1996 6974 640 0,'0'0'562'0,"0"0"-99"0,-5 12-155 15,5-12 11-15,0 0-64 0,0 0 14 0,0 0-69 16,0 0 27-16,0 0-32 0,0 0-37 0,0 0-19 16,0 0-11-16,5 17-17 0,-5-17-21 0,0 0-14 15,0 0-33-15,19-4-32 0,-19 4 36 0,22-8-6 16,-8 2-7-16,1 0-10 0,4 1-5 15,0-3-5-15,2-1-6 0,0-1-3 0,1-1-3 16,0 1-90-16,-1-1-153 0,0 0-59 0,-4-1-258 16,3 1-373-16,-3-1-593 0</inkml:trace>
  <inkml:trace contextRef="#ctx0" brushRef="#br0" timeOffset="1201.83">2100 6020 729 0,'-19'-7'442'0,"0"3"-100"0,-4 0-80 0,2 3-94 16,-6 4 8-16,0 1-15 0,-3 3-17 0,-5 3-31 15,3 3-26-15,-1 2-10 0,2 2-14 16,-2 1 25-16,-3 11-59 0,1 1 38 0,-1 6-40 16,4 3 34-16,1 5-51 0,2 5 38 0,1 4-45 15,3 2 0-15,4 3-1 0,3 1-4 16,4 1 4-16,4 0 35 0,5-2-50 0,6-10 43 0,4 11-31 16,9-5 32-16,3-2-48 0,4-2 48 0,8-6-43 15,3-3 37-15,4-3-41 0,5-4 41 0,8-5-44 16,0-2 1-16,2-7 9 0,0-2-2 0,-7-7 1 15,2-4-15-15,0 0 24 0,1-6 29 16,-1-1-5-16,1-1 62 0,-1-6-42 0,-1-4 55 16,4-3-31-16,-10-4 71 0,5-6 3 0,-5-2-8 15,-2-5 20-15,-4-4-37 0,-4-4-11 0,-6-5-12 16,0-6-13-16,-4-2-38 0,-4-8 15 0,-3-3-12 16,-4-3-6-16,-3-3-16 0,-4 0-3 0,-3 0 4 15,-5 4-7-15,-5 3-4 0,-4 7-26 0,-7 5 24 16,-3 7-29-16,-6 8 28 0,-1 11-6 0,-5 9-46 15,-4 8 17-15,-7 7-50 0,-12 8 28 0,-5 6-84 16,1 8 26-16,0 6-52 0,1 4 39 0,2 7-58 16,5 1 27-16,4 4-33 0,5-2-21 0,5-1-79 15,3 2-601-15,9-2-502 0</inkml:trace>
  <inkml:trace contextRef="#ctx0" brushRef="#br0" timeOffset="2343.66">2398 9797 1260 0,'0'0'555'0,"0"0"-174"16,-19-4-23-16,19 4-154 0,0 0 6 0,0 0-90 16,0 0 18-16,-15-6-74 0,15 6 31 0,0 0-62 15,0 0 39-15,0 0-58 0,-3 14 44 16,3-14-57-16,7 21 43 0,0-7-53 0,1 1 39 15,3 4-49-15,0-1 57 0,0 1-54 0,2 0 47 16,0-1-50-16,3 5 48 0,0-3-49 16,-2-2 48-16,0-2-4 0,0 0-4 0,-1 0-3 15,-2-2-75-15,-1-5-72 0,-1 2-94 0,-9-11-215 16,14 14-412-16,-14-14-442 0</inkml:trace>
  <inkml:trace contextRef="#ctx0" brushRef="#br0" timeOffset="2596.6">2272 9882 550 0,'0'0'606'16,"-24"-6"-96"-16,24 6-169 0,-21-5 8 0,21 5-125 15,-16-4-16-15,16 4-88 0,0 0 13 0,-15-5-68 16,15 5 20-16,0 0-61 0,0 0 48 0,0 0-57 15,-9-9 41-15,9 9-54 0,0 0 42 16,12-11-49-16,-12 11 43 0,22-14-54 16,-5 5 48-16,2 2-54 0,2-4 55 0,5-2-51 15,0 0 49-15,1 1-64 0,-1-1-20 0,2 1-74 16,-5 3-68-16,-1-1-223 0,-3 4-371 0,1 0-327 16</inkml:trace>
  <inkml:trace contextRef="#ctx0" brushRef="#br0" timeOffset="3061.15">2497 9790 563 0,'0'0'516'0,"0"0"-94"0,-9-14-126 16,9 14-7-16,0 0-71 0,-7-17 13 16,7 17-84-16,-8-12 26 0,8 12-63 0,-6-13 41 15,6 13-9-15,0 0-15 0,-6-16-8 0,6 16-2 16,0 0-7-16,-6-13-1 0,6 13-9 15,0 0-6-15,0 0-9 0,-6-12-12 0,6 12-13 16,0 0-10-16,0 0-20 0,0 0-5 0,0 0 5 16,0 0-7-16,-7-12-5 0,7 12-5 0,0 0-4 15,0 0-2-15,0 0-3 0,0 0-2 0,0 0 3 16,0 0-1-16,0 0 2 0,0 0-6 0,0 0 0 16,0 0-2-16,0 0 2 0,0 0 11 15,0 0-25-15,0 0 2 0,0 0 13 0,0 0 2 0,0 0-4 16,0 0 0-16,0 0 0 0,0 0 0 15,0 0-2-15,0 0 2 0,0 0 1 0,0 0 1 16,0 0 0-16,1-16-1 0,-1 16 1 0,0 0 1 16,0 0-1-16,0 0-1 0,0 0-24 0,0 0 19 15,0 0 3-15,0 0 11 0,0 0-2 0,16 7 0 16,-16-7 1-16,10 13 2 0,-1-3-3 0,0 2 5 16,2 5-3-16,2 0-3 0,-1 2 0 0,3 3 0 15,1 2-3-15,-1-2 5 0,2 1-7 0,0 1 1 16,-1 0-20-16,2-2 13 0,-1 0 0 0,1 0 12 15,0-1-6-15,0-1-1 0,-4-2-3 16,0-4-92-16,-3 2-101 0,0-7-89 0,-2 3-229 0,-9-12-475 16,14 14-696-16</inkml:trace>
  <inkml:trace contextRef="#ctx0" brushRef="#br0" timeOffset="3512.78">2334 9512 365 0,'-17'-4'621'0,"1"2"-167"0,16 2-107 0,-33 0-53 15,11 4-94-15,0 2 5 0,1 3-61 0,-6 6 2 16,0 3-68-16,2 6 29 0,0 4-70 0,-3 12 41 15,3 4-57-15,3 5 33 0,2 4-50 16,7 2 37-16,1 3-47 0,6 2 40 0,5-9-40 16,4 11 38-16,4-2-45 0,6-3 41 0,4-3-47 15,6-3 40-15,5-4-46 0,3-4-14 0,7-5 31 16,6-6 42-16,2-5-47 0,4-6 45 0,-8-9-51 16,5-6 47-16,1-8-41 0,3-4 99 15,9-6 24-15,-1-5 66 0,-1-7-2 0,-3-5-22 16,-2-8-7-16,-4-3-48 0,-5-5 29 0,-5-1-45 15,-4-2 31-15,-8-2-56 0,-5 0-1 0,-8-3-13 16,-8 7-8-16,-7-3-7 0,-8-9-7 0,-8 0 35 16,-7 4-54-16,-9 1 46 0,-8 6-52 0,-5 6 35 15,-5 8-10-15,-6 7-9 0,-3 10-7 16,-4 7-2-16,-3 10-44 0,-2 9 29 0,4 6-35 0,1 8-6 16,6 3 0-16,4 7-55 0,9 1 21 0,6 2-100 15,9-1 4-15,10-3-83 0,9-1-99 0,2 2-641 16,6 2-729-16</inkml:trace>
  <inkml:trace contextRef="#ctx0" brushRef="#br0" timeOffset="4269.78">2514 12914 944 0,'-13'-6'555'16,"13"6"-89"-16,-21-8-141 0,21 8-16 0,-17-5-130 15,17 5 2-15,0 0-85 0,-19-5 29 0,19 5-73 16,0 0 33-16,0 0-60 0,-13 9-3 0,13-9-6 16,0 22-9-16,2-6-1 0,3 6 7 0,1 3-4 15,4 5-1-15,0 1-2 0,2 0 0 16,2 1-3-16,0-1 0 0,2 0-1 0,0-2 44 16,0-1-58-16,0-2 53 0,2-2-53 0,-3-4 46 15,-1-3-82-15,-2-5-8 0,-1-4-79 0,-11-8-40 16,16 10-87-16,-16-10-172 0,0 0-285 0,18-7-246 15</inkml:trace>
  <inkml:trace contextRef="#ctx0" brushRef="#br0" timeOffset="4493.78">2614 13009 263 0,'-9'-20'651'0,"-1"1"-177"0,1 2-104 16,0 1-14-16,1 4-99 0,8 12 1 0,-10-17-101 16,10 17 19-16,-8-13-88 0,8 13-20 0,0 0-6 15,-6-12-16-15,6 12-7 0,0 0-5 16,0 0-9-16,0 0-5 0,11 20-2 0,-2-5-3 15,3 4-6-15,2 6 1 0,2 0-2 0,1 2-1 16,2 0-1-16,0 1-1 0,1 0-8 0,0 0-1 16,0-1 7-16,0-2 3 0,-1-2 41 0,-1-2-53 15,-3-5-17-15,-2-3-82 0,-1-4-21 0,-12-9-62 16,15 12-118-16,-15-12-499 0,0 0-361 16</inkml:trace>
  <inkml:trace contextRef="#ctx0" brushRef="#br0" timeOffset="4647.78">2719 12987 683 0,'-12'-21'520'0,"2"3"-114"0,-1 3-79 0,3 3-53 16,2-1-37-16,6 13-49 16,-11-15-48-16,11 15-29 0,-7-12-18 0,7 12-25 15,0 0-17-15,0 0-8 0,-6-11-5 16,6 11-9-16,0 0-2 0,10 8-4 0,1 1 0 0,3 3-14 16,2 4 6-16,4 3-1 0,1 4-4 0,0 1-1 15,0 1-3-15,1 2-1 0,-2-2 0 0,-1 0 2 16,-1-2-89-16,-5-5-87 0,-1-3-229 0,-4-4-407 15,-8-11-356-15</inkml:trace>
  <inkml:trace contextRef="#ctx0" brushRef="#br0" timeOffset="4841.51">2375 13208 868 0,'0'0'661'0,"-23"-2"-195"0,23 2-97 16,-14-4-83-16,14 4-81 0,0 0-38 0,0 0-30 15,2-23-28-15,10 9-19 0,8-4-18 16,4-1-15-16,5-3-12 0,3 0-7 16,8-3-11-16,3 2-10 0,-5 6-2 0,-1 2-2 0,0 4-13 15,-2 2-97-15,-7 7-44 0,-2 3-46 0,-3 3-280 16,-5 7-348-16,-2 5-374 0</inkml:trace>
  <inkml:trace contextRef="#ctx0" brushRef="#br0" timeOffset="4992.74">2628 13546 829 0,'0'0'535'16,"-9"16"-154"-16,9-16-98 0,0 0-57 0,-6 13-36 16,6-13-42-16,0 0-46 0,0 0-21 0,17-9-11 15,-1-1 28-15,-1-5-58 0,7-3 32 0,2-3-49 16,1-4 34-16,1-2-49 0,2-7 43 16,2-3-91-16,-2-1-34 0,-1-1-61 0,-1-2-166 0,-7 5-486 15,1-7-324-15</inkml:trace>
  <inkml:trace contextRef="#ctx0" brushRef="#br0" timeOffset="5325.66">2776 12616 677 0,'-36'2'511'0,"-4"4"-93"0,-2 4-138 0,-8 9 0 16,-1 7-90-16,-2 6 8 0,3 7-92 0,-1 7-12 16,2 6-7-16,3 6-10 0,4 4-17 0,3 3-20 15,7 1 3-15,7 1 29 0,9 4-53 0,7-2-5 16,7 0-5-16,8-1-3 0,8-3-2 0,7-7-2 15,8-3-2-15,6-8-1 0,7-8 5 0,7-7-9 16,5-9 5-16,7-5 0 0,5-2 5 0,1-5-2 16,-1-7 38-16,-1-11 25 0,-2-11 18 0,-3-13 4 15,-2-9 43-15,-3-10-50 0,-5-6 48 16,-5-5-19-16,-6-3-66 0,-5-4 31 0,-7 2-44 16,-8-1 39-16,-8 0-59 0,-10 3 43 0,-9 2-52 15,-10 3 39-15,-7 4-47 0,-10 4 44 0,-8 5-8 16,-8 7-10-16,-6 8-8 0,-7 11-9 0,-4 6-15 15,-2 10-15-15,-2 12-55 0,-1 10 52 0,3 7-41 16,4 11 8-16,6 4 14 0,7 6 5 0,7 3-22 16,10 5-41-16,7 2-43 0,9 5-41 0,9 0-99 15,6 4-633-15,8 3-574 0</inkml:trace>
  <inkml:trace contextRef="#ctx0" brushRef="#br0" timeOffset="6181.88">2667 16137 601 0,'-12'-8'626'0,"2"-1"-120"0,10 9-112 0,-18-14-45 16,18 14-98-16,-13-10-43 0,13 10-54 0,0 0-20 15,-15-9-41-15,15 9-8 0,0 0-30 0,0 0 4 16,0 0-26-16,0 0 8 0,-1 18-21 0,10-2-6 16,1 1-1-16,5 5 2 0,3 1-8 0,2 0-2 15,0-2 3-15,1 1-7 0,2-3 23 16,0-2-33-16,-1-1 1 0,-3-5-2 15,-1-2 1-15,-2-4 1 0,-2-1-53 0,-14-4-19 16,25-3-18-16,-13-3-40 0,-3-6 46 0,0-4-37 16,-2-4 31-16,-2-2 55 0,-3-2-26 0,-4-2 58 15,-5-6-41-15,-2 0 49 0,-2-1-30 0,-2 2 64 16,0 1 28-16,-1 4 28 0,3 6 12 0,1 2-29 16,0 1 27-16,2 6-18 0,8 11-3 0,-11-18-13 15,11 18-14-15,-7-11-11 0,7 11-9 0,0 0-6 16,0 0-3-16,0 0-22 0,0 0 18 0,0 0-25 15,0 0 22-15,16 4-19 0,-16-4 18 16,20 11-18-16,-8-3 17 0,-1-2-18 16,3 1 16-16,-3 0-16 0,-11-7 16 0,22 9-18 0,-22-9 18 15,19 7-18-15,-19-7 18 0,14 3-14 0,-14-3 21 16,0 0 13-16,17-1 29 0,-17 1-8 0,0 0 13 16,6-16-26-16,-6 16 4 0,-7-19-7 0,-2 7-6 15,-3-2-5-15,-4-2-4 0,-4 0-5 16,-3 1-3-16,-1 1-1 0,3 4-3 0,0 0-6 15,0 0-4-15,4 3 0 0,2-1-47 0,1 1-96 16,2-3-59-16,4-2-53 0,1-2-147 16,3-1-465-16,3-2-478 0</inkml:trace>
  <inkml:trace contextRef="#ctx0" brushRef="#br0" timeOffset="6559.86">2582 15200 896 0,'-23'4'744'0,"0"-1"-116"0,1 2-191 0,-6 7-118 0,1 5-76 0,-1 4-51 0,2 8-42 16,-4 12-31-16,4 6-27 0,1 7-22 0,6 4-15 16,1 5-8-16,8 4-5 0,3 1-12 15,6 2-12-15,4 1 1 0,6 1-11 0,7-1-1 16,4-1-2-16,6-2 3 0,8-2-5 15,3-2 3-15,9-4-6 0,5-3 3 0,2-7 3 16,6-9 1-16,2-10-2 0,3-13 3 0,2-15-2 16,1-14 4-16,-2-16 11 0,-1-15 5 0,11-25-3 15,-8-11-3-15,-6-5 2 0,-7-5-1 0,-8-2 47 16,-16 16-48-16,-7-4 8 0,-7-1 6 0,-9 0-13 16,-10 0-1-16,-7 2-3 0,-10 4-8 0,-8 5 23 15,-9 4-34-15,-7 11 35 0,-4 10-38 0,-7 7 18 16,-6 14-58-16,-4 13 5 0,-6 12-89 15,-3 13-54-15,-3 17-40 16,-15 18-52-16,4 12 45 16,5 3-64-16,8 4-213 0,9 2-289 0,10 3-340 0</inkml:trace>
  <inkml:trace contextRef="#ctx0" brushRef="#br0" timeOffset="15004.65">14991 9350 627 0,'0'0'540'0,"0"0"-132"16,2-17-99-16,-2 17-51 0,0 0-50 0,-4-15-19 16,4 15-60-16,-10-12-23 0,10 12-19 0,-9-13-16 15,9 13-12-15,-11-12-11 0,11 12-9 0,-15-14-12 16,15 14-7-16,-18-14 3 0,8 5 0 0,-1 2-9 15,-2-2 1-15,-3-1-3 0,-1 1-1 16,-1 0-2-16,-3 0-1 0,-2-1-1 0,-5-1 11 16,1 1 15-16,-2 0 2 0,-1 0 5 0,-1 0 9 15,2-1-68-15,-3 2 56 0,0-1 1 0,-1 0-17 16,-4 0 5-16,0 1-6 0,-1 0-2 0,-1 1-3 16,-2 1-4-16,-1-1-3 0,0 1-1 15,-4 0-2-15,2 0 1 0,-4-2 6 0,1 0-12 16,-9 0 2-16,7 0-5 0,-8-2 0 0,2 0-1 15,0 0 6-15,-1 0 0 0,2-1 0 0,-2 2 8 16,3-3-7-16,-2 1-11 0,-1 0 12 0,2 0-9 16,1 1 10-16,-4-2-10 0,-1 1 9 15,2-1-8-15,1 1 10 0,-3-1-9 0,1 1 7 16,0-1-10-16,1-1 7 0,-2 2-1 0,1-2 0 16,1 0 3-16,0 0 0 0,-2 0 3 0,1 2-8 15,-1-4 6-15,-1 2-8 0,-1 1 8 0,1-1-8 16,-2 0 6-16,1-1-8 0,0 1 10 0,1 0-8 15,0-1 9-15,0 4-2 0,0-4-1 0,-2 0 1 16,3 0-6-16,-2 0 1 0,3-2 4 0,-4 1 0 16,0 0-5-16,1 0 2 0,-2 0 6 0,3-1-4 15,0 1 0-15,0-1-2 0,1 4 1 0,0-2 1 16,0-1 0-16,-1-1-1 0,2 2 1 16,0-2-1-16,-1 2 1 0,1 0-2 0,-4 1 1 0,4-1-5 15,0 0 1-15,-1 3 4 0,1-3 5 16,0 1-8-16,-1 3 1 0,2-3 3 0,-1 1 2 15,1 1-1-15,0 1-1 0,1-3 1 16,-1 3-2-16,1-2 0 0,0 1 0 0,0-1 0 16,-1 2 0-16,1-3 1 0,-1 3-2 0,2-3-6 15,1 3 3-15,7 1 2 0,0-1 4 0,-8-1-6 16,0-1 6-16,9 2-2 0,0 0 2 0,-1 3-5 16,1-1 6-16,-3-2-1 0,5 1 0 0,-12-1 0 15,-1 0-2-15,9 2 3 0,-9-1-3 16,8 1 2-16,-9 0-2 15,9 3 0-15,-9-3 0 0,8 2-4 16,0 0-1-16,-2 2 7 0,-9-3-1 0,8 3-3 0,-9-1 0 0,11 2-44 0,-4 0 55 16,-10-1-51-16,0 2 58 0,0 0-54 0,0 1 58 15,10-1-54-15,-3 3 56 0,1-1-3 0,-10 1-2 16,9 0-4-16,-10 0-4 0,0 1-13 0,1 1 8 16,1-1-1-16,9-2 7 0,-11 2-64 0,0 1 67 15,-1 1-51-15,2-1 60 0,11 2-6 0,-12-1-3 16,1 0-3-16,0 1 0 0,1 0-2 0,2 1-3 15,0-1 0-15,1 1-1 0,1 0-7 0,9-1 5 16,-10 3 0-16,0-1-5 0,11-1 1 0,-10 0 6 16,11-2-4-16,-2 3 10 0,1-2-11 0,1 1 3 15,-9 2-5-15,9-3-1 16,1 3 9-16,-2-4-2 0,1 2-1 0,0 1 1 16,-1-2-2-16,0 3 1 0,-8-1-1 0,8-1 2 15,-9 4-1-15,-1-2-1 0,4 4-3 0,10-4 2 16,0 2 2-16,1 0-9 0,-1-1 8 0,2 2-1 15,-9 4 3-15,10-3 0 0,0 1-1 0,2 2-51 16,-8 4 62-16,10-5-55 0,-2 1 58 0,2 1-54 16,-8 3 56-16,8-2-60 0,-6 5 69 0,6-5-59 15,-6 4 58-15,0 1-57 0,9-2 59 0,0-3-83 16,0 3 85-16,0-1-65 0,-5 6 70 0,6-5-60 16,2 1 57-16,0-1-101 0,0 2 110 0,1 0-61 15,0-1 55-15,3-1-57 0,-2 2 56 0,2 0-6 16,1-2-8-16,1 1-4 0,1-1-6 15,0 2-4-15,1-2 4 0,1-1-2 16,3 0-4-16,-2 0-1 0,2 2 2 0,0-3-1 0,3 1-2 16,-1 0-1-16,2 1 2 0,2-2-3 0,3-1 1 15,-3 0-53-15,2 0 61 0,1 1-57 0,1 1 66 16,-1-1-56-16,1-1 55 0,1 3-52 0,1-1 60 16,1 1-67-16,0-1 66 0,0 1-52 0,2 1 56 15,0 1-59-15,0-2 59 0,2 3-56 16,-1 1 58-16,2-2-62 0,0 2 63 15,0-1-60-15,1 0 58 0,0 1-63 16,0 0 61-16,0 1-56 0,0 0 53 0,2 1 0 0,-1-3-6 16,1 1-6-16,2 2-3 0,1-1 0 0,0 0-8 15,1 1 10-15,1 0-5 0,0 0-3 0,3 4 0 16,2-1-1-16,0 0-2 0,1 0-49 0,1 0 59 16,2 0-58-16,1-1 64 0,0 2-55 0,1 0 53 15,2 0-46-15,0 0 55 0,2 1-66 0,1 0 69 16,-2 0-55-16,4 1 56 0,0 1-56 15,-1-1 57-15,1 0-6 0,2 0-6 0,-1-1-3 0,0 1-2 16,1-3-6-16,1 0 1 0,0-1 2 16,0 0-13-16,1-1-4 0,2 0 3 0,-1-2 6 15,2-4 8-15,1 3-4 0,1-1-1 0,2-1 0 16,1-1 2-16,1 0-53 0,9 1 59 0,-7-3-68 16,10 4 77-16,-8-6-53 0,0 1 55 0,1-3-53 15,8 5 57-15,-8-4-60 0,2 0 59 0,7 2-55 16,0 1 52-16,-8-4-50 0,10 1 56 0,-1 2-64 15,1-1 63-15,1 0-51 0,0-1 52 16,2 0-54-16,1-2 52 0,0 1-63 0,1-2 65 16,-1 1-51-16,-7-4 51 0,8 1-57 0,1 1 60 15,-2-2-62-15,-5-2 64 0,9 2-59 0,0-2 49 16,2 0-47-16,2-1 44 0,0 1-52 0,1-3 61 16,2 2-52-16,0-4 52 0,0 1-52 0,2 0 52 15,-1-2-52-15,1 0 54 0,1-1-3 0,0 0-52 16,3 0 57-16,1 0-62 0,1 0 60 15,-1-1-52-15,1 0 46 0,1 1-50 0,0 0 55 16,0-2-7-16,-1 0-4 0,2 2 0 0,-2 0-7 16,1-2-50-16,3 2 58 0,-2-1-53 0,3 0 56 15,-1 1-53-15,0-3 56 0,-3 1-55 0,3 1 56 16,-2 0-5-16,2-1 1 0,-3 1-17 0,4 1 6 16,0-2-1-16,1 1 2 0,1-1-60 0,-1 1 65 15,2 0-2-15,-1 1 1 0,-1 0 2 0,0-1-7 16,0-1 1-16,2 2-2 0,-1-1-1 15,1-1 0-15,2 1-3 0,-1 0-1 0,0-1-2 16,-2 0 1-16,1 1-1 0,-1 0-2 0,0-2 0 16,2 1 3-16,-1-1-2 0,1 0-3 0,2 1-3 15,0-2 6-15,-2 2 1 0,0-2-3 16,0 2-5-16,-1-2 5 0,0 1 4 0,0-1-1 16,0 0-2-16,1 0-1 0,1-1 2 0,0 1-2 15,-3 0-1-15,1-1 1 0,-1 0 0 0,1-1-3 16,-3 0 2-16,1-1 1 0,0 1 3 0,-1-1 0 15,2 0 3-15,0-2-6 0,-1 1 1 0,1 0-2 16,-3-3 2-16,2 0-2 0,-3-1 0 0,1 0 5 16,1-1-3-16,-3-2 1 0,1 1-4 15,-1-3 1-15,2 1 2 0,-2-1-1 0,1-2-4 16,-3 0 4-16,-2-2 3 0,-2 1-4 0,1 0-1 16,-6 1 2-16,1-3 1 0,-1 1 1 0,-3-2 0 15,-1 1 0-15,-2-2 3 0,-3 2-4 0,2-3-4 16,-3 2 3-16,-4-2 2 0,1 0 0 0,-5-2 4 15,-2 2-7-15,-3 0 4 0,1-1 2 0,-5-1 1 16,-6 5-1-16,-3-1 3 0,2-2-3 0,-4 0 2 16,1 0-2-16,-1-2 5 0,-3 1-8 0,0-1 7 15,-1 1-4-15,-1 0 4 0,-4-1-3 0,2 0 2 16,-6 1-1-16,2 1-3 0,-3-2 2 0,-3 5-1 16,-1 1 0-16,-3-3-1 15,1 3 1-15,-3-2 0 0,-1 0 5 0,-3 4-10 16,0-1 8-16,-3-4-9 0,0 2 8 0,-3-1-4 15,-1-1 6-15,-3-2-11 0,-4 1 14 0,1 0-3 16,-3 1 8-16,-2 0-9 0,0 1 11 0,-3 0-14 16,0 0 10-16,-2-2-14 0,-2 2 14 0,0 2-13 15,-3-1 9-15,-1 1-12 0,1 0 11 0,-3 0-14 16,-1 0 8-16,-2 2-13 0,0 2 16 0,0-1-13 16,-1 2 3-16,-1 2-59 0,-4-2-66 0,1 4-57 15,-3-1-154-15,-15 3-665 0,11 3-723 0</inkml:trace>
  <inkml:trace contextRef="#ctx0" brushRef="#br0" timeOffset="99515.52">15915 8751 775 0,'0'0'526'16,"-10"-13"-173"-16,10 13-57 0,0 0-82 0,-20 11-16 16,8 3-40-16,-1 5-37 0,-1 9-21 0,-3 6-61 15,1 4 18-15,0 15-110 0,0 1 114 0,4 4-7 16,2 1-17-16,2-2-8 0,2 4-28 0,4-10 29 16,4 12-25-16,1-1 25 0,3-2-44 0,0-1-47 15,3-2-51-15,0-1-111 0,-1-12-202 0,-1 1-215 16,1-3-170-16</inkml:trace>
  <inkml:trace contextRef="#ctx0" brushRef="#br0" timeOffset="100278.52">15838 8917 856 0,'0'0'592'0,"5"-18"-168"0,-5 18-68 0,4-16-56 16,-4 16-69-16,0 0-30 0,4-15-32 0,-4 15-25 16,0 0-26-16,0 0-21 0,0 0-18 0,3-15-19 15,-3 15-12-15,0 0-11 0,0 0-5 0,0 0-5 16,0 0-2-16,1 29 8 0,-3-1 8 0,0 9-4 15,-1 3-9-15,-4 5-1 0,2 3-2 0,-1 11-17 16,0 1 13-16,0-1 0 0,-1 1-10 16,2 0 2-16,1-12-13 0,1 2 9 0,1-1-7 0,0 0-1 15,2-5 0-15,4 0-1 0,1-3 0 16,1-4-2-16,4-2 10 0,0-3-16 0,2-5 12 16,3-3-8-16,-2-6 6 0,4-2-7 15,-1-5-51-15,4-1-21 0,-1-5-54 0,-1-4-35 16,1-2-115-16,2-4-134 0,-2-2-449 0,1-2-469 15</inkml:trace>
  <inkml:trace contextRef="#ctx0" brushRef="#br0" timeOffset="102897.53">16075 9367 729 0,'0'0'492'0,"0"0"-137"0,0 0-70 0,0 0-99 15,0 0-8-15,0 0-74 0,0 0 16 0,9 11-60 16,-9-11-12-16,0 0-2 0,3 19-20 0,-3-19-5 15,6 16 19-15,-6-16-21 0,5 19 20 0,-5-19-15 16,5 21 10-16,-5-21-46 0,5 19 36 0,-5-19-38 16,4 16 37-16,-4-16-36 0,4 15 57 15,-4-15-14-15,0 0 35 0,3 16-12 0,-3-16 23 16,0 0 11-16,0 0 7 0,4 16-3 0,-4-16-16 16,0 0-9-16,0 0-16 0,0 0-1 0,0 0 7 15,0 0 3-15,0 0-15 0,0 0-7 0,0 0-5 16,-13-17-2-16,13 17-6 0,-3-27 3 15,3 27-5-15,-1-34 4 0,0 16-3 0,1 0 6 16,0 0-10-16,0 18 14 0,1-28-8 0,-1 28 10 16,0-25-16-16,0 25 9 0,1-20-22 15,-1 20 12-15,0 0-14 0,2-21 8 0,-2 21-8 0,0 0 7 16,8-10-12-16,-8 10 12 0,0 0-14 16,20 1 13-16,-20-1-13 0,20 12 12 0,-8-5-12 15,4 5 12-15,-1-1-17 0,1 2 17 0,0 0-3 16,2 0-1-16,-3-1-1 0,2-1-2 0,-3-2-7 15,0-2 7-15,-3-1 1 0,-11-6 4 0,22 8-1 16,-22-8-3-16,20 1 0 0,-20-1 3 0,23-7-13 16,-12 0 14-16,0-1-15 0,-2-2 17 0,-2-2-15 15,-7 12 14-15,8-26-12 0,-8 26 14 0,-3-32-16 16,-1 12 14-16,-3-2-19 0,0 0 13 16,-1 2-21-16,-3-1-15 0,2 3-34 0,0 0-26 15,-1 1-22-15,2 4-23 0,8 13-51 16,-11-19-46-16,11 19-88 0,0 0-132 0,-6-15-323 15,6 15-311-15</inkml:trace>
  <inkml:trace contextRef="#ctx0" brushRef="#br0" timeOffset="103152.39">16496 9203 539 0,'0'0'589'0,"9"15"-145"0,-9-15-99 0,4 18-46 16,-4-18-47-16,2 24-55 0,-2-24-58 0,0 28-13 15,0-28-38-15,0 30-5 0,0-30-28 16,1 26 4-16,-1-26-24 0,4 27 2 0,-4-27-21 0,6 23 10 15,-6-23-11-15,11 19 3 0,-11-19-15 16,15 13 19-16,-15-13-5 0,19 5 13 16,-19-5-9-16,22-5 8 0,-10 0-9 0,0-3 9 15,0 1 10-15,-3-4 5 0,-1 0 5 0,-8 11-1 16,10-21 1-16,-10 21-7 0,3-20 4 0,-3 20-11 16,-6-22 0-16,6 22-16 0,-15-20-4 0,5 12 0 15,-3 1-3-15,0 2 2 0,13 5-10 0,-26-5 0 16,26 5-40-16,-23 0-77 0,23 0-91 0,-16 2-201 15,16-2-538-15,0 0-613 0</inkml:trace>
  <inkml:trace contextRef="#ctx0" brushRef="#br0" timeOffset="103464.4">17327 9118 594 0,'0'0'629'0,"0"0"-144"0,-6-15-109 15,6 15-78-15,0 0-67 0,0 0-63 0,0 0-32 16,0 0-23-16,5 15-24 0,-3 1-14 0,1 5-13 15,2 2-11-15,0 2-18 16,2 5-6-16,1 2 1 0,1 0-17 0,0 1 14 16,1-1-18-16,1-1 10 0,-1-5-14 0,-1-3 16 15,2-4-77-15,-2-2-46 0,1-3-107 0,-1-5-191 16,-9-9-400-16,17 9-352 0</inkml:trace>
  <inkml:trace contextRef="#ctx0" brushRef="#br0" timeOffset="103820.11">17224 9225 871 0,'0'0'492'16,"0"0"-66"-16,21 8-32 0,-6-3-37 16,6 3-57-16,3-1-36 0,4 3-44 0,2-1-17 15,-5-2-43-15,4 2-10 0,-5 0-43 0,5 1 8 16,-7-2-13-16,-1 1-14 0,-2-1-9 0,-1 2-9 15,-3-2-8-15,1 2-8 0,-4-2-3 0,-1 0 7 16,-11-8-28-16,15 14 25 0,-15-14-18 0,13 11 42 16,-13-11-37-16,0 0 28 0,7 15-39 0,-7-15 35 15,0 0-39-15,0 0 37 0,0 0-37 0,-9 10 52 16,9-10-47-16,0 0 44 0,-17-4-54 16,17 4 38-16,-15-14-51 0,15 14-11 0,-10-21 4 15,6 6 20-15,2 0-21 0,3-3 4 0,4-3-9 16,1 0-7-16,6-4 6 0,2 0-21 0,2 2-19 15,2 0-22-15,2 4-28 0,0 3-34 0,-2 3-47 16,0 3-41-16,-1 1-43 0,-1 5-6 16,0 0 19-16,-16 4-73 0,28-1-193 0,-28 1-386 15,26 6-532-15</inkml:trace>
  <inkml:trace contextRef="#ctx0" brushRef="#br0" timeOffset="104375.49">18011 9228 654 0,'0'0'614'16,"0"0"-124"-16,0 0-66 0,0 0-39 15,0 0-79-15,0 0-9 0,0 0-45 0,0 0 2 16,0 0-57-16,0 0-25 0,0 0-6 0,-17-4 16 16,17 4-30-16,0 0-30 0,-22-4-24 0,22 4-17 15,-21 2-25-15,21-2-11 0,-26 7 3 0,12-1-15 16,-3 2-7-16,3 5 0 0,2-4 35 16,-1 4-59-16,4-1 44 0,1-1-46 0,3 4 37 15,1-1-46-15,4-14 42 0,-2 25-45 0,2-25 33 16,4 26-36-16,-4-26 47 0,9 22-52 0,-1-10 40 15,-8-12-48-15,16 15 48 0,-16-15-41 0,23 10 40 16,-23-10-40-16,24 2 43 0,-24-2-45 0,29-5 32 16,-15 0-34-16,-1-1 49 0,1 1-49 0,-1-2 40 15,-1 0-39-15,-12 7 45 0,16-13-43 16,-16 13 4-16,14-10 7 0,-14 10 2 0,9-9-9 16,-9 9 16-16,0 0 0 0,9-11-5 15,-9 11 5-15,0 0-1 0,0 0 1 0,0 0 0 16,0 0-1-16,0 0 0 0,0 0 35 0,12 10-40 0,-12-10 30 15,0 0-33-15,3 19 43 0,-3-19-56 16,4 17 45-16,-4-17-40 0,6 15 40 0,-6-15-38 16,8 15 37-16,-8-15-38 0,12 9 32 0,-12-9-48 15,16 4 7-15,-16-4-43 0,21-3-15 0,-7-3-18 16,5 0 15-16,-1-4 6 0,0 0-13 16,0-2-26-16,-1 0-9 0,-1 0 3 0,-3 2-1 15,-2 0 16-15,-11 10 8 0,13-13 8 0,-13 13-4 16,0 0 31-16,11-11 1 0,-11 11 23 0,0 0-10 15,0 0 23-15,0 0-10 0,0 0 24 0,0 0-12 16,0 19 27-16,0-19-14 0,0 0 22 16,-3 19 35-16,3-19 38 0,0 0-1 0,1 23-2 0,-1-23-2 15,2 15-15-15,-2-15-9 0,0 0-12 0,6 17 0 16,-6-17-9-16,0 0-20 0,0 0-40 16,18 0-81-16,-18 0-104 0,19-15-95 0,-10 4-48 15,2-4-480-15,2-3-424 0</inkml:trace>
  <inkml:trace contextRef="#ctx0" brushRef="#br0" timeOffset="104767.81">18382 9047 475 0,'0'0'634'0,"0"0"-235"0,0 0-43 0,-15-4-66 16,15 4-36-16,0 0-21 0,0 0-17 0,-3 17-15 16,3-17-5-16,3 21-10 0,2-7-6 0,1 2-41 15,-1-1-4-15,4 3-46 0,1 1 11 0,1 0-39 16,3 3 19-16,3 0-10 0,0 2 59 15,2 0 9-15,0-1-55 0,-1-2 2 0,0-1-36 16,-4-4 13-16,-1-1-46 0,-3-3 29 16,-10-12-31-16,13 18 26 0,-13-18-28 0,11 11 46 15,-11-11-35-15,0 0 63 0,0 0-40 0,0 0 61 16,0 0-39-16,0 0 61 0,0 0-40 0,0 0 41 16,0 0-43-16,0 0 35 0,-5-14-50 0,5 14-17 15,-3-16-7-15,3 16-12 0,0-21-6 0,0 21-8 16,4-23-5-16,-4 23-4 0,7-21-4 0,-7 21-8 15,11-18 2-15,-11 18-4 0,14-15-2 0,-14 15-6 16,13-7-2-16,-13 7-3 0,0 0-2 0,22-3-4 16,-22 3 2-16,16 4 3 0,-16-4-3 0,19 13-13 15,-9-5-21-15,0 1 26 0,0 0-50 16,0 1 20-16,0 0-37 0,1-1 26 16,-2 2-31-16,2-1 1 0,-1-1-55 0,-10-9-42 15,20 11-40-15,-20-11-45 0,19 5-67 0,-19-5-45 16,22-1-47-16,-22 1-90 0,22-9-335 0,-22 9-463 15</inkml:trace>
  <inkml:trace contextRef="#ctx0" brushRef="#br0" timeOffset="104929.81">18935 9290 1137 0,'0'0'432'0,"0"0"-60"0,8-14-51 0,-8 14-48 15,0 0-77-15,0 0-48 0,0 0-24 0,0 0-14 16,0 0 3-16,0 0 32 0,11 9-15 0,-11-9 7 16,7 18-24-16,-7-18-9 0,10 21-32 0,-3-11-2 15,1 1-10-15,2 0-17 0,0-2-11 16,2 0-6-16,1-2-9 0,0-1-4 15,4 0-2-15,-1-5-22 0,-16-1-63 0,36-1-53 16,-15-7-94-16,0-1-21 0,-1 0-185 0,-3-4-477 16,-2-2-543-16</inkml:trace>
  <inkml:trace contextRef="#ctx0" brushRef="#br0" timeOffset="105297.25">19066 9054 704 0,'-17'-9'556'0,"17"9"-162"0,0 0-130 16,0 0-14-16,-17 4-76 0,17-4 18 0,0 0-70 15,4 21 42-15,2-9-18 0,4 5-18 16,1-3-14-16,1 2-10 0,2 1-19 0,1-1-15 16,2 0-14-16,-2-1-10 0,0-1-10 15,0-1-4-15,-1-1-14 0,-3-1 2 0,-1-3-6 16,-10-8-3-16,16 17 0 0,-16-17 25 0,11 8 39 16,-11-8 28-16,0 0 25 0,12 11-40 0,-12-11 20 15,0 0-29-15,0 0 38 0,0 0-42 0,0 0 41 16,0 0-9-16,-5-19-1 0,5 19-34 0,-4-18 35 15,4 18-29-15,-1-25 6 0,1 25-24 0,2-26 7 16,2 10-29-16,0 2 10 0,1 1-28 0,2 0 19 16,1 2-35-16,2-2 12 0,-1 6-13 15,3 0 15-15,-12 7-22 0,23-8 17 0,-23 8-22 16,25 0 20-16,-25 0-6 0,28 7-22 16,-12 1 18-16,2 4-11 0,-3-1 6 0,0 4-9 15,-2 0-27-15,0 1-21 0,-1-1-16 0,2 1-29 16,-4 0 49-16,-1-1-52 0,0-2-68 0,-9-13-81 15,14 16-139-15,-14-16-115 0,0 0-549 0,15 9-814 16</inkml:trace>
  <inkml:trace contextRef="#ctx0" brushRef="#br0" timeOffset="105661.36">19608 9093 1030 0,'0'0'561'0,"-4"-18"-110"16,4 18-65-16,-6-15-72 0,6 15-56 0,0 0-42 15,-8-10-46-15,8 10 1 0,0 0 7 0,0 0-36 16,-15 12 13-16,15-12-53 0,-7 17 19 15,7-17-48-15,-2 21 19 0,2-21-50 16,1 24 29-16,-1-24-61 0,10 23 43 0,-10-23-35 16,11 20 17-16,-11-20-38 0,18 14 31 0,-18-14-34 15,16 8 32-15,-16-8-36 0,18 4 34 0,-18-4-56 16,0 0 48-16,21-5-27 0,-21 5 38 0,14-6-38 16,-14 6 57-16,9-8-36 0,-9 8 48 0,0 0-41 15,8-12 40-15,-8 12-46 0,0 0 42 0,0 0-44 16,0 0 33-16,8-13-50 0,-8 13 39 0,0 0-46 15,0 0 43-15,0 0-45 0,9 11 42 0,-9-11-28 16,8 18 12-16,-2-3-7 0,1 1 10 16,0 3 4-16,0 0-3 0,0 2-2 15,3 0 30-15,0 6-22 0,0 1 15 0,-1 0-38 16,0 0 73-16,-2-4-37 0,-4-3 9 0,0 2 6 16,-3-5 2-16,-4 3-12 0,-3 0 3 0,-4 0-9 15,-7 0-4-15,-4 0-8 0,-4-2-6 0,-2-1-10 16,-5-3-2-16,-1-2-15 0,-1-5-50 0,0-4-132 15,6-4-149-15,3-5-124 0,-4-7-876 0,3 0-1079 16</inkml:trace>
  <inkml:trace contextRef="#ctx0" brushRef="#br0" timeOffset="110992.7">20416 9344 630 0,'2'-18'521'0,"-1"0"-93"0,0 0-91 15,-1-2-41-15,-1 1-32 0,0 0-43 0,-1 0-20 16,0-2-15-16,-1-1-12 0,0 2-7 16,-1 2-6-16,-1 3-1 0,1-1 4 15,-1 2-43-15,5 14 13 0,-7-22-40 0,7 22 20 16,-5-18-51-16,5 18 8 0,0 0-48 0,-9-15 41 15,9 15-51-15,0 0 31 0,0 0-35 16,0 0 39-16,-7 19-20 0,4 4 34 0,1 4-46 16,-1 7 38-16,0 3-12 0,2 1-8 0,2 1 34 0,1-2-49 15,2-1 34-15,-1-1-44 0,3-3 0 0,2-2-1 16,-3-5-3-16,3-1-10 0,-1-1 11 0,-1-3-6 16,2-2 6-16,-2-4-2 0,0 0-1 0,-6-14 0 15,9 19 0-15,-9-19 1 0,7 14 0 16,-7-14-1-16,0 0 14 0,7 15-5 15,-7-15 8-15,0 0-2 0,0 0 13 0,7 11-8 16,-7-11-4-16,0 0-5 0,0 0-3 0,0 0-5 16,0 0 5-16,19-9-7 0,-19 9-9 0,15-10 6 15,-4 2-11-15,3 1 0 0,2-1-12 0,-2 1 12 16,6 0-69-16,-1 0-62 0,2 1-60 0,-2 1-47 16,1 0-72-16,1 0-5 0,-5-1-158 0,0 4-520 15,0-4-727-15</inkml:trace>
  <inkml:trace contextRef="#ctx0" brushRef="#br0" timeOffset="111709.22">20879 9410 913 0,'8'-18'551'0,"-8"18"-125"0,3-17-60 0,-3 17-60 0,0 0-62 15,-4-24-20-15,4 24-31 0,-9-15-30 16,9 15-13-16,-16-14-23 0,16 14-24 0,-20-9-14 16,20 9-13-16,-25-4-14 0,25 4-13 0,-31 5-10 15,12 0 3-15,1 4-21 0,0 1 11 0,1 1-22 16,2 0 9-16,2 1-14 0,3-2 10 0,3 2-13 15,7-12 11-15,-7 19-38 0,7-19 39 0,0 0-14 16,2 24 14-16,-2-24-22 0,11 12 18 0,-11-12-15 16,18 5 15-16,-18-5-14 0,22 2 13 0,-22-2-20 15,22-3 23-15,-22 3-14 0,20-4 11 16,-20 4-16-16,16-3 16 0,-16 3-13 16,0 0 12-16,19-3-13 0,-19 3 14 0,0 0-22 15,0 0 19-15,0 0-11 0,18 0 2 0,-18 0-5 16,0 0 19-16,8 13-14 0,-8-13 11 15,6 13-13-15,-6-13 10 0,6 14-13 0,-6-14 12 0,9 11-15 16,-9-11 9-16,0 0-11 0,17 6 11 0,-17-6-12 16,20-7 13-16,-5-4 0 0,1-2 4 0,1-6-12 15,1-3 14-15,-1 0-13 0,-3-5 10 0,-2-1-9 16,-1-1 1-16,-2-2 3 0,-1-1 0 0,-3-1 2 16,-1 0-8-16,-2 6 10 0,-1 0 3 15,-2 2-1-15,-1 4-1 0,-1 2 7 0,0 3 9 16,3 16 19-16,-3-22-8 0,3 22-6 15,-4-15-16-15,4 15 2 0,0 0 3 0,0 0-4 16,0 0-2-16,-7 20 1 0,7-20 0 0,0 34-2 16,2-10-1-16,1 1-11 0,0 0 12 0,1 0 20 15,0-2-25-15,2 1 14 16,-2-1-18-16,1-2 20 0,-1-2-22 0,1-3 20 0,-5-16-22 16,6 24 16-16,-6-24-43 0,7 16 57 0,-7-16-5 0,0 0-23 15,12 11 24-15,-12-11-23 0,0 0 25 0,20-8-25 16,-20 8 21-16,16-17-31 0,-6 8 38 0,-1-2-31 15,-1-1 14-15,1 2-17 0,-9 10 24 16,16-15-24-16,-16 15 26 0,14-12-27 16,-14 12 16-16,15-6-23 0,-15 6 37 0,0 0-29 15,20 3 19-15,-20-3-19 0,15 9 20 0,-15-9-19 16,13 15 22-16,-13-15-23 0,10 16 18 0,-10-16-16 16,4 18 27-16,-4-18-28 0,-1 20 21 0,1-20 3 15,-11 26-1-15,2-9-2 0,-4-1-3 0,-2 0-2 16,-2-2-6-16,-1-1 0 0,0-1 9 0,0-2-1 15,5-3-8-15,-1-2-4 0,14-5-10 0,-19 4-46 16,19-4-34-16,0 0-43 0,-7-11-32 0,7 11-15 16,10-21-61-16,1 5-32 0,2-2-137 15,4-3-452-15,1 0-471 0</inkml:trace>
  <inkml:trace contextRef="#ctx0" brushRef="#br0" timeOffset="112200.58">21330 9224 741 0,'0'0'592'0,"0"0"-148"16,0 0-79-16,0 0-51 0,18 1-56 0,-18-1-47 15,0 0-31-15,0 0-31 0,0 0-27 0,0 0-22 16,-1 20-18-16,1-20-31 0,0 0 0 0,0 0-2 16,0 0-9-16,5 15-6 0,-5-15-6 0,0 0-5 15,0 0-1-15,22-3-3 0,-10-4-5 16,1-1-6-16,2-2 3 0,-1-3 0 0,-1 2 12 16,0 0 46-16,-4 1 19 0,-1-1-4 0,-8 11-3 15,12-19-1-15,-12 19-9 0,6-14-27 0,-6 14 8 16,0 0-10-16,0 0-8 0,-4-18-9 15,4 18-14-15,0 0 5 0,-19 7-7 0,7 2 4 16,-2 3-6-16,1 2 30 0,0 2-39 0,1 2 30 16,2 0-36-16,0 6 35 0,4-5-49 0,-1 0 43 15,4-3-3-15,3-16-8 0,-1 27-2 0,1-27-1 16,4 23-2-16,-4-23-1 0,13 16 1 0,-13-16-1 16,21 7-8-16,-21-7 5 0,30-1 5 15,-9-5-29-15,-1-1 31 0,1-5-32 16,3-1 40-16,-4-4-37 0,2-2 35 0,0-2-41 0,-4-3 45 15,1-1-37-15,-2-1 5 0,-3-4 2 16,-2 2 6-16,0-3 0 0,-3 1 2 0,-3 7 3 16,-1 0 32-16,-1 2-47 0,-2 5 44 0,-2 16-41 15,2-23 8-15,-2 23 32 0,-1-17-39 0,1 17 3 16,0 0 0-16,0 0 2 0,0 0-6 0,0 0 9 16,-16 9-2-16,12 6 5 0,1 3-2 0,-1 3 2 15,2 4 1-15,0 2-3 0,3 0 2 0,0 0 29 16,2 2-44-16,3 4 42 0,0 3-41 15,4-2 36-15,-1 1 1 0,4-3-4 0,2-3-7 16,3-2-4-16,3-7-71 0,1-3-39 16,-1-9-84-16,2-3-90 0,2-5-107 0,-1-5-208 0,0-2-337 15,4-4-586-15</inkml:trace>
  <inkml:trace contextRef="#ctx0" brushRef="#br0" timeOffset="112467.92">22092 9229 899 0,'0'0'490'0,"3"-19"-111"16,-3 19-34-16,0 0-49 0,-2-21-45 0,2 21-31 15,0 0-2-15,-4-17-17 0,4 17-18 0,0 0-9 16,-8-14-2-16,8 14-42 0,0 0 7 16,0 0-36-16,-17-5 21 0,17 5-41 0,-12 7 34 15,12-7-57-15,-13 16 21 0,5-5-46 0,3 2 40 16,0 2-54-16,1 1 33 0,2-1-10 0,1 2-8 16,2 1-7-16,0 0-7 0,1-1 24 0,1 0-44 15,2 3 45-15,1 1-48 0,2-4 35 0,0 0-40 16,0 0 4-16,1-2 1 0,0-4-1 0,-2 1 0 15,1 0 0-15,-8-12-9 0,11 18 12 16,-11-18-1-16,7 14 2 0,-7-14 0 0,0 0-15 16,3 19-36-16,-3-19-30 0,0 0-49 0,-9 18-33 15,9-18-57-15,-13 7-57 0,13-7-17 16,0 0-156-16,-23 0-519 0,23 0-661 0</inkml:trace>
  <inkml:trace contextRef="#ctx0" brushRef="#br0" timeOffset="112740.01">22040 8907 672 0,'3'-25'546'15,"1"3"-118"-15,-2 4-58 0,1 0-68 0,-1 2-4 0,1 1-43 16,-3 15-30-16,4-23-18 16,-4 23-53-16,9-19 2 0,-9 19-25 0,13-10 4 15,-13 10-26-15,21 1 28 0,-4 6-50 0,2 7 59 16,3 7-62-16,-1 5-7 0,1 6-7 0,1 8-15 15,-2 4-12-15,-2 4-7 0,-4 2 3 0,-1 1 33 16,1 0 31-16,-1-1 0 0,-4-7-12 0,0 2 2 16,-4 1-26-16,-2 1-13 0,-3 0-4 15,-5 2-8-15,-3 10-27 0,-6 0 11 0,-4 0-24 0,-5-1 8 16,-4-2-9-16,-4-1-75 0,-1-4-73 16,-2-4-121-16,-3-7-109 0,-3-1-296 0,1-6-480 15,1-4-900-15</inkml:trace>
  <inkml:trace contextRef="#ctx0" brushRef="#br0" timeOffset="114421.68">19366 4536 1027 0,'0'0'458'0,"12"-14"-119"0,-12 14-71 0,8-11-56 15,-8 11-44-15,0 0-34 0,0 0-46 0,0 0 27 16,0 0-57-16,-2 19 32 0,-4-1-64 0,-1 5 46 16,-3 8-50-16,-3 2 35 0,2 6-49 0,-5 10-2 15,2 4 0-15,-1 1-3 0,2 5 0 0,2 2 2 16,1 0 34-16,4 1-48 0,3-1 51 0,4-10-64 16,4 12 63-16,3 3-7 0,4 2-50 15,4 3 47-15,3-1-49 0,3-1 49 0,3 0-50 16,1-2 51-16,5-6-7 0,1-4-9 0,4-6 2 15,-1-6-2-15,1-6-31 0,0-7-61 0,-5-10-90 16,0-7-183-16,-2-6-478 0,-2-7-400 0</inkml:trace>
  <inkml:trace contextRef="#ctx0" brushRef="#br0" timeOffset="115437.73">20062 5284 789 0,'0'0'468'0,"-6"-20"-32"0,6 20-121 0,-11-17 11 0,11 17-93 15,-14-13-12-15,14 13-75 0,-18-11 21 16,18 11-69-16,-25-3 27 0,25 3-64 0,-36 7 29 16,12 1-66-16,-4 6 44 0,-1 4-56 0,0 0 38 15,2 1-8-15,5 2-11 0,1 0-7 16,7 0 0-16,4-2-5 0,5 2-2 0,6-2-6 15,4 2-1-15,6 0-2 0,4 3-51 0,7-2 58 16,3-2-48-16,3-1 52 0,1-2-49 0,1-1 48 16,-1-2-51-16,-1 1 60 0,-2-2-52 0,-4-3 52 15,-4 1-51-15,-2-1 49 0,-5-2-48 16,0 1 53-16,-11-9-51 0,8 17 38 0,-8-17-41 16,-3 23 58-16,-4-11-55 0,-5 3 53 0,-2-1-54 15,-3-1 53-15,-4 3-58 0,1-6 56 0,0-2-45 16,2-2 46-16,2-2-53 0,16-4 39 0,0 0-61 15,-21-4 56-15,21 4-62 0,0 0 38 0,10-26-68 16,3 9 48-16,6-3-56 0,1-1 51 0,2 0-35 16,1 1 59-16,1 2-41 0,-1 1 39 0,-5 3 3 15,1 2 1-15,-4 1 6 0,-2 3-5 16,-1 1 4-16,-12 7 3 0,18-9-2 0,-18 9 3 16,0 0 8-16,17-4-31 0,-17 4 70 0,0 0-42 15,11 10 66-15,-11-10-48 0,5 16 59 0,-5-16-57 16,1 20 44-16,-1-20-57 0,2 23 42 0,-2-23-54 15,1 20 44-15,-1-20-56 0,2 17 54 16,-2-17-52-16,6 13 47 0,-6-13-46 0,0 0 44 16,21 5-50-16,-21-5 53 0,30-16-10 0,-13 7-4 15,0-6-3-15,2-2-3 0,-3 0-6 0,-2 0-1 16,0 0-3-16,-4 0 3 0,0 0 1 0,-1 1-5 16,-2 3 3-16,-7 13 25 0,9-20 9 0,-9 20-2 15,6-14-7-15,-6 14 2 0,0 0-24 0,7-12 9 16,-7 12-12-16,0 0 7 0,0 0-14 15,0 0 3-15,7 14-1 0,-7-14 2 0,3 25-1 16,0-8-1-16,-1 1-5 0,2 2 6 0,-1 3-43 16,2-4 52-16,0 2-50 0,0 0 51 0,1 0-45 15,1-2 51-15,1-1-48 0,0-5 51 16,0-3-51-16,-8-10 51 0,18 12-41 0,-18-12 38 16,19 0-46-16,-19 0 52 0,25-10-5 0,-11 2-8 15,-2-1 2-15,-2 1 0 0,1 0-5 0,-11 8 0 16,13-11-21-16,-13 11 15 0,10-8 1 0,-10 8-4 15,0 0 0-15,0 0-48 0,0 0 58 0,16 6-47 16,-16-6 53-16,4 18-49 0,-4-18 54 0,3 23-53 16,-3-23 52-16,4 27-47 0,-4-27 52 15,5 26-56-15,-5-26 51 0,6 24-46 0,-6-24 52 16,3 17-52-16,-3-17 56 0,0 0-52 0,5 17 47 16,-5-17-48-16,0 0 52 0,0 0-53 15,0 0 50-15,7-13-50 0,-7 13 53 0,2-21-53 16,-2 21 52-16,-1-32-52 0,0 13 49 0,-2-3-10 15,1-3 2-15,0 0-1 0,0-2-6 0,0 2-7 16,3-1 1-16,0 1 8 0,2 1-12 0,1 2-1 16,0 4-2-16,0 3 0 0,-4 15 0 0,11-21-5 15,-11 21 0-15,11-13 7 0,-11 13 3 0,0 0-25 16,17 4 27-16,-17-4 4 0,9 14-23 0,-5 0 17 16,-4-14-4-16,2 28-14 0,-5-10-35 0,-1 3 61 15,-3 0-46-15,-3 0 52 0,1-1-53 16,-2 0 52-16,-1-3-80 0,1 0 22 15,-3-2-78-15,3-3 19 0,1-4-53 0,10-8-2 16,-17 13-34-16,17-13-44 0,0 0-19 0,0 0-81 16,0 0-33-16,-15-4-180 0,15 4-51 0</inkml:trace>
  <inkml:trace contextRef="#ctx0" brushRef="#br0" timeOffset="116216.34">20760 5579 112 0,'0'0'590'16,"0"0"-187"-16,0 0-83 0,17-4-133 0,-17 4 10 15,0 0-53-15,0 0 23 0,0 0-40 0,20-1 50 16,-20 1-51-16,0 0 34 16,25-7-66-16,-25 7 41 0,25-10-24 0,-12 4-15 0,2-2 0 15,-3 0-2-15,3-2 3 0,-1 1 4 16,-2-1-3-16,-2 1-2 0,-1 0-12 16,-9 9-9-16,15-17 1 0,-15 17-3 0,11-16-5 0,-11 16 4 15,6-14-8-15,-6 14-11 0,0 0-16 0,3-18 1 16,-3 18-5-16,0 0-6 0,-5-14-4 0,5 14-7 15,0 0 1-15,-12-8-9 0,12 8-4 0,0 0 0 16,-20 6-1-16,20-6 24 0,-16 18-38 0,7-5 36 16,2 3-30-16,1 4 1 0,2 0 0 0,3-1 2 15,1 0 0-15,1 3-2 0,2 0 2 16,2-1 6-16,2-1-6 0,4-2 1 0,1 0 5 16,0-3-16-16,3 1 14 0,-1-5 0 0,-1 0-2 15,-2-3 1-15,-11-8 1 0,19 12 3 16,-19-12 4-16,13 8 28 0,-13-8 3 0,0 0-4 15,0 0-5-15,19-5 7 0,-19 5-12 0,0 0 10 16,6-15 32-16,-6 15-38 0,-2-18 32 0,2 18-43 16,-4-25 27-16,1 8-40 0,1 1 40 0,-1 0-48 15,1-7 23-15,2 5 5 0,2 0-14 0,3-3-1 16,2 0-31-16,2 0 37 0,5-5-41 16,1 2 39-16,5 1-42 0,0 0 40 0,2 4-41 15,0 1 5-15,1 2 6 0,-4 5-3 0,0 0-32 0,-2 4 1 16,-1 2 4-16,-1 1 9 0,-15 4 8 15,25-3 5-15,-25 3 6 0,23 4 2 0,-23-4-4 16,16 8 14-16,-16-8-3 0,13 14 6 16,-13-14-1-16,7 20 34 0,-7-20-35 0,4 22 30 15,-4-22-27-15,2 25 27 0,-2-25-41 0,1 25 41 16,-1-25-38-16,2 25 5 0,-2-25 4 0,6 24 1 16,-6-24 2-16,6 21 0 0,-6-21 2 0,10 19 4 15,-10-19-10-15,14 15 9 0,-14-15-2 0,17 8 1 16,-17-8 5-16,21 1-2 0,-21-1-1 0,27-9 38 15,-11-1-43-15,-1-2 35 0,0-1-48 16,1-3 42-16,0-5-47 0,-1 0 9 0,0-2 3 16,-4 2-4-16,-1 2-16 0,-2-3 26 0,0 3-20 0,-1 1 26 15,-2 4-23-15,-5 14 26 0,8-21-20 16,-8 21 15-16,5-16-20 0,-5 16 29 16,0 0-25-16,6-16 22 0,-6 16-25 0,0 0 26 15,0 0-23-15,0 0 24 0,0 0-21 0,0 0 23 16,10 16-9-16,-10-16 5 0,3 20-3 0,-3-20 1 15,3 31-2-15,-2-14 32 0,1 0-38 0,0 0 23 16,1 1-27-16,0-1 31 0,1 0-39 0,1-2 32 16,-1-1-31-16,2-2 14 0,-6-12-128 0,10 19-31 15,-10-19-54-15,13 10-49 0,-13-10-95 0,0 0-174 16,19-4-397-16,-19 4-578 0</inkml:trace>
  <inkml:trace contextRef="#ctx0" brushRef="#br0" timeOffset="116584.36">21752 5265 917 0,'-6'-14'519'0,"-1"1"-59"0,1 3-123 16,6 10 7-16,-11-19-145 0,11 19 10 0,-8-13-85 16,8 13-25-16,0 0-21 0,-6-14-16 0,6 14-19 15,0 0-3-15,0 0-9 0,0 0-4 0,9-17-11 16,-9 17 2-16,22-6-3 0,-22 6 43 0,33-5-60 16,-15 4 48-16,-18 1-65 0,33-2 57 15,-33 2-52-15,29 0 47 0,-29 0-57 0,21 2 54 16,-21-2-50-16,19 2 55 0,-19-2-41 0,14 6 94 15,-14-6-13-15,7 12 51 0,-7-12-24 0,-2 18 28 16,2-18-8-16,-7 25-17 0,1-10-36 16,0 0 6-16,0 2-21 0,-2 2-30 0,4-3 16 15,0 0 29-15,1 1-53 0,1 0 34 0,2 1-44 16,2 0 38-16,3 1-41 0,0 0 37 0,3 1-42 16,-1-2 35-16,1-2-43 0,-1 0 37 0,2-4-42 15,-3 1 40-15,-6-13-45 0,9 17 40 0,-9-17-35 16,5 14 38-16,-5-14-40 0,0 0 41 15,-6 22-44-15,6-22 39 0,-17 15-45 0,4-8-30 0,-1 1-25 16,-5-1-14-16,-1-1-22 16,3-2-14-16,1 0-30 0,16-4 59 0,-26 5-74 0,26-5 3 15,0 0-71-15,-17-3-106 0,17 3-605 0,0 0-635 16</inkml:trace>
  <inkml:trace contextRef="#ctx0" brushRef="#br0" timeOffset="117137.39">22010 5498 732 0,'0'0'619'0,"16"-3"-138"0,-16 3-83 16,0 0-61-16,17-3-56 0,-17 3-19 0,0 0-27 16,0 0 1-16,17-1-51 0,-17 1-2 0,0 0-54 15,0 0 15-15,16-5-27 0,-16 5 30 16,13-6-17-16,-13 6-31 0,22-12-19 0,-6 3-51 0,0 0 31 16,2-2-45-16,-3 1 29 0,1-1-45 15,-3 3 54-15,-3-1-30 0,2 0 36 16,-12 9-20-16,14-13 28 0,-14 13-18 0,9-12-9 15,-9 12-7-15,0 0-8 0,6-13-5 0,-6 13-7 16,0 0-4-16,0 0 2 0,0 0-8 0,-15-7 11 16,15 7-14-16,-16 9 19 0,3 0-24 0,1 4 20 15,-1 0-2-15,2 3-3 0,0 2-4 16,0-1-5-16,2 2 3 0,2 1-21 0,1 0 20 0,3-4-20 16,0 1 23-16,2 1-23 0,3 0 26 0,3 4-19 15,2-1 24-15,2 0-22 0,6-6 23 0,0-3-16 16,6-1-9-16,2-5 19 0,1-5-14 15,4-2 15-15,7-5-33 0,0-5 21 0,0-2-38 16,-2-1 29-16,-2-4-34 0,-3-1 23 0,-3-2 2 16,-1-1 9-16,-3 2-11 0,-5-3 8 15,-3 4-31-15,-3 4 44 0,-5 1-39 0,-5 14 36 16,3-18-41-16,-3 18 49 0,0 0-45 0,-10-13 46 16,10 13-36-16,0 0 43 0,-22 3-37 0,22-3 38 15,-17 13-1-15,9-4-56 0,8-9 51 0,-14 18-27 16,14-18 38-16,-10 21-35 0,10-21 40 0,-6 15-38 15,6-15 4-15,0 0 56 0,0 0 19 0,0 0 52 16,0 0-5-16,0 0-3 0,17-11-13 16,-8-5 11-16,1-3-1 0,-4-2-10 0,-1-2-16 15,-5-3-18-15,-2-2-15 0,-5-5 13 0,-7-3-44 16,-3 1 18-16,-8-6-38 0,-2 1 26 0,-2 3-42 16,5 8 5-16,-1 1-85 0,0 5-72 15,0 1-30-15,2 3-44 0,6 5-123 0,1 1-70 16,0 4-924-16,16 9-1098 0</inkml:trace>
  <inkml:trace contextRef="#ctx0" brushRef="#br0" timeOffset="117677.48">22596 4629 932 0,'-12'-20'499'0,"5"2"-135"0,1 4-87 0,6 14-47 15,-9-20-52-15,9 20-41 0,-7-13-37 0,7 13-21 16,0 0-14-16,0 0-13 0,0 0-8 0,0 0-12 16,23 1 1-16,-5 11 38 0,3 9-55 0,4 3 43 15,5 10-49-15,1 8 115 0,-2 8 1 16,0 6 15-16,-3 2-63 0,-3 3 28 0,-5-1-66 16,-3 2 42-16,-6-3-16 0,-3-1 0 0,-5-9 9 15,-4-1-28-15,-4 8 6 0,-3-1-26 0,-3-4-3 16,-2-3-13-16,0-9-37 0,-1-2 49 15,-4-3-4-15,-1-3-5 0,1-2-2 0,-2-6-65 16,-1-4-161-16,5-5-92 0,-10-3-766 0,9-5-824 16</inkml:trace>
  <inkml:trace contextRef="#ctx0" brushRef="#br0" timeOffset="117879.4">22998 5425 2060 0,'0'0'863'16,"0"0"-198"-16,0 0-126 0,0 0-101 0,0 0-100 16,0 0-66-16,0 0-47 0,0 0-44 15,0 0-36-15,0 0-27 0,0 0-26 0,0 0-17 16,0 0-19-16,0 0-21 0,-14 4-26 0,14-4-71 16,0 0-94-16,0 0-42 0,0 0-113 0,0 0-124 15,0 0-307-15,0 0-497 0,0 0-983 0</inkml:trace>
  <inkml:trace contextRef="#ctx0" brushRef="#br0" timeOffset="124897.75">23127 6179 549 0,'0'0'534'16,"4"-18"-77"-16,-4 18-155 0,0 0 8 15,3-17-112-15,-3 17 14 0,0 0-101 0,0 0 16 16,0 0-66-16,3-17 30 0,-3 17-64 0,0 0 37 16,0 0-56-16,0 0 48 0,0 0-59 0,0 0 52 15,2 21-49-15,-2-21 41 0,-1 23-25 0,1-23 20 16,0 30-10-16,-1-14-12 0,2 2 5 0,0 0-54 16,0 1 57-16,1-2-45 0,1 1 45 15,0 0-44-15,0-2 45 0,2 0-48 0,0-1 77 16,2-1-49-16,1-2 66 0,0 0-46 0,2-2 67 15,1-1-53-15,4-2 78 0,0-4-43 0,4-3 42 16,6-4 4-16,8-6-4 0,3-5-7 16,12-10 19-16,3-6-41 0,5-6 17 0,5-5-54 15,18-14-11-15,1-3-22 0,4-3-14 0,3-6 20 16,2-3-23-16,0-3 20 0,1-1-3 16,-2 1-8-16,-1 1 39 0,-3 2-44 0,-7 7-3 0,-4 3-28 15,-18 16-11-15,-8 2-114 0,-2 5-82 16,-6 1-48-16,-4 8-43 0,-10 5-189 0,-3 4-393 15,-6 6-551-15</inkml:trace>
  <inkml:trace contextRef="#ctx0" brushRef="#br0" timeOffset="125551.86">23171 6419 286 0,'0'0'634'0,"8"-20"-166"16,-8 20-125-16,5-15-65 0,-5 15-54 0,0 0-44 16,6-15-39-16,-6 15-34 0,0 0-28 0,0 0-19 15,0 0-4-15,8-10-40 0,-8 10 48 0,0 0-39 16,6 13 43-16,-6-13-48 0,8 22 38 0,-4-7-51 15,1 1 34-15,3 1-46 0,1 1 47 16,1 0-49-16,0-4 49 0,2 3-42 0,1-3 56 16,1-2-26-16,1-3 60 0,-2 0-39 15,3-3 44-15,1-4-48 0,2-2 66 0,5-4-56 16,6-6 46-16,2-6-8 0,10-11-15 0,4-5-24 16,3-6 15-16,4-7-24 0,6-4 8 0,16-12-35 15,5-9-44-15,3-7 44 0,2-4-48 0,4-2 44 16,1 0-51-16,2 2 54 0,0 3-4 0,1 5 21 15,-4 6-33-15,-4 9-98 0,-9 4-19 16,-19 16-109-16,-4 5-33 0,-7 4-102 0,-16 9-591 0,1 4-625 16</inkml:trace>
  <inkml:trace contextRef="#ctx0" brushRef="#br0" timeOffset="132029.49">25688 7669 751 0,'-9'-16'517'15,"-5"-1"-106"-15,-1 3-85 0,-5 0-50 0,-3 0-2 16,1 5-119-16,-2 0 5 0,-1 4-64 0,0 1-24 16,0 3-1-16,-1 2-14 0,-1 1-12 0,1 3-8 15,1 3-24-15,-2 3 13 0,2 3 35 16,4 1-54-16,5-1 42 0,0 4-53 0,3 2 46 16,4-1-53-16,2 3 47 0,3 1-4 0,0 2-5 15,1 0-5-15,5 1-51 0,-1 0 51 16,3 0-46-16,-2 0 49 0,1 0-48 0,1-1 49 15,0-2-50-15,0 1 53 0,0-4-54 0,2 2 50 16,-4-5-47-16,0-3 50 0,-2-14-50 0,3 25 51 16,-3-25-48-16,1 20 49 0,-1-20-57 0,-4 18 59 15,4-18-54-15,-10 18 54 0,10-18-62 0,-16 17 62 16,4-10-53-16,1 1 51 0,-3-1-49 0,-2-1 49 16,2-2-57-16,-1 0 54 0,15-4-50 15,-25 4 29-15,25-4-80 0,0 0 10 0,-21 0-51 16,21 0 16-16,0 0-32 0,4-16-27 0,7 2-92 15,5-1-552-15,4-5-353 0</inkml:trace>
  <inkml:trace contextRef="#ctx0" brushRef="#br0" timeOffset="133500.47">25527 7917 707 0,'0'0'569'0,"0"0"-145"16,11-6-94-16,-11 6-65 0,0 0-51 0,0 0-51 15,0 0-35-15,0 0-16 0,-4 15-12 16,4-15-69-16,-7 17 44 0,7-17-51 0,-11 25 30 15,6-11-51-15,2 1 40 0,3-15-51 0,-2 27 42 16,2-27-52-16,2 26 57 0,3-12-64 16,3-2 59-16,0-2-50 0,3-1 47 0,-11-9-50 0,25 6 49 15,-25-6-50-15,33-6 41 0,-14-1-40 16,0-2 46-16,-1-2-45 0,-1 0 48 0,-4-2-48 16,-4 0 52-16,-3-1-25 0,0 1 69 0,-6 13-8 15,4-25-1-15,-4 25 5 0,-4-26-5 0,4 26-14 16,-8-21-2-16,8 21-5 0,-5-15-7 0,5 15-16 15,-6-13 0-15,6 13-8 0,0 0-4 16,0 0-5-16,0 0 3 0,-18 5-2 0,18-5-2 16,-6 22-1-16,6-22-55 0,-3 29 63 0,1-11-46 15,4-1 50-15,0 1-52 0,0 0 57 0,6 1-53 16,-3-8 52-16,5 4-53 0,-1-3 48 0,5-3-85 16,-3-3 18-16,-11-6-47 0,29 3 66 0,-29-3-39 15,31-6 59-15,-16 0-42 0,-2-2 55 16,-1-2-46-16,0 2 56 0,-5-3-51 0,-7 11 49 15,11-21-43-15,-11 21 49 0,7-14-45 16,-7 14 78-16,0 0-55 0,5-15 46 16,-5 15-60-16,0 0 55 0,0 0-55 0,0 0 50 0,0 0-58 15,-2 18 59-15,2-18-49 0,-2 31 50 0,2-13-55 16,0 1 52-16,2 4-53 0,2-3 48 0,0 1-49 16,-1-2 49-16,3-2-51 0,-2-3 51 15,4-1-51-15,-8-13 53 0,8 15-65 16,-8-15 68-16,0 0-52 0,0 0 51 0,0 0-60 15,21-3 62-15,-21 3-52 0,4-21 51 0,-4 21-45 0,1-26 74 0,-2 8-58 16,-3-5 68-16,-3-1-59 0,4-1 42 16,-3-1-7-16,3 0-8 0,-1 0-6 0,4-1-7 15,0 0-4-15,2 0-58 0,3 2 59 16,-1 4-54-16,2 0 54 0,4 5-56 16,-1-1 57-16,0 7-50 0,-9 10 50 0,18-10-49 0,-18 10 48 15,17 0-46-15,-17 0 52 0,19 9-4 0,-12 1-6 16,-7-10 4-16,11 23-7 0,-9-6-4 0,-2 1-51 15,-4 3 53-15,-3 1-71 0,-4 5 45 0,-2-2-62 16,-2-3 39-16,3-3-55 0,-2-2 40 0,3-3-48 16,4-3 33-16,7-11-47 0,-12 11 19 0,12-11-19 15,0 0 9-15,0 0-1 0,0 0 9 16,15-14 27-16,-5 3 5 0,1-2 20 0,3 0 8 16,-1-1 6-16,-1 0 3 0,-1 1 12 15,-2 1-4-15,2 2 24 0,-11 10 15 0,13-16 7 16,-13 16 5-16,11-11 4 0,-11 11 1 0,0 0-19 15,14-13-3-15,-14 13-7 0,0 0-12 0,0 0 5 16,13-9-6-16,-13 9 8 0,0 0-5 0,0 0 17 16,14-2-20-16,-14 2 9 0,0 0-7 0,20 0 1 15,-20 0 3-15,20-3 12 0,-20 3-20 0,28-5 48 16,-12 2-14-16,-1-3 33 0,6 1-6 0,0-2-3 16,0-2-37-16,-1 2 54 0,-4-2-24 0,-2 3 73 15,-14 6-24-15,19-12 45 0,-19 12-73 16,17-13 33-16,-17 13-40 0,8-13 44 15,-8 13-61-15,0 0 36 0,0 0-67 0,2-19 54 16,-2 19-58-16,0 0 43 0,-15-6-60 0,15 6 51 16,-20 5-8-16,9 2-9 0,-3 0-3 0,1 6-18 15,-1 2 12-15,3 0 1 16,2 3-2-16,0 1-8 16,4-1-44-16,3-1 58 0,2 1-51 0,2-1 52 15,0-2-50-15,3 0 49 0,2-1-46 0,0-3 55 0,1-1-55 0,-8-10 50 0,16 15-47 0,-16-15 52 16,16 8-51-16,-16-8 54 0,14 9-57 0,-14-9 80 15,0 0-43-15,11 6 45 0,-11-6-13 16,0 0 5-16,0 0 1 0,0 0 1 16,0 0-5-16,0 0-3 0,0 0-17 0,0 0 8 15,8-12-7-15,-8 12-4 0,0 0-7 0,0 0-1 16,-4-22-1-16,4 22-2 0,0 0-4 0,0-25-9 16,0 25-1-16,6-25 39 0,0 11-37 0,-2-5 24 15,3-2-26-15,-1 2 2 0,1 0 1 0,2-1-44 16,-2 3 53-16,2-3-48 0,-3 4 52 0,2 2-48 15,0 0 55-15,-1 3-51 16,1-1 49 0,2 1-46-16,-1 1 4 0,2 1 6 15,-11 9 0-15,20-11 5 0,-20 11 2 0,19-7 4 0,-19 7 2 0,15-7 1 0,-15 7 46 0,0 0-54 16,23 0 49-16,-23 0-55 0,11 7 51 0,-11-7-50 16,11 13 48-16,-11-13-46 0,5 21 45 0,-5-21-4 15,2 27-3-15,0-10-3 0,-2-2-4 0,2 5-14 16,-2-4 12-16,0 2-48 0,2-1 50 0,-1 0-43 15,-1-17 49-15,4 25-46 0,-4-25 47 0,8 19-45 16,-8-19 36-16,10 15-31 0,-10-15 45 0,15 7-50 16,-15-7 13-16,23-4 39 0,-5-3-4 0,2-4-8 15,3-4-1-15,0-2-11 0,-4-2 8 0,0-3-46 16,1-1 51-16,-5 0-46 16,1-4 4-16,-5 0 6 0,2 2 2 0,-5 4 5 15,0 1-2-15,-1 2 10 0,-3 6 17 0,-4 12-26 16,7-20 7-16,-7 20-1 0,7-14-2 0,-7 14 0 0,0 0 5 15,0 0-6-15,0 0 4 0,0 0 5 16,0 0-3-16,0 0 3 0,3 24 0 0,-3-24 44 16,-2 32-59-16,1-12 53 0,-1 4-14 0,2-1 5 15,-2 2-6-15,2-2-4 0,0-2-46 0,0-2 48 16,2 0-49-16,1-3 26 0,1 0-91 0,0-2 47 16,-4-14-88-16,13 16-21 0,-13-16-90 15,21 4-148-15,-21-4-551 0,29-8-620 0</inkml:trace>
  <inkml:trace contextRef="#ctx0" brushRef="#br0" timeOffset="133860.28">26982 7532 799 0,'-6'-12'472'0,"6"12"-102"0,-9-19-86 0,9 19-51 16,-8-15-34-16,8 15-42 0,0 0-86 16,-6-14 26-16,6 14-67 0,0 0 39 0,0 0-50 15,0 0 28-15,0 0-10 0,9-12-19 16,-9 12 38-16,16 3-10 0,-16-3-7 0,23 5-9 15,-9 1-6-15,1-2-5 0,-2 3 24 0,-2-1-25 16,2 0 14-16,-2 2 3 0,-11-8 5 0,17 15 14 16,-17-15-2-16,11 18-5 0,-11-18 4 0,8 22-3 15,-8-22-14-15,6 26-1 0,-6-26 43 16,2 27-63-16,-2-27 46 0,-2 34-61 0,1-17 45 0,-2 1-50 16,1-1 48-16,2 0-9 0,-2-1-9 15,2-16 0-15,2 34-4 0,0-18-6 0,2 2-2 16,-2-2-18-16,4 0 14 0,-1-1 2 15,3-2-2-15,0 1-5 0,-1-3-42 0,-1 1 53 16,-6-12-51-16,11 17 57 0,-11-17-68 0,10 14 71 16,-10-14-51-16,6 15 59 0,-6-15-56 0,0 0 52 15,-2 20-51-15,2-20 58 0,-12 17-72 0,1-9 16 16,3 1-90-16,-4-2 19 0,0 0-88 0,0 0-53 16,12-7-187-16,-23 6-404 0,23-6-395 0</inkml:trace>
  <inkml:trace contextRef="#ctx0" brushRef="#br0" timeOffset="134453.13">27254 7886 868 0,'20'-9'567'0,"-20"9"-195"0,13-8-21 16,-13 8-91-16,0 0 16 0,14-6-91 0,-14 6 32 16,0 0-23-16,13-7-31 0,-13 7-33 0,0 0-27 15,0 0-19-15,13-9-16 0,-13 9-60 0,11-7 44 16,-11 7-64-16,14-12 56 0,-14 12-54 0,19-17 47 15,-4 8-57-15,-1-4 56 0,-1 1-57 16,3 0 4-16,-2-1 5 0,0-1 18 0,-3 2 16 16,-3 1 11-16,1 0 8 0,-9 11 2 15,11-18-7-15,-11 18-6 0,5-12-4 0,-5 12-4 16,0 0-10-16,-5-17 1 0,5 17-6 0,0 0-1 16,-22-4 1-16,22 4-4 0,-25 7 0 0,10 0-1 15,-2 3 41-15,0 2-52 0,1 2 46 0,3 1-52 16,-1-1 48-16,5 4-11 0,1 0 2 0,3-1-3 15,0 1-7-15,3-3-1 0,2-15-3 0,2 32-13 16,3-16 12-16,-1 0-47 0,5 1 55 0,2 1-44 16,7 1 80-16,3 1-22 0,5-5 35 0,9-1-44 15,3-6 15-15,4-4-4 0,5-6-13 16,0-1 1-16,1-6-5 0,8-2-3 16,-12-1 34-16,-5 1-49 0,0-4 47 0,-6 2-53 15,-5-1 23-15,-10 4-27 0,-3-1 37 0,-4 3-43 16,-11 8 0-16,8-15 9 0,-8 15-5 0,0 0 2 15,-6-16 2-15,6 16 1 0,0 0-6 0,-18-4-1 16,18 4 10-16,0 0 3 0,-22 4-1 0,22-4 4 16,-14 8-2-16,14-8 1 0,-9 10 3 0,9-10-13 15,0 0 11-15,-7 14-3 0,7-14 2 0,0 0 4 16,0 0-1-16,13 7 2 0,-13-7 1 0,17-7 37 16,-17 7-40-16,17-18 4 0,-5 6 27 15,-4-5 3-15,-1-2 7 0,-2-1-4 16,-4-4-1-16,-2-1-8 0,-3-8-2 0,-5 0-9 15,-5-1 8-15,-4 0-16 0,-1 0-5 0,-8-4-4 16,4 8 0-16,-2 3-4 0,0 3-1 0,0 2-14 16,0 4-95-16,3 4-93 0,2 5-101 0,20 9-69 15,-28-6-285-15,28 6-312 0,-19 4-666 0</inkml:trace>
  <inkml:trace contextRef="#ctx0" brushRef="#br0" timeOffset="136428.72">25805 10970 950 0,'-9'-20'479'0,"-2"2"-86"0,0 3-105 16,-3 1-10-16,5 4-103 0,9 10-7 0,-19-9-77 16,19 9 21-16,-17 3-63 0,17-3 35 15,-16 17-61-15,10-3 32 0,1 5-6 0,3 3-4 0,2 3-10 16,2 0-47-16,2 3 39 0,3 2-39 16,3-2 42-16,1 0-52 0,5-2 43 0,-1-3-42 15,-1-6 51-15,-1-3-54 0,3-2 49 0,0-3-49 16,0-5 51-16,-16-4-56 0,24-2 58 0,-10-2-52 15,1-7 51-15,-3-3-54 0,-1-2 56 0,-4-4-4 16,-1-2-1-16,-3-2-45 0,-1-1 76 0,-4 0-59 16,-3-1 57-16,1 2-36 0,-1 0 41 15,-2 2-59-15,1 3 73 0,-2 4-59 16,4 2 49-16,4 13-64 0,-9-18 43 0,9 18-52 0,0 0 46 16,0 0-52-16,0 0 46 0,0 0-48 15,-6 20 51-15,10-3-10 0,3 4 0 0,1 1-6 16,4 3-7-16,4-2 0 0,0 1-1 0,1-4-54 15,2 0 66-15,1-6-57 0,-3-2 52 0,2-2-46 16,0-2 52-16,-2-4-7 0,-17-4-1 0,31 2-2 16,-31-2-1-16,25-6-5 0,-25 6 3 0,19-12 0 15,-19 12 5-15,12-11-10 0,-12 11 6 0,3-14-10 16,-3 14 3-16,0 0-2 0,0 0-12 16,0-19 8-16,0 19 3 0,0 0-2 0,0 0 2 15,0 0-2-15,0 0-1 0,0 0 1 0,-7 14 1 16,7-14 2-16,0 0-7 0,0 21-42 15,0-21 57-15,0 0-50 0,4 21 55 0,-4-21-50 16,0 0 52-16,9 14-48 0,-9-14 54 0,0 0-6 16,0 0-4-16,21-9 4 0,-21 9 0 0,15-19 26 15,-8 7 33-15,-2-4-20 0,-3 0 22 0,0-2-6 16,0-2 1-16,-2 0 0 0,0-4-7 0,0 0-9 16,0 1-46-16,0 4 38 0,0 1-40 0,0 18 18 15,0-27-26-15,0 27 26 0,4-24-34 16,-4 24 33-16,11-16-36 0,-11 16 34 0,17-5-7 15,-17 5-3-15,29 7-12 0,-12 2 8 0,2 3-6 16,3 5 4-16,0 1-4 0,-1 4 2 16,-1-1 29-16,0 3-37 0,-2 1 32 0,0-2-39 15,-2 2-3-15,-2-1 7 0,-3-4-3 0,-1-1 5 16,0-1-65-16,-1-6-64 0,-1-1-102 0,-8-11 14 16,13 13-43-16,-13-13 26 0,19 0 11 0,-19 0-1 15,25-13 42-15,-12 2 15 0,3-4 57 0,-3-2 4 16,-1-1 79-16,-3-1 27 0,-1-2 12 0,0 1 47 15,-4-2-10-15,-1 3 29 0,-1 0-35 16,-2 19 32-16,-2-28-24 0,-1 12 10 0,-1 2 8 16,-3 1-4-16,2 1 35 0,-2 1-40 0,7 11-18 15,-16-14 1-15,16 14-8 0,-13-11-6 0,13 11-6 16,0 0-3-16,-15-8-7 0,15 8 2 16,0 0 65-16,-12 10-49 0,12-10 53 0,-6 15-56 15,6-15 45-15,-2 25-61 0,2-25 48 0,2 31-63 16,0-15 53-16,2 4-8 0,3 1-4 0,2-1-60 15,0 0 59-15,0-2-55 0,3 0 53 0,-2-2-55 16,-1 0 51-16,-2-4-51 0,0 1 52 16,0-2-53-16,-7-11 49 0,11 19-48 0,-11-19 53 15,6 24-53-15,-6-24 52 0,-2 26-68 0,-4-8 69 16,-3 1-51-16,-2-1 52 0,-5 3-60 0,-3 0 61 16,0-2-55-16,-2-1 55 0,1-1-54 0,2-5 59 15,2-1-66-15,1-4 64 0,15-7-66 0,-19 7 42 16,19-7-109-16,0 0 1 0,-15-7-70 15,15 7-47-15,2-18-113 0,1 2-521 0,3-3-440 16</inkml:trace>
  <inkml:trace contextRef="#ctx0" brushRef="#br0" timeOffset="137072.84">26693 11068 647 0,'0'0'583'0,"11"-11"-100"0,-11 11-146 0,0 0-16 0,10-8-111 15,-10 8-9-15,0 0-87 0,0 0 38 0,0 0-51 16,0 0 49-16,10 8-14 0,-10-8-20 0,0 0-73 15,2 25 43-15,-2-25-63 0,3 24 42 0,-3-24-58 16,8 22 46-16,-8-22-64 0,12 19 56 0,-12-19-52 16,15 15 40-16,-15-15-51 0,25 6 55 15,-25-6-54-15,31-3 50 0,-15-3-54 0,4-2 47 16,-1-3 2-16,-4-3-2 0,1 2-4 16,-3-4-6-16,-2 0 4 0,-1 2 15 0,-4 0-1 15,-1 1-50-15,-5 13 70 0,4-21-51 0,-4 21 54 16,2-15-48-16,-2 15 41 0,0 0-50 0,2-18 40 15,-2 18-51-15,0 0 44 0,0 0-2 0,0 0-22 16,0 0 9-16,0 0-5 0,0 20 0 0,0-20-4 16,3 26-1-16,0-9-3 0,3 2 0 0,-4-3-2 15,3 0-18-15,-1-2 7 0,0-1 11 0,3-1 0 16,-7-12-5-16,14 17 5 0,-14-17-1 16,17 7 0-16,-17-7-1 0,19 0 14 0,-19 0-27 15,25-9 37-15,-12 1-26 0,3-3 22 16,-5 0-31-16,1 0 33 0,-2-2-29 0,-3 4 25 15,-7 9-28-15,14-18 27 0,-14 18-40 0,7-12 39 16,-7 12-31-16,0 0 1 0,10-13 22 0,-10 13-22 16,0 0 24-16,0 0-24 0,0 0 28 0,12 15-27 15,-12-15 19-15,4 19-17 0,-4-19-2 0,1 26 7 16,3-10-5-16,-2 0 5 0,2 0 2 0,-1 0 1 16,1 0 0-16,2-4-1 0,-6-12-9 0,6 19 9 15,-6-19-40-15,0 0 58 0,4 19-6 16,-4-19-1-16,0 0 5 0,0 0-6 0,0 0-1 15,0 0-13-15,0 0 14 0,-12-18-3 16,12 18-1-16,-11-21-7 0,5 7 32 0,2-2-29 16,-1 0 26-16,2-1-29 0,3-2 24 0,0-1-40 15,8-3 15-15,-2-1-1 0,7-3-3 0,1 2 4 16,4-2-43-16,2 4 54 0,1 0-46 0,-4 11 51 16,1-3-49-16,-3 5 43 0,-2 1-37 0,-13 9 51 15,19-8-46-15,-19 8 48 0,0 0-48 0,0 0 48 16,12 6-20-16,-12-6 17 0,-5 16-15 0,-4-3 11 15,-4 2-5-15,-3 0-9 0,2-1-4 16,-4 3-38-16,3-3-31 0,-1-1-46 0,3-1-49 0,13-12-34 16,-17 15-39-16,17-15-121 15,0 0-561-15,0 0-573 0</inkml:trace>
  <inkml:trace contextRef="#ctx0" brushRef="#br0" timeOffset="137510.34">27530 10937 103 0,'0'0'604'16,"0"0"-219"-16,16 2-57 0,-16-2-83 0,0 0-56 16,0 0-20-16,0 0-30 0,20 0 35 15,-20 0-62-15,11-7 36 0,-11 7-86 16,19-10 31-16,-9 2-44 0,2-2 32 0,-3-1-34 16,2 0 6-16,-1 1 7 0,-2-3 15 0,0 1 2 0,-8 12-4 15,8-22 6-15,-8 22-2 0,7-20-12 16,-7 20-12-16,-3-18-18 0,3 18 0 0,-11-17-3 15,11 17-10-15,-15-11-9 0,15 11 1 0,-19-3-2 16,19 3-3-16,-22 3-4 0,22-3-6 0,-22 15 6 16,12-5 0-16,3 3-2 0,1 2 43 0,3 1-53 15,3-16 50-15,1 34-57 0,1-11 52 0,5-4-61 16,-1-2 59-16,4-1-10 0,1 0-3 16,-1-1-10-16,2-7 2 0,-1 6-2 15,3-5-1-15,-3-1-2 0,0-1-2 0,-11-7-5 0,20 8 11 16,-20-8 25-16,17 4 5 0,-17-4 21 15,0 0 2-15,17-2-5 0,-17 2-7 0,0 0-6 16,16-10-16-16,-16 10 5 0,4-15-4 0,-4 15-45 16,0-18 37-16,0 18-37 0,-2-24 41 0,2 24-50 15,-2-26 42-15,2 26-44 0,0-28 4 0,0 28-1 16,4-29 3-16,1 14 3 0,2-1-1 0,5-1 2 16,-2 5-19-16,5-2-176 0,1 1-58 0,0 1-216 15,4 2-504-15,7-1-693 0</inkml:trace>
  <inkml:trace contextRef="#ctx0" brushRef="#br0" timeOffset="137965.72">28284 10914 746 0,'0'0'487'0,"0"0"-121"0,-14-10-87 16,14 10-5-16,0 0-85 0,-11-10-25 15,11 10-14-15,0 0-21 0,0 0-21 0,-11-9-23 16,11 9-23-16,0 0-10 0,0 0-12 0,0 0-15 16,0 0 4-16,0 0 4 0,0 0 1 0,0 0-2 15,-8 15 67-15,8-15-67 0,0 0 51 16,4 24-35-16,-4-24 47 0,4 17-67 0,-4-17 58 0,5 16-48 16,-5-16 61-16,8 14 2 0,-8-14-2 15,9 10 19-15,-9-10-14 0,0 0-10 0,24 1-18 16,-11-7-14-16,5-2-39 0,-2-4 22 0,2-1-37 15,-2-2 0-15,1-1 3 0,-3-2-6 16,2-4-6-16,-5 3 4 0,1-2-4 0,-1 1 0 16,-2 0-1-16,0 0 0 0,1 2-1 0,-3 1 4 15,-1 4-7-15,-6 13-4 16,10-20 2-16,-10 20 9 0,11-14-8 16,-11 14 0-16,12-8 2 0,-12 8-2 0,0 0 6 0,0 0-4 0,23 6-2 0,-23-6 4 15,15 13 1-15,-15-13-1 0,12 17 2 16,-12-17-1-16,10 22 1 0,-3-9 4 0,-2 2-3 15,-1-2 41-15,1 2-49 0,-2 0 30 0,1-1-39 16,-1 0 40-16,1 0-35 0,-4-14 31 0,8 23-12 16,-8-23-3-16,9 23 4 0,-9-23-102 15,11 19-44-15,-11-19-105 0,13 10-22 0,-13-10-196 16,0 0-536-16,21-2-715 0</inkml:trace>
  <inkml:trace contextRef="#ctx0" brushRef="#br0" timeOffset="138284.81">28726 10537 397 0,'-4'-21'626'0,"-2"5"-109"0,2 3-175 16,4 13-5-16,-7-19-119 0,7 19-48 0,-3-17-51 15,3 17-23-15,0 0-28 16,0 0-4-16,0 0-13 0,0 0-9 0,0 0-9 16,0 0-6-16,0 0-9 0,10 15-6 0,-1-3 18 15,0 3-30-15,2-1 10 0,2 3-3 0,-1-1-1 16,-1 1-1-16,2 0 0 0,-1-2-2 0,-1 2 2 15,-2-1-11-15,0 1-16 0,-2 1 24 0,-1-3 19 16,-3 1-1-16,-1 2-4 0,-2-18-1 0,0 29-8 16,-1-11 4-16,-1 0 41 0,-1-2-52 0,0-2 47 15,3-14-56-15,-5 25 48 0,5-25-53 0,-3 23 48 16,3-23-58-16,-2 15 58 0,2-15-61 16,0 0 59-16,-3 18-64 0,3-18 68 15,0 0-56-15,0 0 57 0,-5 17-53 0,5-17 55 16,0 0-86-16,-16 10-12 0,16-10-89 0,-19 6-71 15,19-6-168-15,-34 1-394 0,15 0-312 0</inkml:trace>
  <inkml:trace contextRef="#ctx0" brushRef="#br0" timeOffset="138832.03">28982 10728 758 0,'26'-4'513'0,"-26"4"-134"0,19-3-92 0,-19 3-41 0,16-3-12 15,-16 3-21-15,0 0-5 0,17-2-8 16,-17 2-23-16,0 0-25 0,0 0-33 0,15-3-16 16,-15 3-19-16,0 0-11 0,0 0-15 0,17-6-10 15,-17 6-9-15,15-10-8 0,-15 10-6 0,20-15-10 16,-9 8 3-16,-1-2 7 0,1 0 21 0,-1 1 28 16,-2-3-14-16,-8 11-2 0,13-18 1 0,-13 18 3 15,7-17-3-15,-7 17-14 0,0 0-11 16,-1-22-5-16,1 22-2 0,-10-12-7 0,10 12-4 15,-22-3-6-15,22 3-1 0,-30 6-2 0,9 3 3 16,-3 4-10-16,1 3 1 0,2 3 2 16,4 1-1-16,3-1-1 0,3 0 0 0,2 1 24 15,3 1-30-15,3 1 18 0,2-4-20 0,2 1 23 16,3 0-25-16,4 0 28 0,2-4-4 0,2 0-3 16,4-2-3-16,3-2-1 0,2-1-11 0,8 1 0 15,3-2-18-15,3-3 30 0,4-3-3 0,1-3-29 16,-1-6 33-16,-1-2-30 0,-3-2 30 0,-3-2-28 15,-5-1 21-15,-3 0-19 0,-6 0-2 16,-4 1 10-16,-5 0-4 0,0 1-2 0,-9 11 1 16,5-15-1-16,-5 15 1 0,0 0 6 0,-8-12-4 15,8 12-2-15,0 0 5 0,0 0 2 0,-23 3 2 16,23-3-2-16,-9 10 3 0,9-10 42 16,-7 13-52-16,7-13 0 0,0 0-2 0,0 0 6 15,2 18 5-15,-2-18-3 0,0 0 5 0,18-3-1 16,-7-5 2-16,1-2 0 0,1-5 4 0,1-2-6 15,-1-8 3-15,-3-2 4 0,-3-4-1 0,-3-2-1 16,-7-4-2-16,-5-2 3 0,-6-10 10 0,-9 0-145 16,-6-1 0-16,-7 2-101 0,-8 4 37 15,-6 5-45-15,-4 1-140 0,-4 7-550 0,1 5-591 16</inkml:trace>
  <inkml:trace contextRef="#ctx0" brushRef="#br0" timeOffset="140539.19">26097 9532 559 0,'-20'-10'540'0,"-3"1"-156"0,-3 3-57 0,-2 2-102 15,-3 1-14-15,0 4-74 0,-3 4 3 0,0 1-61 16,5 4 7-16,2 2-78 0,8 1 62 16,4 2-52-16,3 3 29 0,4 2-41 0,5 4 30 15,6 1-35-15,5 5 0 0,5 1-1 0,5 1 1 16,2 0-13-16,6-5 14 0,-1 3-2 16,-2-4 35-16,-1 1-39 0,-2-3 33 0,-1-1-34 15,-8-5-38-15,-1-2 52 0,-4-2 25 0,-6-14-32 16,0 24 41-16,-6-10-46 0,-2-3 36 0,-5 2-38 15,-3-3 10-15,0-2-44 0,0-2-12 0,1-3-20 16,15-3-30-16,-25 1 8 0,25-1-14 16,-20-3 35-16,20 3-8 0,0 0 34 0,-5-15 3 15,5 15 19-15,16-19 18 0,-3 7 11 0,6-1 7 16,-2 1 2-16,8-1 1 0,0-1-2 0,2 2-6 16,-7 2 16-16,6-4 1 0,-3 6 0 15,-2 0 13-15,-4 0-6 0,2 1 12 0,-4 3-13 16,1 0 10-16,-16 4-36 0,23-8-17 0,-23 8 33 15,15-4 18-15,-15 4-19 0,0 0 20 0,18-5-22 16,-18 5 45-16,13-5-28 0,-13 5 44 0,13-6-77 16,-13 6 58-16,17-10-49 0,-17 10 51 0,20-16-44 15,-9 6 49-15,0 0-49 0,1-2 50 0,-3 0-44 16,1 0 53-16,0 1-47 0,-3-1 63 16,-7 12-62-16,11-20 53 0,-11 20-61 0,6-16 45 15,-6 16-60-15,0 0 38 0,-4-23-62 0,4 23 69 16,-9-8-57-16,9 8 44 0,-15-5-52 15,15 5 49-15,-23 6-56 0,7 1 52 0,1 6-56 16,-2 1 52-16,4 3-52 0,-1 2 51 0,6 1-53 16,-1 1 49-16,5 0-47 0,4-1 52 0,2 2-54 15,4 0 55-15,3 0-62 0,7 1 62 0,0-2-53 16,6-3 52-16,3-4-60 0,0-2 61 0,-1-5-55 16,-1-1 56-16,2-2-56 0,-3-3 55 0,-2-2-60 15,-2-2 60-15,1 0-50 0,-4-2 50 0,-2-2-47 16,-1 0 50-16,-1-2-49 0,-11 9 56 0,16-15-54 15,-16 15 49-15,8-15-46 16,-8 15 5-16,0 0 0 0,9-15-4 0,-9 15 5 16,0 0-1-16,0 0 0 0,0 0-10 0,0 0 9 15,0 0 7-15,0 0 5 0,18 2-5 0,-18-2 43 16,7 10-50-16,-7-10 49 0,9 11-57 0,-9-11 52 16,10 9-63-16,-10-9 60 0,0 0-54 0,12 9 53 15,-12-9-54-15,0 0 56 0,0 0-54 0,0 0 54 16,17-8-56-16,-17 8 9 0,4-14 25 0,-4 14 16 15,0-17-2-15,0 17 4 0,0-24 4 0,0 24-5 16,-2-28-8-16,2 28-2 0,0-29 16 0,0 29-32 16,2-25 1-16,-2 25 0 15,6-22 1-15,-6 22-2 0,12-18-1 0,-1 11-2 16,2 1 4-16,-13 6-4 0,27-6-3 0,-27 6 4 16,30-1-2-16,-12 3 2 0,-3 0-1 0,4 2-1 15,-4-1-4-15,3 1 6 0,-18-4 1 0,25 6-6 16,-25-6 5-16,18 6-1 0,-18-6 6 0,14 5 21 15,-14-5 24-15,0 0-1 0,0 0-8 0,0 0-5 16,0 0 25-16,0 0-5 0,0 0 1 0,0 0 7 16,10-10 7-16,-10 10-12 0,-4-14-5 0,4 14 15 15,-4-20-31-15,4 20 1 0,-2-25-13 0,2 25-10 16,0-27 2-16,4 12-4 0,-2 1-3 16,2-1-3-16,1 0-2 0,1 2-1 15,2 1-1-15,1 1-2 0,-1 2-1 0,-8 9-7 16,19-13 8-16,-19 13-1 0,23-6 2 0,-23 6-3 15,25-2 10-15,-25 2-12 0,29 8 0 0,-14-2 1 16,0 3 0-16,3 3-7 0,-3 1 8 0,0 3 1 16,0 0 0-16,-1 1-2 0,-1 2-1 0,-2 0-1 15,1 1 7-15,-1-1-11 0,-3 0-7 16,0 0 2-16,0-3 6 16,-3-3-52-16,-5-13-73 0,12 21 23 0,-12-21-70 0,10 12 37 0,-10-12-71 15,0 0 69-15,13 6-36 0,-13-6 84 0,0 0-35 16,12-10 80-16,-12 10-36 0,7-14 59 15,-7 14-108-15,2-17 138 0,-2 17-47 0,2-20 46 16,-2 20-47-16,2-18 62 0,-2 18-29 0,0 0 64 16,3-21-58-16,-3 21 45 0,0 0-57 0,0 0 51 15,0 0-54-15,4-14 0 0,-4 14 9 0,0 0-23 16,0 0 31-16,8 17-1 0,-8-17 3 0,6 19 0 16,-6-19-3-16,9 20 1 0,-3-7-2 0,-6-13 7 15,12 22-10-15,-12-22 13 0,13 17 4 0,-13-17 27 16,13 13-113-16,-13-13-12 0,0 0-233 15,27-2-511-15,-15-4-408 16</inkml:trace>
  <inkml:trace contextRef="#ctx0" brushRef="#br0" timeOffset="140679.59">27256 9535 755 0,'0'0'508'0,"-11"-16"-95"15,11 16-141-15,0 0-22 0,-4-16-81 0,4 16 8 16,0 0-84-16,13-7 10 0,-13 7-56 0,21 1 28 15,-6 1-44-15,8 2 28 0,2 3-57 16,4 2 49-16,-3 3-115 0,-4-5-275 0,-3 4-437 16,0-2-304-16</inkml:trace>
  <inkml:trace contextRef="#ctx0" brushRef="#br0" timeOffset="140842.97">27516 9692 474 0,'-6'12'573'0,"6"-12"-125"15,0 0-101-15,0 0-53 0,-3 15-61 0,3-15-47 16,0 0-40-16,0 0-47 0,0 0-8 15,0 0 1-15,21 0-14 0,-21 0-13 0,25-4-16 16,-10 1-14-16,6 0-4 0,2 0-10 16,0 0-9-16,2 1 7 0,0 0 50 0,0 2-146 15,0-2-17-15,1 2-83 0,-1 0-313 0,7 2-261 16,1-2-276-16</inkml:trace>
  <inkml:trace contextRef="#ctx0" brushRef="#br0" timeOffset="141144.26">28298 9711 688 0,'-4'-24'483'0,"4"24"-127"0,-8-22-68 0,8 22-83 16,-13-22-16-16,3 13-62 0,0 0-5 0,0 0-45 16,10 9 2-16,-21-11-40 0,21 11 21 0,-20-6-39 15,20 6 17-15,-18-3-29 0,18 3 0 0,-17 3-60 16,17-3-89-16,-19 4-247 0,19-4-258 0,-13 8-176 15</inkml:trace>
  <inkml:trace contextRef="#ctx0" brushRef="#br0" timeOffset="141547.81">28179 9626 231 0,'6'-13'662'0,"-1"-1"-168"0,1-1-167 16,-2 0 6-16,0 0-97 0,-4 15 41 0,5-26-101 15,-5 26 45-15,1-27-73 0,-1 27 31 0,-3-25-79 16,3 25 66-16,-7-19-80 0,7 19 24 16,-15-17-64-16,15 17 38 0,-17-11-60 0,17 11 49 15,-22-3-60-15,22 3 36 0,-23 2-45 16,23-2 45-16,-21 10-8 0,21-10-12 0,-14 16-1 15,14-16-32-15,-5 20 31 0,5-20-45 0,5 27 40 16,1-9-39-16,5 1 5 0,7 2 3 0,-1 1 3 16,0-2 1-16,1 1 0 0,0-1 2 0,0 0 0 15,0 0 2-15,-7-2-4 0,0 0 3 0,-1-1 2 16,-4 1-1-16,-3-1 0 0,-3 1 1 0,-5 6 2 16,-1-6 0-16,-4 1-1 0,-3-3 3 0,-8 2-7 15,4-2 4-15,-1-3 43 0,-3-3-85 16,1-1 15-16,1-3-93 0,4-2 31 0,15-4-68 15,-24-1 21-15,24 1-43 0,-10-8-27 0,10 8-82 16,-2-17-78-16,2 17-409 0,14-31-300 0</inkml:trace>
  <inkml:trace contextRef="#ctx0" brushRef="#br0" timeOffset="142236.31">28242 9712 594 0,'15'-11'495'0,"-3"3"-107"0,-12 8-76 16,19-11-52-16,-19 11-36 0,13-8-41 0,-13 8-43 15,0 0-37-15,13-6-21 0,-13 6-15 0,0 0 51 16,0 0 16-16,18 1 6 0,-18-1-4 15,0 0-6-15,14 14-11 0,-14-14-10 0,14 13-10 16,-14-13-9-16,13 14-20 0,-13-14 9 0,17 14-10 16,-17-14-8-16,18 11-4 0,-18-11-8 15,19 6-7-15,-19-6-3 0,20 2-5 0,-20-2-9 16,23-5-8-16,-23 5 3 0,25-10-4 0,-12 4-2 16,-2-3-2-16,-1-1-3 0,0 0-1 0,-3-2 2 15,0-1 27-15,-2-1-42 0,0 1 34 0,-5 13-33 16,8-23 27-16,-8 23-32 0,4-19 31 0,-4 19-34 15,0 0 21-15,5-19-23 0,-5 19 24 16,0 0-26-16,0 0 32 0,0 0-31 0,0 0 32 16,0 0-34-16,0 0 5 0,10 13 15 0,-10-13-11 15,4 19-3-15,-4-19 48 0,8 21-50 0,-8-21 1 16,8 20 1-16,-8-20 3 0,11 16 0 0,-11-16 1 16,15 13 4-16,-15-13-6 0,17 3 6 0,-17-3 1 15,29-4-3-15,-10-3 35 0,1-4-39 16,-2-1 35-16,-2 0-7 0,-4-1-10 0,-1 0 7 15,-2 0-7-15,-2 1 2 0,-7 12-2 0,7-19-1 16,-7 19-1-16,4-18-3 0,-4 18-1 0,0 0-3 16,3-16-10-16,-3 16 12 0,0 0-6 15,0 0-25-15,0 0 36 0,-5 14-32 0,5-14 38 16,-6 25-37-16,4-10 7 0,-1 6 5 0,1 0-4 16,0 1 1-16,1-1 6 0,1-2 4 0,0 0 0 15,0-3 0-15,0-16 2 0,1 28 0 0,-1-28 8 16,0 19-5-16,0-19 1 0,0 0 7 0,0 18 1 15,0-18-4-15,0 0 0 16,0 0-2-16,0 0 0 0,0 0 0 16,-4-14 2-16,4 14-9 0,-1-23 48 0,1 23-50 0,-2-31 28 0,-1 12 14 15,3 0-26-15,0-5-30 0,-1 4 32 0,2-5-9 16,0 0 8-16,3 0-9 0,0 0-23 16,1 1 29-16,0 2-29 0,3 3 31 0,0 1-33 15,1 4 34-15,0 4-34 0,-9 10 24 0,18-12-28 16,-18 12 38-16,17-2-30 0,-17 2 34 0,18 6-4 15,-18-6 2-15,14 15-5 0,-14-15-24 0,9 26-4 16,-9-26 34-16,-2 32-8 0,-4-12-29 0,-1 0 15 16,-2-1-58-16,-1-1-19 0,-1-2-19 15,1-2-27-15,3-3-21 0,7-11-17 0,-12 16-3 16,12-16-22-16,0 0 4 0,-11 9-66 0,11-9-93 16,0 0-39-16,0 0-302 0,0 0-217 0</inkml:trace>
  <inkml:trace contextRef="#ctx0" brushRef="#br0" timeOffset="142664.54">28889 9534 1258 0,'10'-9'325'0,"0"-1"-38"0,-10 10-85 16,16-15-11-16,-16 15-66 0,17-12 2 0,-17 12-90 16,13-10 46-16,-13 10-39 0,15-7 14 0,-15 7-32 15,15-5 33-15,-15 5-41 0,18-3 35 0,-18 3-32 16,19-3-10-16,-19 3 27 0,20-2 57 0,-20 2-47 16,26-1 47-16,-26 1-50 0,25-4 65 15,-25 4-55-15,25-4 55 0,-9-1-57 0,-16 5 55 0,28-9-66 16,-28 9 64-16,24-9-54 0,-24 9 4 15,19-11-5-15,-19 11-5 0,16-15-4 16,-16 15-2-16,10-13-8 0,-10 13-8 0,0 0-3 16,3-19-6-16,-3 19 3 0,0 0-9 0,-10-15-2 15,10 15-2-15,-12-7-2 0,12 7 1 0,0 0-5 16,-23 1 2-16,23-1-4 0,-19 10 4 0,19-10 39 16,-16 18-49-16,8-6 47 0,4 2-8 0,0 6-49 15,2-4 36-15,2-16-35 0,-1 30 2 0,3-13 4 16,0 0 3-16,2 4 1 0,-1-6 2 0,2-1 2 15,1-1 36-15,-6-13-39 0,9 21-2 0,-9-21 5 16,7 15 27-16,-7-15 38 16,5 12 41-16,-5-12 50 0,0 0-6 0,0 0-3 15,10 9-50-15,-10-9 14 0,0 0-37 0,0 0 23 16,0 0-44-16,6-18 26 0,-6 18-46 0,0 0-6 16,1-25-6-16,-1 25-3 0,3-22-4 0,-3 22-2 15,8-27-8-15,-1 14-1 0,2-2 2 0,5 2-12 16,3 3-9-16,4 0 0 0,3 2-78 0,8-1-66 15,7 3-115-15,5-4-75 0,13 0-335 0,9 3-436 16,2 1-873-16</inkml:trace>
  <inkml:trace contextRef="#ctx0" brushRef="#br0" timeOffset="143416.18">29571 9415 1041 0,'0'0'466'15,"-5"-25"-101"-15,5 25-74 0,-5-16-57 0,5 16-59 16,0 0-39-16,-4-17-36 0,4 17-6 0,0 0-23 15,0 0-12-15,0 0-14 0,0 0-6 16,0 0-4-16,0 0 44 0,5 24-57 0,-5-24 49 16,13 18-54-16,-3-10 50 0,1 1-52 0,0-1 59 15,2-3-60-15,2-2 45 0,-15-3-57 0,29 3 47 16,-11-5-53-16,0 0 49 0,2-4-58 16,-1-1 52-16,-3-1-63 0,0-2 13 0,-5 0 3 15,-2-2 1-15,-2 0-4 0,-3-3 8 0,-4 15 0 16,2-25 1-16,-2 25 0 0,-1-26 0 0,1 26-6 15,-2-18 5-15,2 18-2 0,0 0-7 0,0-18 0 16,0 18 10-16,0 0 2 0,0 0-2 0,0 0-1 16,18 2-2-16,-18-2 6 0,21 13 0 15,-9-5 0-15,4 1-8 0,-1 1 8 0,1-1-1 16,-2 1 0-16,0-3 0 0,-2 2-6 0,1-1 7 16,-2 0 1-16,-11-8-1 0,17 13 45 0,-8-3-55 15,-9-10 54-15,13 13-59 0,-13-13 54 0,9 13-56 16,-9-13 51-16,8 12-49 0,-8-12-5 15,0 0-107-15,8 13-2 0,-8-13-73 0,0 0-172 16,0 0-461-16,0 0-409 0</inkml:trace>
  <inkml:trace contextRef="#ctx0" brushRef="#br0" timeOffset="143729.72">30065 9119 361 0,'-5'-22'531'0,"0"1"-86"16,-1 2-148-16,-2 1 3 0,2 4-85 0,0 1 0 15,-1 1-46-15,7 12-7 0,-13-18-51 16,13 18 8-16,-9-12-53 0,9 12 12 0,0 0-47 16,0 0 27-16,-11-7-34 0,11 7 18 0,0 0-39 0,0 0 32 15,1 22-33-15,-1-22 26 0,12 27-30 16,-1-11 22-16,2 2-26 0,3 3 26 16,2-1-26-16,0 0 16 0,-4-3-19 0,1 2 28 15,-4-2-30-15,-1 2 29 0,-1-1-8 0,-4-3 3 16,-2 1-5-16,-3-16 3 0,-3 32-11 0,-2-13 10 15,-3 1-2-15,-1-2 50 0,-1-1-62 0,-1-1 51 16,1 1-65-16,2-4 50 0,1 0-46 0,-1-1 48 16,8-12-61-16,-6 20 60 0,6-20-55 0,-6 19 55 15,6-19-55-15,0 0 44 0,2 19-114 16,-2-19-14-16,0 0-64 0,7 12-123 0,-7-12-159 0,0 0-273 16,0 0-248-16</inkml:trace>
  <inkml:trace contextRef="#ctx0" brushRef="#br0" timeOffset="144532.7">30261 9353 436 0,'0'0'579'0,"0"0"-121"0,0 0-114 0,15 7-65 0,-15-7-55 0,0 0-35 15,0 0-51-15,0 0-43 0,17 3 36 16,-17-3 14-16,0 0-15 0,20-6-15 0,-20 6-15 15,23-8-23-15,-11 2 2 0,4-1-7 0,0-1-6 16,0-1-3-16,1-1-5 0,-2 0-10 16,-1-1-15-16,-2 2 19 0,-1-1-10 0,-1 1-3 15,-10 9-11-15,13-17 1 0,-13 17-3 16,7-14 2-16,-7 14-9 0,0 0-5 0,0 0-5 0,-7-19-5 16,7 19 0-16,-19-2 2 0,19 2-5 0,-32 10 4 15,12-3-5-15,0 3 3 0,2 2-1 0,0 1-1 16,1 2-2-16,3 0-2 0,2 1 2 15,3 0 3-15,4-3 0 0,5-13 44 0,-4 22-53 16,4-22 47-16,7 21-55 0,2-11 50 16,3-1-57-16,1-3 53 0,4-2-51 0,4 1 51 15,3-3-53-15,-3-2 52 0,5-1-54 0,1-1 53 16,-9-1-53-16,9 0 1 0,-3-2 10 0,0-2 0 16,-3 2 4-16,-2-1 3 0,-19 6 1 0,25-11 3 15,-25 11 0-15,20-10-2 0,-20 10-1 0,0 0-6 16,17-8 2-16,-17 8 1 0,0 0 1 0,0 0 0 15,0 0 2-15,0 0-1 0,0 0 2 0,0 0-1 16,0 0-3-16,0 0 4 0,7 10-2 16,-7-10 1-16,0 0 0 0,0 0 1 0,0 0 2 15,0 0 1-15,0 0 0 0,7 12-2 0,-7-12 5 16,0 0-2-16,0 0 2 0,0 0 0 16,11-10-1-16,-11 10 1 0,0 0-2 0,11-15 1 15,-11 15-7-15,9-15 2 0,-9 15 5 0,11-17-7 16,-11 17 9-16,11-19-9 0,-11 19 9 0,13-18-8 15,-13 18 8-15,12-19 2 0,-12 19-9 0,9-15-1 16,-9 15 8-16,8-13-4 0,-8 13 5 0,8-10-6 16,-8 10 10-16,0 0-7 0,7-13 3 0,-7 13 0 15,0 0 1-15,0 0-9 0,0 0 7 16,0 0-8-16,-9-14 8 0,9 14-7 0,-18 2 8 16,18-2-7-16,-26 7 3 0,11-2-3 15,-1 1 10-15,0 2-4 0,2-1 0 0,2-1 0 0,0 3-2 16,12-9 2-16,-14 15 1 0,14-15-3 15,-9 14 6-15,9-14 7 0,0 0 12 0,3 19 5 16,-3-19 8-16,11 10 7 0,-11-10 13 0,23 5 14 16,-23-5 15-16,32-3 1 0,-14 1-11 0,1-4-1 15,2-2-4-15,-3-1-12 0,0-4-9 0,-2-1-4 16,0-8-9-16,-4-1 30 0,-2-5-54 0,-7-1 32 16,-5-6-50-16,-6-2 0 0,-7-1-3 15,-11-6-1-15,-7 2-4 0,-8 3-57 0,-8 6-65 16,-6 5-28-16,-3 3-17 0,2 5-50 0,3 2-68 15,13 7-5-15,-4 2-788 0,12 2-838 0</inkml:trace>
  <inkml:trace contextRef="#ctx0" brushRef="#br0" timeOffset="147643.54">26124 8392 663 0,'0'0'510'0,"0"0"-154"16,-7-14-43-16,7 14-115 0,0 0 3 0,0 0-88 15,0 0 24-15,-8-12-74 0,8 12 31 0,0 0-66 16,0 0 41-16,0 0 10 0,0 0 38 0,0 0-8 16,0 0 0-16,8 17-2 0,-8-17-3 0,9 24-10 15,-2-6-8-15,0 1-13 0,0 4 28 0,1 1-56 16,0 4 42-16,0 4-64 16,1 2 39-16,0 5-54 0,1-2-1 0,-2 3-3 15,1 3 1-15,-3 1-13 0,2 2 5 0,-1-1 8 16,1 0-2-16,-1-3 0 0,0-2 1 0,0-2 43 15,-1-1-55-15,-1 0 49 0,-1-2-56 0,2 0 42 16,-2-3 4-16,-2-5-6 0,0-2-6 16,0-3-6-16,0 1 1 0,1-6-2 0,-1-1-4 0,-2-16 1 15,0 24-3-15,0-24-8 0,2 18 9 0,-2-18 8 16,0 0 1-16,2 19 14 0,-2-19 31 16,0 0-36-16,0 0 20 0,0 0-31 0,0 0 15 15,0 0-33-15,0 0 10 0,0 0 4 16,0 0-7-16,0 0 1 0,0 0-2 0,0 0-33 15,0 0 41-15,0 0-3 0,0 0-13 0,0 0 14 16,-13-10-3-16,13 10-1 0,0 0-3 0,0 0 3 16,0 0-2-16,-9-9-1 0,9 9 0 0,0 0 1 15,0 0-10-15,-12-7 10 0,12 7 0 0,0 0 0 16,0 0-2-16,-17-7 2 0,17 7-1 0,0 0-42 16,-18-4 50-16,18 4-42 0,-18-6 37 0,18 6-34 15,-18-5 48-15,18 5-43 0,-21-7 46 0,21 7-48 16,-25-10 49-16,13 4-48 0,-1-2 49 0,-1 1-49 15,1 0 8-15,-4-2 4 16,6 1 4-16,-3 0 29 0,1-2 9 0,1 2-1 16,1 0-4-16,-1 0 20 0,12 8 0 0,-19-13 6 15,19 13-3-15,-13-10-6 0,13 10-6 0,-12-8 35 16,12 8-58-16,0 0-3 0,-9-8-2 0,9 8 5 16,0 0-7-16,0 0-2 0,0 0 5 0,7 15 29 15,5-6 1-15,1 4-2 0,3-1 1 0,1 2 1 16,4 3 12-16,2-2-18 0,-2 1 37 0,2-2-41 15,-2-2 21-15,-2-1-43 0,2 0 39 0,-1-1-36 16,0 0 27-16,-1-3-29 0,0 0 24 16,1 0-29-16,-3-2 28 0,-4-1-29 0,-13-4 22 15,27 3-26-15,-27-3 18 0,29-2-21 16,-14-2 22-16,1-1-31 0,0-3 26 0,2-4-34 16,0 1-38-16,-2-4-50 0,0-3-28 0,1-4-95 15,2-2-46-15,-4-2-32 0,6 1 15 0,1-1-24 16,-4-1-106-16,0 2-495 0,3 3-574 0</inkml:trace>
  <inkml:trace contextRef="#ctx0" brushRef="#br0" timeOffset="148749.25">27301 8574 681 0,'0'0'413'0,"0"-25"-64"16,0 25-84-16,-1-23-49 0,1 23-34 0,-2-19-32 15,2 19-70-15,-2-16 39 0,2 16-74 0,0-17 30 16,0 17-46-16,0-18 43 0,0 18-63 0,0 0 80 16,0-24-60-16,0 24 52 0,0-19-35 0,0 19 26 15,0-17-21-15,0 17 25 0,0 0-37 0,2-22 15 16,-2 22 12-16,0 0 26 0,0-18-21 16,0 18 3-16,0 0-18 0,0 0-3 0,0 0-15 15,0-19 8-15,0 19-18 0,0 0 15 0,0 0 9 16,0 0 15-16,0 0-3 0,0 0 0 0,0 0 19 15,3 14-23-15,-3-14 9 0,7 23 20 16,-5-9-8-16,3 5-3 0,-1 3 9 0,1 2 1 16,-1 1-10-16,5 7-13 0,-4 1-10 0,1 2-13 15,1 1 17-15,-1 1-25 0,2 3 18 0,-4-2-10 16,3 1-9-16,-1-3-5 0,-1 3-6 0,2-4-3 16,-1 0 20-16,-1-1-23 0,1 0-11 0,-3-9 1 15,1-3-4-15,1 0 0 0,-1-4 0 0,-1-2 0 16,-3-16-1-16,4 26 0 15,-4-26 0-15,4 20 8 0,-4-20-9 0,3 15 3 0,-3-15-3 16,0 0 2-16,2 17-1 0,-2-17 4 0,0 0-1 16,0 0 4-16,0 0 0 0,4 16 6 15,-4-16-10-15,0 0 2 0,0 0-5 0,0 0 0 16,0 0-1-16,-9-10 0 0,9 10 0 0,-8-13-3 16,8 13 2-16,-12-21 9 0,3 8-12 0,3-1 4 15,-5 0-1-15,1-3-2 0,0 1-2 0,-2 0 1 16,-1 0-21-16,0 2 26 0,-2-3-26 0,0 3 43 15,-1 2-33-15,1 1 17 0,0 1-25 0,2 1 30 16,0 0-23-16,13 9 25 0,-20-12-23 16,20 12 23-16,-18-9-21 0,18 9 20 0,-13-7-18 15,13 7 15-15,0 0-26 0,-14-7 28 0,14 7-18 16,0 0 19-16,0 0-18 0,0 0 22 0,0 0-22 16,0 0 48-16,6 21-24 0,-6-21-10 15,19 16 3-15,-9-7-3 0,2 1-1 0,3 1 2 16,0-1-2-16,0 1 4 0,1-2 18 0,-1 0 1 15,3 1 9-15,-2-2 4 0,0-3 2 0,-1 1-4 16,1-1-6-16,0-2-3 0,2-1-4 0,-18-2-3 16,33 0-1-16,-16-3-2 0,0-1-2 15,4-3-4-15,-2-2 6 0,2 0-13 0,-3-2-11 0,-2-3-5 16,0-2 0-16,-4 0-77 0,0-1-65 16,-3-1-113-16,-2-1-66 0,-3 2-68 0,-2 1-197 15,-2 16-519-15,0-25-863 0</inkml:trace>
  <inkml:trace contextRef="#ctx0" brushRef="#br0" timeOffset="149784.81">26636 10411 771 0,'2'-18'560'0,"-2"0"-123"0,0 18-68 15,0-30-70-15,0 30-27 0,-2-24-65 0,2 24-26 16,0 0-36-16,2-24-28 0,-2 24-25 16,0 0-11-16,0-17-1 0,0 17 19 0,0 0 42 15,0 0 5-15,0 0 39 0,0 0-56 0,0 0 29 0,11 10-59 16,-11-10-14-16,5 28-8 0,0-8-11 15,-1 2-14-15,-1 2 8 0,1 0-2 0,-2 2-15 16,0-1-2-16,1 1-9 0,1 0-5 0,-2-1-5 16,-2 1-6-16,2-2-2 0,1 0-4 15,-3 0 2-15,0-3-8 0,2-2-7 0,-2-1 5 16,0-18-1-16,0 27-2 0,0-27-1 0,-2 24 35 16,2-24-41-16,-3 16 32 0,3-16-56 0,0 0 2 15,-2 17-60-15,2-17-15 0,0 0-5 0,0 0-5 16,0 0-40-16,0 0 43 15,-6-15-44-15,6 15 75 0,-1-23-35 0,2 4 65 16,-1 1-42-16,2-5 74 0,0-2-46 0,0 2 62 0,0-2-49 16,1-1 57-16,0 1-48 0,-3 0 55 0,2 0 0 15,-2 1-7-15,0 0 2 0,0 2-3 0,0 3-2 16,0 1-2-16,-2-1-5 0,2 2 2 0,-3 0-2 16,3 17 2-16,-7-26 0 0,7 26 7 15,-4-21 49-15,4 21-11 0,-5-16 28 0,5 16-13 16,-8-13-20-16,8 13 2 0,0 0-6 0,-17-6 9 15,17 6 3-15,-21 10-2 0,4 0 1 0,-3 4-4 16,-2 3-10-16,1 2-3 0,-3 0-16 16,1 2 0-16,3-2-38 0,0 0 48 0,4-3-7 15,0 1 0-15,3-3-3 0,1-2-2 0,4 0-4 16,-1-3-12-16,9-9 9 0,-10 15-6 0,10-15-43 16,0 0-42-16,0 0-74 0,0 0 48 0,19-2-43 15,-8-7 72-15,5-3-31 0,-1-2 74 0,1-1-44 16,-1 0 54-16,2-1-33 0,-2 0 56 15,-1 0-44-15,-1 1 52 0,1 2 0 0,-3 0-1 16,0 2 9-16,-2 2-8 0,-9 9-4 0,13-16 26 16,-13 16 48-16,12-13 25 0,-12 13 12 0,7-10-3 15,-7 10-11-15,0 0-18 16,11-11-24-16,-11 11 27 0,0 0 1 0,14-5 7 0,-14 5 27 0,0 0-54 16,31 1-7-16,-31-1-7 0,29 7-10 15,-9 0-15-15,3-2 6 0,2 2-13 0,0-1 3 16,0 1-7-16,0 0-1 0,0-2-117 0,0 1-161 15,-4-1-246-15,0 1-561 0,-2 0-829 16</inkml:trace>
  <inkml:trace contextRef="#ctx0" brushRef="#br0" timeOffset="150908.34">27742 10291 842 0,'4'-19'526'15,"0"4"-84"-15,-1-1-119 0,-3 16-7 0,4-23-95 16,-4 23 12-16,2-19-55 0,-2 19 48 0,0 0-79 15,2-21 9-15,-2 21-65 0,0 0 45 0,0 0-57 16,0 0 58-16,0 0-34 0,0 0 18 0,0 0-16 16,-4 15-16-16,2 0-16 0,-1 3-18 0,1 5-8 15,-2-2-12-15,2 3-17 16,2 0 14-16,-2 1-24 0,2-3 17 0,0-1-22 16,0-1 15-16,1-1-13 0,0 0 8 0,-1-1-23 15,2-2 21-15,-2-16-19 0,4 26 16 0,-4-26-21 16,3 20 19-16,-3-20-22 0,4 13 18 0,-4-13-21 15,0 0-16-15,0 0-78 0,0 0 13 0,11 9-68 16,-11-9 43-16,0 0-71 0,5-13 47 0,-5 13-31 16,2-15 49-16,-2 15-16 0,2-24 44 0,-2 24 1 15,-2-29 49-15,2 29-19 0,0-32 33 0,-2 15-9 16,0 0 27-16,2 0-16 0,-2 0 29 16,1 1-32-16,0-1 41 0,-1 0-15 15,2 17 64-15,-4-27-32 0,4 27 44 0,-2-25-49 16,2 25 57-16,0-23-57 0,0 23 43 0,0-21-37 15,0 21 57-15,0-19-42 0,0 19 54 0,0 0-23 16,0-24 68-16,0 24-53 0,0 0 41 0,0 0-46 16,0-19 39-16,0 19-54 0,0 0 37 0,0 0-36 15,0 0 53-15,0 0 0 0,0 0-6 0,0 0-21 16,0 0-11-16,-2 15-21 0,2-15 40 0,-5 22-67 16,1-7 2-16,0 1-5 0,0 0-6 0,-4-1-4 15,3 3-4-15,-3 0-4 0,1-1-3 16,1-2-5-16,-2-2 5 0,2 0-1 15,-1-1-1-15,7-12-1 0,-8 14-1 0,8-14 1 16,-10 14 1-16,10-14-5 0,0 0-36 0,-9 11-11 16,9-11 9-16,0 0 1 0,0 0 5 0,-11 6 3 15,11-6 10-15,0 0-2 0,0 0-8 0,0 0 18 16,0 0-1-16,-11-8 6 0,11 8-1 0,0 0 3 16,0 0 1-16,0 0 1 0,-1-17 0 0,1 17 3 15,0 0-13-15,0 0 16 0,0 0-4 0,3-17 4 16,-3 17-3-16,0 0 1 0,0 0 0 0,0 0-3 15,0 0 1-15,0 0-11 0,0 0 13 16,0 0 0-16,0 0 1 0,0 0-39 16,0 0 47-16,0 0-43 0,-5 13 49 0,5-13-45 15,0 0 48-15,0 0-45 0,-7 19 47 0,7-19-47 16,0 0 44-16,0 0-38 0,-4 14 44 0,4-14-44 16,0 0 43-16,0 0-42 0,0 0 34 0,0 0-29 15,-6 14 38-15,6-14-41 0,0 0 39 0,0 0-38 16,0 0 44-16,-10 10-45 0,10-10 44 0,0 0-44 15,0 0 34-15,0 0-36 0,0 0 44 0,0 0-43 16,0 0 39-16,0 0-45 0,0 0 37 0,0 0-37 16,-8-11 48-16,8 11-17 0,8-18 12 15,0 5-6-15,2-4-1 0,-1 2-3 0,3-3 32 16,-3 0-38-16,2 0 0 0,1 0 0 16,-4 1-16-16,1 1 19 0,-3 2-4 0,2 1 3 15,-8 13-3-15,9-22-39 0,-9 22 49 0,8-19-43 16,-8 19 47-16,7-14-43 0,-7 14 40 0,0 0-36 15,7-17 39-15,-7 17-36 0,0 0 42 0,5-13-43 16,-5 13 44-16,0 0-46 0,0 0 44 0,0 0-46 16,0 0 49-16,0 0-49 0,8-9 50 0,-8 9-46 15,0 0 47-15,0 0-46 0,16 14 51 0,-16-14-11 16,14 10 2-16,-14-10-16 0,20 11 10 16,-7-5-1-16,1-1-3 0,0-1-2 15,-14-4 2-15,28 8-3 0,-28-8-2 0,27 4-1 0,-27-4 24 16,22 4-34-16,-22-4 35 0,23 3-103 15,-23-3-136-15,21 0-131 0,-21 0-826 0,0 0-913 16</inkml:trace>
  <inkml:trace contextRef="#ctx0" brushRef="#br0" timeOffset="151288.97">27704 10451 203 0,'4'-14'706'15,"-4"14"-256"-15,6-13-56 0,-6 13-129 0,0 0 28 16,5-18-85-16,-5 18 29 0,0 0-83 0,4-14 26 16,-4 14-84-16,0 0 34 0,0 0-69 0,0 0 61 15,0 0-42-15,0 0 76 0,0 0-28 0,0 0 29 16,0 0-45-16,0 0 20 0,12 15-35 0,-12-15 3 16,4 25-26-16,-3-8-2 0,1 1-26 15,0-1 3-15,0 6-22 0,0-2 8 0,0 2-23 16,-1 0 13-16,1-2-18 0,0 2 6 15,0-5-101-15,-2-1-180 0,2-2-146 0,-2-15-773 16,-2 27-931-16</inkml:trace>
  <inkml:trace contextRef="#ctx0" brushRef="#br0" timeOffset="156216.26">31435 8878 797 0,'11'-20'405'0,"-1"1"-33"0,0 0-143 16,-2 2 36-16,-1 2-105 0,-2 3 48 0,-5 12-77 16,9-19 2-16,-9 19-68 0,0 0 25 0,7-18-52 15,-7 18 34-15,0 0-16 0,0 0 37 0,0 0-12 16,-14 14 16-16,2 1-33 0,-6 8-11 15,0 5-13-15,-3 2-5 0,1-1-2 0,-3 3-11 16,-5 9-3-16,-2 0 41 0,-2 0-5 0,1 0-10 16,0-2-10-16,1-1-6 0,6-8-8 0,1-1 8 15,3-2-17-15,2-3 5 0,6-5-11 0,0-2 8 16,3-2-14-16,3-2 10 0,6-13-14 0,-7 16-5 16,7-16-37-16,0 0-54 0,0 0 6 15,0 0-17-15,0 0 50 0,0 0-36 0,19-11 60 16,-13-3-37-16,1-3 15 0,-1-6 17 0,-1 0-1 15,1-8-2-15,-1-1 18 0,-2-2 3 16,0 2 2-16,-1 1 3 0,-2 4 2 0,0-1 1 16,-2 1 0-16,-3 2 11 0,0 2 18 0,1 1 34 15,-3 2-9-15,1 2 3 0,1 6 13 0,5 12-16 16,-9-21-6-16,9 21 0 0,0 0-11 0,-6-13-8 16,6 13 8-16,0 0 48 0,0 0 16 0,7 19-11 15,1-7 6-15,3 6 3 16,5 4-13-16,5 1 5 0,2 0-25 15,1 0-10-15,1 0-9 0,3 0-3 0,-1-1-6 16,0-1-4-16,0 0-7 0,1 0-3 0,-3-2-1 0,1 0-4 0,-2-3 1 16,0 1-4-16,-4-6-35 0,-4-1-80 0,-1-2-66 15,-15-8-22-15,17 9 53 0,-17-9-69 0,0 0-113 16,0 0-495-16,0 0-396 0</inkml:trace>
  <inkml:trace contextRef="#ctx0" brushRef="#br0" timeOffset="156595.7">31253 9069 842 0,'-23'-16'325'0,"-1"2"-27"0,5 1-80 0,-1 3-30 16,0-2-27-16,1 2-15 0,0 2-26 0,2 0-25 16,2 4-19-16,15 4-15 0,-22-9-37 15,22 9 15-15,0 0-9 0,-20-2-6 16,20 2-5-16,0 0-2 0,-8 12-1 0,8-12-8 0,10 16 4 16,2-4-1-16,4 1-3 0,3-1-10 0,6 3 8 15,3-4-6-15,1 0 5 0,2-2 1 0,2-2-1 16,-5-3 6-16,-1 0-7 0,0-2-1 15,-2-1 6-15,-1-2 1 0,-1-2 1 0,-2-2 2 16,-6 0-2-16,0-1-2 0,-5-1-3 0,0-2-2 16,-2-3-3-16,-8 12 2 0,6-23-5 0,-6 23 0 15,0-26-29-15,-3 12 33 0,-2-1-3 0,-1 0-1 16,-1 2 1-16,-1 0-2 0,0 1 2 0,-2 0 2 16,0 3 0-16,0-1-10 0,10 10 13 0,-20-10-1 15,20 10-1-15,-18-4 0 0,18 4-2 0,-14 6 0 16,14-6-1-16,-13 14 3 0,13-14-12 15,-7 28 15-15,6-11-2 0,3 6 0 16,2 0 2-16,4 1 0 0,1 4-1 0,2 0 8 0,0 0-10 16,2 0-13-16,0 0 14 0,0-2 45 15,-1 2-54-15,1 0 41 0,-4 0-48 0,-1-5 59 16,0 8-77-16,-4-12-140 0,-1 2-642 0,-3-21-374 16</inkml:trace>
  <inkml:trace contextRef="#ctx0" brushRef="#br0" timeOffset="156884.19">32099 8825 423 0,'10'-10'452'16,"-1"1"-84"-16,-9 9-66 0,13-13-86 0,-13 13-43 15,10-11-35-15,-10 11-30 0,0 0-19 0,0 0-16 16,0 0-11-16,0 0 15 0,0 0-6 0,8 13 29 16,-13 1-32-16,-4 5 28 0,-2 6-15 0,-2 1-17 15,-4 2-11-15,0 2-13 0,-2 1-4 0,-2 0-11 16,1-2-3-16,-2 1-6 0,-2 1 0 0,-1-1-5 16,-1 0-2-16,3-3 1 0,-2-2-1 15,4-2-34-15,1-4-42 0,5-2-89 0,2-9-230 0,1-1-382 16,12-7-292-16</inkml:trace>
  <inkml:trace contextRef="#ctx0" brushRef="#br0" timeOffset="157097.25">31729 8993 790 0,'0'0'391'0,"0"-29"-75"0,0 29-80 16,0-22-47-16,0 22-41 0,2-17-31 0,-2 17-24 15,0 0-16-15,7-13-16 0,-7 13-11 0,0 0 33 16,21 2-8-16,-7 4 13 0,3 5 3 0,2 1-8 15,4 6-17-15,0 2-11 0,1 0-11 0,0 3-6 16,0 2-10-16,-1 0-2 0,0 0-7 0,0 0-2 16,0-2-8-16,0-1-1 0,0-2 0 15,1-2-1-15,-1-1 5 0,-5-7-68 0,0-1-63 16,-3-3-43-16,-15-6-279 0,21 0-284 0,-21 0-251 16</inkml:trace>
  <inkml:trace contextRef="#ctx0" brushRef="#br0" timeOffset="157329.01">32059 8719 194 0,'-5'-13'591'0,"5"13"-205"0,-10-21-74 0,10 21-89 0,-6-15-47 16,6 15-36-16,0 0-26 0,0 0-24 0,0 0-18 16,0 0-14-16,0 0-10 0,-14 9-11 0,14-9-4 15,-2 28 25-15,3-11-13 0,-1 8-12 16,2 0-24-16,-1 2 16 0,2 1-23 0,0 6 17 15,1-1-21-15,0 0 18 0,0-1-22 0,1-5 21 16,-1 6-22-16,-1 1 18 0,-1 1 8 0,-2-6-12 16,0 1 2-16,-1-3 14 0,0-2-46 0,-1 0-69 15,-8-5-282-15,3-3-288 0,-1-5-191 0</inkml:trace>
  <inkml:trace contextRef="#ctx0" brushRef="#br0" timeOffset="157489.04">31697 9164 647 0,'4'-22'426'0,"-4"22"-145"0,13-20-34 0,-3 10-96 16,7-1 8-16,2 3-70 0,4-3 21 15,7 3-61-15,3-3 30 0,2 4-55 0,2 0 41 16,3 1-58-16,0 0 37 0,2 3-43 0,2 1 41 16,-3 2-49-16,-2-1-83 0,-8 2-593 0,-4 0-212 15</inkml:trace>
  <inkml:trace contextRef="#ctx0" brushRef="#br0" timeOffset="159468.91">25295 9743 832 0,'7'-18'494'0,"-2"2"-145"0,-5 16-8 0,4-24-101 16,-4 24 8-16,0 0-112 0,-2-20 14 0,2 20-70 16,0 0 25-16,-23 9-63 0,8 4-7 0,-7 7-9 15,-2 4-5-15,-2 2-9 0,-6 9-5 16,-2-1-1-16,1 2-39 0,2-1 53 15,-1-1 39-15,8-8-54 0,0 0 46 0,3-2-56 16,1-3 16-16,4 0-17 0,0-7 47 0,7-1-49 16,-3-2 33-16,12-11-81 0,-13 13 16 0,13-13-64 15,0 0-63-15,0 0-95 0,0 0-145 0,-16-5-251 16,16 5-186-16</inkml:trace>
  <inkml:trace contextRef="#ctx0" brushRef="#br0" timeOffset="159629.25">24907 9932 803 0,'11'-20'359'0,"-2"1"-66"0,3 0-88 16,-2 3-24-16,-1 5-34 0,-2 0-36 15,-7 11-23-15,12-12-17 0,-12 12-11 16,0 0-14-16,17-6-18 0,-17 6 16 0,12 7 20 0,-12-7-13 16,15 17-13-16,-6-6-7 0,0 3-7 15,-2 1-7-15,3 2 1 0,-2 0-20 0,1 0 15 16,-3 1-1-16,4-1-1 0,-4 2-3 0,1-5 26 16,0 0-27-16,0-1 30 0,0-2-36 0,-7-11-18 15,11 18-82-15,-11-18-240 0,0 0-352 0,8 11-217 16</inkml:trace>
  <inkml:trace contextRef="#ctx0" brushRef="#br0" timeOffset="159988.74">24828 9959 69 0,'-16'-10'667'16,"5"0"-230"-16,0 1-90 0,11 9-86 16,-13-12-52-16,13 12-46 0,0 0-33 0,-14-10-27 0,14 10-21 15,0 0-25-15,0 0-4 0,0 0-14 16,0 0-10-16,27 5-2 0,-12 0-6 0,5 1-1 15,4-2-8-15,1 0 2 0,2 1-4 16,0-1-13-16,3-1 14 0,-2-2-4 0,-2 0 6 16,1-1-1-16,-8-2 0 0,0-1 4 0,0-2 0 15,-5-2-2-15,-3-1-15 0,-11 8 11 0,11-20-6 16,-11 20 3-16,-1-25-2 0,-3 11-5 16,-5-5 0-16,-3 1-3 0,-3-4 1 0,1 5-19 0,-5-2 64 15,1 3-29-15,2 2 7 0,-1 1 20 0,1 0-10 16,2 2 2-16,3 4 55 0,11 7-65 0,-17-12-4 15,17 12-9-15,0 0-20 0,0 0 16 16,-17 1 8-16,17-1-4 0,-5 21-2 0,5-21 0 16,1 40-5-16,3-14 2 0,1 6-5 15,1 2 4-15,1 2-9 0,1 0 11 0,0 1 44 16,1 0-52-16,1-2 34 0,-4-1-36 0,4 0 19 16,-4-3-117-16,-5-6-244 0,1 1-497 0,-2-2-430 15</inkml:trace>
  <inkml:trace contextRef="#ctx0" brushRef="#br0" timeOffset="160407.51">24402 10164 594 0,'10'-20'475'0,"-2"2"-49"0,-2 4-136 16,-6 14-39-16,9-20-49 0,-9 20-44 0,0 0-31 15,7-14-29-15,-7 14-24 0,0 0 17 0,-16 19-49 16,5-2 32-16,-8 7-55 0,0 3 38 0,-3 1-50 16,1 3 37-16,0-2-46 0,1 0 33 15,1-2-45-15,1-1 50 0,2-3-48 0,4-5 49 16,-1-3-84-16,4-5 12 0,0 1-36 15,9-11-112-15,-14 6-146 0,14-6-394 0,0 0-248 16</inkml:trace>
  <inkml:trace contextRef="#ctx0" brushRef="#br0" timeOffset="160579.31">24101 10301 841 0,'-4'-13'373'0,"4"13"-81"0,-4-25-55 16,4 25-68-16,-2-20 1 0,2 20-53 0,0 0-7 16,-1-21-43-16,1 21 5 0,0 0-32 0,0 0 11 15,0 0-30-15,13-9 16 16,-13 9-27-16,9 11 29 0,-9-11-33 0,13 20 20 15,-5-5-24-15,-2 2 20 0,0 4-24 0,-1 0 22 16,-1 0-24-16,-1-1 32 0,-2-1-33 0,0-1 31 0,1-1-25 16,-2-17 30-16,-3 30-54 0,3-30-55 15,-6 23-107-15,6-23-244 0,-13 15-172 0,13-15-134 16</inkml:trace>
  <inkml:trace contextRef="#ctx0" brushRef="#br0" timeOffset="161147.81">23974 10359 543 0,'-3'-16'405'15,"3"-2"-89"-15,0 18-53 0,0-31-47 0,0 31-43 16,3-25-17-16,-3 25-62 0,4-18 29 0,-4 18-78 16,0 0 17-16,5-15-24 0,-5 15 5 0,0 0-21 15,0 0 10-15,0 0-24 0,17 11 27 0,-17-11-22 16,15 18 12-16,-5-7-21 0,4 2 16 16,0-1-20-16,3 2 22 0,0-4-24 0,3 0 19 15,0-2-23-15,2-1 31 0,1-1-55 0,-1-3 49 16,-3-1-20-16,1-1 19 0,-2-1-22 0,2 0 22 15,-4-3-17-15,-16 3 31 0,25-6-31 16,-25 6 32-16,19-10-34 0,-19 10 25 0,10-15-17 16,-10 15-28-16,2-17-29 0,-2 17-8 0,-5-26 2 15,-3 9 9-15,-1-1 4 0,-3 0 1 0,1 1 17 16,-2 1-1-16,-3-2 12 0,1 2 8 0,-1 2 29 16,-1 1 7-16,2 1-6 0,-2 4 8 0,4 0 16 15,1 2-21-15,12 6 18 0,-20-9-31 0,20 9 16 16,-15-5-28-16,15 5 26 0,0 0-40 15,0 0 27-15,0 0-23 0,-13 5 21 0,13-5-23 16,0 0 23-16,4 19-24 0,-4-19 23 16,14 20-32-16,-3-9 35 0,2 1-24 0,4-1 24 15,1-1-21-15,0-1 22 0,4-3-21 0,-3 1 20 16,2-3-46-16,-3-1 60 0,-18-3-30 0,32 0 23 16,-32 0-22-16,25-3 26 0,-25 3-21 0,19-9 17 15,-19 9-20-15,11-13 17 0,-11 13-40 0,2-16 41 16,-2 16-32-16,-9-23 27 0,1 6-23 0,-3 3 2 15,-1-2 0-15,-1 1 16 0,-1-1 9 16,1 2-57-16,1 1 81 0,0 1-15 0,3 4 26 0,9 8-11 16,-18-14-5-16,18 14-14 0,-12-8-7 15,12 8-3-15,0 0-8 0,-16 8 2 16,16-8-8-16,-9 26 46 0,5-5-47 0,1 3 43 16,2 2-50-16,2 5 30 0,1 6-28 0,1 1 37 15,3 4-40-15,3-3 46 0,0 2-46 0,1 0-32 16,4 9-81-16,-6-8-343 0,2-3-314 0,0 2-311 15</inkml:trace>
  <inkml:trace contextRef="#ctx0" brushRef="#br0" timeOffset="174257.02">29102 7365 868 0,'2'-16'624'0,"-2"16"-130"0,0-29-52 15,0 29-82-15,0-23-61 0,0 23-35 0,-1-18-15 16,1 18 8-16,0 0-37 0,-2-21-19 0,2 21-11 15,0 0-48-15,0 0-11 0,-1-17-38 16,1 17 18-16,0 0-26 0,0 0 23 0,0 0-34 16,0 0 14-16,0 0-17 0,0 25-13 0,0-25-9 15,2 28-6-15,-2-9-11 0,2 4-2 0,-1 2-14 16,-1 0-1-16,1-1-6 0,-1 1-14 16,0 0-44-16,-1-2-23 0,0 1-66 0,-1-4-110 15,-2 0-97-15,2-3-74 0,-4 2-296 0,1-5-330 16,5-14-796-16</inkml:trace>
  <inkml:trace contextRef="#ctx0" brushRef="#br0" timeOffset="174660.31">29171 7160 635 0,'-9'-18'597'0,"-1"0"-91"0,-3 3-133 15,-1-1 5-15,-2 5-129 0,0 3-15 16,0 1-81-16,-1 3 30 0,-2 4-89 0,-3 4 34 0,-3 3-60 16,-1 5 33-16,-3 9-57 15,2 3-1-15,-4 11-4 0,1 3-6 0,3 7 6 16,0 3 1-16,6 1 0 0,2 4 13 0,1 1 16 16,5 0 14-16,3 0 30 0,5-7 0 0,4 0-11 15,2-1-21-15,5-3-11 0,3-5-13 0,3-2-2 16,5-5 8-16,3-3-18 0,6-6 32 0,3-10 17 15,5-4-8-15,-1-9-6 0,9-6 11 0,10-7-13 16,2-9 9-16,1-5-10 0,-3-7-2 0,-3-1 22 16,-1-6-13-16,-6-5-10 0,-3-4-14 15,-5-5-9-15,-4-1-14 0,-7-1-9 0,-7 1-31 16,-7 3 23-16,-7 9-32 0,-6 3-1 0,-7 4 2 16,-8 4 2-16,-8 5 19 0,-12 4-35 15,-8 6-7-15,2 8-16 0,-6 7-32 0,1 4 3 16,-1 3-45-16,-7 7-26 0,5 6-41 0,15 0-90 15,5 3-68-15,5 3-70 0,6 3-846 0,6 4-1003 16</inkml:trace>
  <inkml:trace contextRef="#ctx0" brushRef="#br0" timeOffset="175493.92">29731 10384 741 0,'0'0'658'16,"0"0"-156"-16,-3-15-67 0,3 15-59 0,0 0-72 16,-5-15-10-16,5 15-51 0,0 0 11 15,-6-14-78-15,6 14 5 0,0 0-72 0,0 0 30 16,0 0-58-16,1-18-6 0,-1 18-15 0,12-7 22 16,-12 7-1-16,20-7-21 0,-20 7-7 0,26-3-9 15,-26 3-9-15,34 0-50 0,-15 1 46 16,-1 1-46-16,3 5 54 0,-1 2-38 0,-1 0 44 15,-1 4-43-15,-2 0 35 0,-2 4-51 0,-2 2 10 16,-4 2 2-16,-1 1 2 0,-5-1-1 0,-3 3 1 16,-4 0 1-16,-2-1-1 0,-4 3-8 0,-2-7 8 15,-2 6 1-15,-2-4 0 0,0-1 36 0,0-5-42 16,2-2 52-16,-2 0-63 0,2-2 33 0,2-4-28 16,2-1 9-16,11-6-6 0,-16 8 40 15,16-8-49-15,0 0 42 0,0 0-39 16,0 0 39-16,0 0-39 0,0 0 43 0,7-17-48 0,4 10 2 15,6-4-5-15,2 1 10 0,6-3-1 16,2 0-2-16,1 0-1 0,2 0-8 0,0 0-7 16,-1 1-15-16,1 0-18 0,-2 0-8 0,-2 0-18 15,-4 2-80-15,-2 1 15 0,-3-2-81 0,-1 1 40 16,-4 0-38-16,0 0 0 0,-3-2-33 0,-1 0-111 16,-2-3-60-16,-1 1-291 0,-2-3-254 0</inkml:trace>
  <inkml:trace contextRef="#ctx0" brushRef="#br0" timeOffset="175811.22">30176 10137 797 0,'-17'-24'536'0,"-2"3"-171"16,-3 0-23-16,-5 3-102 0,0 2 27 0,-4 3-109 16,-3 2 28-16,0 3-81 0,-2 3 43 15,0 2-75-15,5 3 45 0,-5 3-72 0,2 4 41 16,1 4-67-16,2 3 44 0,2 5-62 0,4 4 55 16,1 4-12-16,3 6 8 0,-1 11 22 0,4 6 35 15,2 4 19-15,3 4 3 0,2 2-3 0,5 1-12 16,3-11-21-16,5-1-13 0,5-2-20 0,8 5-14 15,6-4 20-15,7-5-44 0,5-8 35 16,6-6-7-16,-3-12-53 0,5-6 42 0,3-9-53 16,1-6 47-16,2-5-52 0,8-8 12 15,-3-7-1-15,-1-5 13 0,-6-6 1 0,-2-3 17 16,-4-4 4-16,-5-4 3 0,-5-4 18 0,-2-3-30 16,-8-3 33-16,-7-3-44 0,-9 1 30 0,-4 8-43 15,-8-9 6-15,-9 7-9 0,-11 5-7 0,-9 6 2 16,-11 9 2-16,-6 5-2 0,-8 8-11 0,-6 6 18 15,-2 7-74-15,1 6 3 0,3 5-33 0,6 5-56 16,15 0-5-16,7 4-122 0,7 0-12 0,6 4-257 16,6 2-423-16,6 4-687 0</inkml:trace>
  <inkml:trace contextRef="#ctx0" brushRef="#br0" timeOffset="177049.09">30226 12203 238 0,'0'0'610'0,"-5"-17"-132"0,5 17-169 15,-5-14-16-15,5 14-119 0,0 0 22 0,-2-14-102 16,2 14 43-16,0 0-96 0,7-14 51 15,-7 14-71-15,15-8 47 0,-15 8-64 0,23-8 50 16,-8 5-61-16,2 0 42 0,-17 3-48 0,30 0 46 16,-30 0-50-16,28 1 54 0,-28-1-60 0,24 6 58 15,-24-6-57-15,21 10 57 0,-21-10-59 0,11 11 59 16,-11-11-70-16,2 16 70 0,-2-16-55 0,-8 23 48 16,1-12-52-16,-5 3 55 0,0 0-53 15,-2-2 43-15,-1 1-66 0,0-2 81 0,2-3-51 16,2 0 46-16,11-8-57 0,-17 11 50 15,17-11-54-15,0 0 36 0,-8 14-33 0,8-14 52 16,0 0-27-16,11 11 29 0,-11-11-49 0,23 11 49 16,-7-5-55-16,-2 0 54 0,5-1-56 0,-4 2 58 15,2 1-67-15,-2-2 65 0,-1 1-55 0,1 2 60 16,-4-1-55-16,-11-8 52 0,16 14-51 0,-16-14 44 16,10 13-47-16,-10-13 52 0,0 0-45 0,5 21 58 15,-5-21-30-15,-7 16 42 0,7-16-54 0,-16 18 45 16,3-10-19-16,-3 2 9 15,-2-2-15-15,-1 1 6 0,-3-3-42 0,-2-2-52 0,2 2-85 16,1-6-235-16,1 1-352 0,20-1-268 0</inkml:trace>
  <inkml:trace contextRef="#ctx0" brushRef="#br0" timeOffset="177397.2">30398 11909 598 0,'-19'-8'500'16,"2"5"-118"-16,-5 2-104 0,-6 4-48 0,-7 6-67 16,-2 4-36-16,-7 8-68 0,1 7 49 15,2 4-73-15,1 6 42 0,4 4-58 0,3 3 20 16,6 3-46-16,6 1 53 0,3 3-60 0,8 2 104 16,7-10 17-16,5 3 75 0,4 0-21 0,6 9 32 15,4-5-34-15,7-3 7 0,4-4-12 0,8-6-13 16,3-7 7-16,6-7-2 0,-2-11-17 0,4-7-22 15,5-7 14-15,11-9-29 0,2-5-9 16,-1-6 2-16,-2-6 5 0,-3-3 37 0,-6-5-12 16,-4-1-12-16,-7-5-16 0,-4-2 4 0,-9-6-38 15,-3-2 13-15,-9-5-42 0,-6-1 10 0,-8 7-33 16,-9-8-25-16,-8 1-74 0,-7 4-18 0,-10 4-8 16,-12 9-18-16,-8 10-63 0,-9 6 33 0,-8 10-57 15,-4 6 19-15,-1 8-64 0,-1 9 46 16,4 6-27-16,6 5-74 0,-1 4-626 0,14 7-633 15</inkml:trace>
  <inkml:trace contextRef="#ctx0" brushRef="#br0" timeOffset="178868.24">22163 17008 270 0,'-20'-18'603'15,"-1"1"-119"-15,2 3-146 0,1 3-52 0,-2 0-52 16,4 3-47-16,1 0-16 0,3 2-43 0,12 6-23 15,-21-9-23-15,21 9-24 0,-14-4-5 0,14 4-10 16,0 0 24-16,-18 9 32 0,18-9-7 0,-7 25-7 16,4-9 4-16,2 5-11 0,2 4-9 0,1 1-10 15,3 6-10-15,4 2-10 0,1-1-6 0,1-1-4 16,3-1 1-16,-1-3 6 16,4-1-12-16,-2-1 5 0,2-4-7 0,-1-2 4 15,0-3-6-15,-1-3 12 0,1 0-2 0,1-5 19 16,-2-2 27-16,1-4 24 0,3-3 46 0,5-7-21 15,5-9 13-15,9-11-41 0,3-10 23 0,5-10-10 16,17-21 17-16,5-13-21 0,6-11-42 0,10-9 2 16,7-9-17-16,9-10 13 0,7-4-41 0,4-1 15 15,-1 3-31-15,-3 6-22 0,-5 9 15 0,-10 13-74 16,-11 10-42-16,-10 12-44 0,-24 22-50 0,-8 7-75 16,-5 4-62-16,-11 10-78 0,-4 2-718 0,-5 4-890 15</inkml:trace>
  <inkml:trace contextRef="#ctx0" brushRef="#br0" timeOffset="180200.69">23819 15149 158 0,'-8'59'-5'0,"-2"1"-49"15,-2 4 19-15</inkml:trace>
  <inkml:trace contextRef="#ctx0" brushRef="#br0" timeOffset="184443.19">25320 15637 659 0,'2'-24'512'0,"1"1"-159"0,-3 4-4 0,-1-2-80 15,-1 4-11-15,0-1-52 0,-2 1-30 0,0 3-47 16,-1 2 13-16,5 12-38 0,-10-18 4 0,10 18-33 16,-11-13 0-16,11 13-30 0,0 0 5 15,-23 7-26-15,10 4 13 0,-2 4-20 0,-1 7-7 16,0 0 6-16,0 3-11 0,1 1 13 16,1 1-19-16,1-2 15 0,4-3-21 0,0-2 23 15,3-2-18-15,1-1 7 0,-1-3 4 0,6-14 0 16,-8 19-5-16,8-19-15 0,0 0 15 0,-4 19 8 15,4-19-1-15,0 0-3 0,0 0-14 0,0 0 16 16,15-19-15-16,-5 3 16 0,-2-2-14 0,1-4 11 16,1-5-5-16,-1-3 15 0,1 2-14 0,0-3 13 15,-2 2-14-15,1 3 13 0,-2 3-15 0,0 3 12 16,-2 5-17-16,1 1 15 0,-6 14-16 16,9-20 6-16,-9 20-5 0,12-8 11 15,-12 8-12-15,0 0 11 0,23 4-12 0,-10 4 13 0,0 10-12 16,3-1 12-16,-3 5-15 0,3 0 12 15,-1 4-12-15,0-1 13 0,-3 1-13 0,1 0 7 16,-3-6-5-16,-1 0-89 0,-2-2-47 0,0-3-60 16,-3-2 11-16,-4-13-112 0,2 17-538 0,-2-17-425 15</inkml:trace>
  <inkml:trace contextRef="#ctx0" brushRef="#br0" timeOffset="184944.6">25324 15683 623 0,'-17'-9'430'15,"-2"0"-37"-15,2-1-151 0,-1 2 22 0,5 0-94 16,1 2 29-16,12 6-102 0,-16-10 36 0,16 10-90 15,0 0 44-15,0 0-60 0,2-19 38 0,-2 19-56 16,23-13 41-16,-1 8-53 0,1-2 35 0,4 1-44 16,5 1 51-16,3-1-51 0,-1 1 47 15,-5 2-51-15,0-1 50 0,-1 2-50 0,-1-1 38 16,-2 1-39-16,-4-1 38 0,-3 1-43 0,0 0 49 16,-18 2-46-16,25-2 52 0,-25 2-47 15,18-3 59-15,-18 3-23 0,0 0 34 0,0 0-29 16,11-8 37-16,-11 8-16 0,0 0 13 0,0 0-20 15,-13-10 7-15,13 10-21 0,0 0 12 0,-25-1-26 16,25 1 15-16,-27 8-21 0,14-1 15 0,-5 2-21 16,3 4 19-16,0 0-29 0,2 2 24 0,0 1-21 15,3 2 11-15,4-2-12 0,1 0 19 0,5-16-3 16,0 28-1-16,3-14-5 0,3 0 2 16,1-2 3-16,4-2-3 0,3-2-7 0,3-6 6 15,2 1 1-15,6-6-20 0,2-1 21 0,4-7-22 16,0 0 25-16,1-3-16 0,-3-3 12 15,-2-1-13-15,-3-1 21 0,-1-2-20 0,-2-4-4 16,-2 2 13-16,-1-2 11 0,-5 2-9 0,-3 2 0 16,-1 2 32-16,-3 0 8 0,-3 4 32 0,1-1-12 15,-4 16 4-15,3-22-11 0,-3 22 3 0,0-17-9 16,0 17-3-16,0 0-10 0,0-18-8 0,0 18-12 16,0 0 2-16,0 0-6 0,0 0-4 0,0 0-2 15,2 25-3-15,1-9 2 0,1 5-3 0,2 2-2 16,-1 2 8-16,3 4-12 0,2 2 1 15,1-2 0-15,-2 0 2 0,2 0-3 16,0-1 4-16,1-3-4 0,-3-4-4 0,4-5-64 16,-1-5-97-16,1-4-78 0,-13-7-161 0,24 0-559 15,-10-3-655-15</inkml:trace>
  <inkml:trace contextRef="#ctx0" brushRef="#br0" timeOffset="185199.42">25805 15424 713 0,'0'0'516'0,"-23"-4"-108"16,23 4-138-16,0 0-10 0,0 0-93 0,0 0 8 16,0 0-81-16,0 0 15 0,19 3-56 0,-1-1 24 15,8 3-64-15,2-2 47 0,7 1-48 16,1 2 34-16,-1 1-46 0,-2 1 35 0,-1-1-42 16,-3 2 33-16,0 0-44 0,-9 1 48 0,0 1-42 15,-4 1 38-15,2-1-38 0,-10 1 36 0,4-1-18 16,-5 1 34-16,0-1-32 0,1 0 20 0,-8-11-27 15,8 21 31-15,-8-21-37 0,8 19 31 16,-8-19-37-16,3 17 36 0,-3-17-32 16,6 14 29-16,-6-14-42 0,0 0-53 0,4 15-55 0,-4-15-191 15,0 0-480-15,0 0-346 0</inkml:trace>
  <inkml:trace contextRef="#ctx0" brushRef="#br0" timeOffset="185805.14">26187 15368 286 0,'-3'-17'618'0,"3"17"-146"16,-4-26-181-16,4 26-38 0,-2-18-82 16,2 18 15-16,0 0-84 0,5-19 37 0,-5 19-77 15,0 0 28-15,16-5-60 0,-16 5 42 0,17 8-51 16,-5 1 38-16,3 3-62 0,-1 5 50 0,-1-3-49 16,0 2 40-16,3 2-48 0,-3-2 41 0,1 0-45 15,-3-2 36-15,1 0-38 0,-5-3 37 0,1-1-37 16,-8-10 45-16,15 14-30 0,-15-14 66 0,12 9-13 15,-12-9 38-15,0 0-17 0,16 6-14 16,-16-6-10-16,18-7-8 0,-7-2-6 0,3-4-8 16,-1-2-6-16,-1-1-1 0,-1-2 15 15,0 2-21-15,0-3 12 0,-4 3-13 0,-3-1 15 16,-1 3-22-16,-3 14 16 0,2-27-20 0,-2 27 14 16,-11-21-15-16,2 12 5 0,-5 2-9 0,1 3 14 15,-8 3-17-15,1 1 18 0,-2 3-19 0,-3 1 9 16,3 1-4-16,4 2 8 0,0 1-18 0,5 0 14 15,3 1-18-15,10-9 19 0,-8 16-16 0,8-16 10 16,0 0-9-16,10 21 19 0,2-13-17 16,3-3 13-16,4 1-13 0,2-2 17 0,4-2-17 15,0 0 16-15,-2 0-22 0,0 2 7 16,-4-3 3-16,0 3 1 0,-4 0-3 0,1 0 4 16,-3 2-1-16,-13-6 2 0,19 13 2 0,-19-13-4 15,13 14 8-15,-13-14-2 0,9 19 0 0,-9-19-1 16,5 13 1-16,-5-13 1 0,0 0 1 0,6 15 1 15,-6-15 9-15,0 0 29 0,0 0 19 0,5 14 35 16,-5-14 0-16,0 0-17 0,0 0-4 0,13-13 15 16,-13 13 32-16,9-20 5 0,-2 6-20 15,-1-5 18-15,4 1-45 0,-3-3 16 0,3-5-40 16,-1 7-5-16,3-2 2 0,1 1-19 16,1 2-4-16,-1 2-7 0,3-1-5 0,-3 4-3 15,4 1-4-15,-2 4-3 0,-1 0-3 0,-1 2 11 16,-13 6-9-16,25-2 1 0,-25 2 0 0,21 9-2 15,-11 1-3-15,-3 4-4 0,-5 6-7 0,-4 9-44 16,-7 6-147-16,-7 3-169 0,-2-2-161 0,-7 9-638 16,-4-3-911-16</inkml:trace>
  <inkml:trace contextRef="#ctx0" brushRef="#br0" timeOffset="187208.12">25383 16976 53 0,'0'0'559'0,"-7"-20"-151"0,7 20-133 16,-7-16-20-16,7 16-93 0,-6-15 8 15,6 15-66-15,0 0 13 0,-8-16-46 16,8 16 15-16,0 0-48 0,0 0 20 0,0 0-42 0,0 0 19 16,0 0-28-16,0 0 20 0,0 0-27 15,-2 20 32-15,3 0-39 0,1 5 31 0,2 7-35 16,-4-1 25-16,0 5-31 0,-2 0 39 0,0 0-36 16,0-1 35-16,-3 0-4 0,1-2-4 0,1-6-11 15,-1-1 11-15,0-1-12 0,0-2 8 0,0-2-3 16,4-21 0-16,-4 27-1 0,4-27 1 15,-2 16 5-15,2-16-3 0,0 0 5 0,0 0-4 16,0 0 42-16,0 0-48 0,0 0 4 16,8-23 4-16,-2 3 3 0,-1-2 7 0,1-3 5 15,0-6-16-15,1-2 32 0,1 0-9 0,0 2 14 16,-2 1-2-16,1 6-4 0,-1 3-4 0,0 6-13 16,-2 0-9-16,-4 15-2 0,9-20-2 0,-9 20-2 15,14-9-2-15,-14 9-4 0,0 0 19 0,29 4-22 16,-16 4-2-16,1 2 2 0,2 2-3 0,-1 2 5 15,-1 2-3-15,-1 1 1 0,-1 0 0 16,1 3 2-16,-3 6-5 0,0-4 2 16,-3 0 3-16,-5-1 3 0,3-1-85 0,-2-5-45 0,-3-15-19 15,3 24-117-15,-3-24-169 0,-5 13-170 16,5-13-131-16</inkml:trace>
  <inkml:trace contextRef="#ctx0" brushRef="#br0" timeOffset="187752.04">25502 17355 888 0,'-16'-4'337'0,"0"-1"-61"0,1 0-110 16,-1 0 18-16,3-1-51 0,-1 0 8 0,14 6-36 0,-15-10-1 15,15 10-24-15,-8-10-35 16,8 10 11-16,8-17-30 0,1 9 14 0,9-6-10 16,8-1-24-16,4 1 16 0,3-2-21 15,8 1 10-15,-3 1-11 0,2-1 19 0,1 2-19 0,-1 1 17 16,-2 1-19-16,-4 1 0 0,-1 0-25 0,-8 4 17 16,-2 1-19-16,-6 1 31 0,-2 0-26 15,-15 4 31-15,22-6-28 0,-22 6 32 0,0 0-16 0,15-5 40 16,-15 5-2-16,0 0 21 0,0 0 21 0,0 0-9 15,0 0 6-15,0 0 4 16,-15-9-1-16,15 9-2 16,0 0 1-1,-21 2-8-15,21-2-5 0,-18 3-15 0,18-3 1 0,-15 6-10 16,15-6-6-16,-18 12-8 0,11-4-2 0,-1 3-12 0,1 2 4 0,0 0-9 0,4 2 7 0,-1 1-11 16,4-16 11-16,0 29-11 0,0-12 10 0,4-1-13 15,-1 0 8-15,4-1-8 0,-1-2 2 0,3 0-4 16,-2-3 4-16,3 0 3 0,2-3-3 0,-12-7 3 15,21 8-1-15,-21-8 8 0,31-3-9 0,-13-4 10 16,4-2-11-16,3-7 9 0,0-2-8 16,-3-2 8-16,1-4-10 0,-1-2 8 15,-4-2-7-15,2-4 10 0,-3-1-9 0,0-2 9 16,-3 0-8-16,-1-1 11 0,-4 1-6 0,1 3 16 16,-4 0 18-1,-2 9 15 1,-1 2 12-16,-1 6-5 0,-2 15 3 15,2-25-2-15,-2 25-8 0,0-17-9 0,0 17-10 0,0 0-8 0,0 0 0 0,0 0-11 0,0 0-5 0,0 0 16 0,-7 18-21 16,7 0 12-16,-2 7-21 0,2 0 19 0,-2 1-23 16,2 2 27-16,2 1-32 0,-2-1 23 0,2 2-17 15,1 4 15-15,1-8-20 0,2-1 19 0,0-1-21 16,3-5 3-16,1 1-7 0,2-6-19 0,-3-3-90 16,2-4-94-16,-11-7-59 0,20 5-60 15,-20-5-202-15,16-7-286 0,-16 7-395 0</inkml:trace>
  <inkml:trace contextRef="#ctx0" brushRef="#br0" timeOffset="187987.55">26182 17055 733 0,'-13'-5'427'15,"13"5"-112"-15,-24-7-65 0,24 7-81 0,0 0-14 16,-17-6-56-16,17 6 11 0,0 0-45 0,0 0 10 16,0 0-38-16,21 5 16 0,-5-3-28 0,1 2 14 15,6-1-37-15,-2 2 30 0,1 0-33 0,2-1 22 16,-3 1-26-16,-2 0 23 0,-2 0 24 15,-2 1-56-15,1-2 22 0,-5 3-20 0,-11-7 21 16,23 9-7-16,-23-9 20 0,16 12-17 16,-16-12 17-16,15 13-14 0,-15-13 9 0,11 11-22 15,-11-11 19-15,10 12-17 0,-10-12 16 0,0 0-19 16,10 13 18-16,-10-13-10 0,0 0 12 0,7 10-80 16,-7-10-11-16,0 0-118 0,0 0-524 0,0 0-247 15</inkml:trace>
  <inkml:trace contextRef="#ctx0" brushRef="#br0" timeOffset="189700.18">26429 16933 90 0,'0'0'587'0,"1"-20"-184"0,-1 20-132 0,0 0-25 16,6-18-94-16,-6 18 7 0,0 0-63 16,12-11 16-16,-12 11-48 0,0 0 30 0,19-1-36 15,-19 1 29-15,19 7-34 0,-19-7 7 0,22 14-28 16,-11-7 7-16,0 2-24 0,1 0 14 0,-3 0-18 15,0 1 8-15,-9-10-18 0,16 14 15 0,-16-14-18 16,13 14 26-16,-13-14 22 0,12 10 38 16,-12-10 0-16,13 7 12 0,-13-7 10 0,0 0-10 15,22 3-2-15,-22-3 0 0,18-5-2 0,-18 5-9 16,20-11-11-16,-9 4 4 0,-1-4-10 16,-2 3-12-16,-1-4-1 0,-7 12-5 0,10-19-18 15,-10 19 7-15,6-19-20 0,-6 19 11 0,-4-17-24 16,4 17 13-16,-14-15-18 0,1 9 14 0,-3 2-16 15,-2 3 11-15,0 1-14 0,-3 1 12 0,-2 3-12 16,2 0 9-16,2 2-13 0,4-1 13 0,1 4-15 16,5-1 12-16,9-8-2 0,-12 17-3 15,12-17 1-15,0 0-86 0,6 22-69 0,-6-22-37 16,15 15-30-16,-1-8 47 0,-1-2-19 0,3-1 47 16,0-2 24-16,0 1 23 0,-16-3 20 0,31 1 7 15,-31-1 6-15,32 1 8 0,-32-1 24 0,27 1 11 16,-27-1 9-16,19 3 1 0,-19-3 32 15,15 4 54-15,-15-4 50 0,0 0 36 0,20 9-5 16,-20-9 5-16,0 0-7 0,7 13-10 0,-7-13-15 16,0 0-10-16,0 0-18 0,2 18 0 15,-2-18-34-15,0 0-5 0,0 0-4 0,0 0 3 16,0 0 6-16,2 16 9 0,-2-16 1 0,0 0 7 16,0 0 10-16,0 0 15 0,0 0 10 0,0 0-44 15,0 0 14-15,0 0-45 0,0 0 21 0,0 0-40 16,0 0 19-16,0 0-30 0,4-19 22 0,-4 19-32 15,0 0 27-15,2-16-32 0,-2 16 33 0,0 0-32 16,0 0 20-16,5-17-28 0,-5 17 25 0,0 0-28 16,0 0 25-16,0 0-28 0,0 0 40 15,0 0-37-15,9-11 31 0,-9 11-29 16,0 0 26-16,0 0-3 0,9 10 0 0,-9-10-3 16,0 0 7-16,7 12-10 0,-7-12 4 0,0 0-5 15,6 16 1-15,-6-16-1 0,0 0-2 0,4 17 2 16,-4-17 11-16,0 0-14 0,0 0 5 0,4 17-4 15,-4-17 2-15,0 0 0 0,0 0 0 0,0 0 7 16,0 0-5-16,4 14 11 0,-4-14 2 0,0 0-27 16,0 0 28-16,0 0-3 0,0 0-3 15,0 0-1-15,0 0-2 0,0 0-20 16,0 0 23-16,0 0-28 0,0 0 29 0,-7-12-31 16,7 12 30-16,0 0-25 0,0 0 30 0,0 0-23 15,-5-13 20-15,5 13-27 0,0 0 28 0,0 0-29 16,0 0 27-16,0 0-28 0,0 0 30 0,0 0 1 15,-6-13-9-15,6 13 3 0,0 0-33 0,0 0 28 16,0 0 0-16,0 0-3 0,0 0 0 0,0 0-2 16,0 0 1-16,0 0 26 0,0 0-58 0,0 0 32 15,0 0 0-15,0 0 2 0,0 0-3 0,0 0 1 16,0 0 6-16,0 0-3 0,0 0-4 16,0 0 0-16,0 0 0 0,0 0 1 0,0 0-1 15,0 0 1-15,0 0 7 0,0 0-8 0,0 0-1 16,0 0 2-16,0 0 0 0,0 0 0 0,0 0 1 15,0 0-1-15,0 0 5 0,0 0-7 16,0 0 5-16,0 0-5 0,0 0 1 0,0 0 1 16,0 0 1-16,0 0 0 0,0 0 5 0,0 0-8 15,0 0 6-15,0 0-6 0,0 0 0 0,0 0-1 16,0 0-1-16,0 0-3 0,0 0 6 16,0 0-13-16,0 0-11 0,0 0-63 0,-7 12-19 15,7-12-26-15,0 0 1 0,0 0 8 0,0 0 11 16,0 0-9-16,0 0 37 0,0 0-24 0,0 0 19 15,0 0 12-15,0 0 2 0,0 0 7 0,-16-9-8 16,16 9 2-16,0 0 14 0,0 0-12 16,-9-14 5-16,9 14-4 0,0 0 15 0,-6-16-23 0,6 16 12 15,-5-13-21-15,5 13 34 0,0 0-36 16,-11-16 0-16,11 16 6 0,-9-12 12 0,9 12 9 16,0 0 2-16,-11-11 20 0,11 11 12 15,0 0 4-15,-12-8 8 0,12 8 3 0,0 0 5 16,-11-7-4-16,11 7 45 0,0 0-28 0,0 0 11 15,-14-6 9-15,14 6 4 0,0 0 5 0,-11-7 41 16,11 7-43-16,0 0 42 0,-10-9-24 0,10 9 40 16,0 0-31-16,-12-11 48 0,12 11 8 0,0 0-20 15,-11-11 27-15,11 11-21 0,0 0 8 0,-13-10-11 16,13 10 2-16,0 0-17 0,-17-3-6 0,17 3-7 16,-15 6 11-16,3 1-13 15,-1 5 12-15,1 3-8 0,-1 2-16 0,0 1-10 16,1 1-6-16,4 1-10 0,-1-1 0 0,2 4-11 15,0-4 1-15,3 1-4 0,2-4 4 0,2 1-1 16,0-17-1-16,2 28-2 0,-2-28 6 0,6 25-8 16,-6-25 0-16,12 19-13 0,-12-19 15 0,15 11-2 15,-15-11 0-15,19 3 0 0,-19-3 10 0,27-6-12 16,-10-2 1-16,0-3 3 0,2-3 11 0,2-3 11 16,-1-3 1-16,-2-3 1 0,-2 0 17 15,-1-1 5-15,-3-2-43 0,-1 0 23 0,-5 4-31 16,-1-1 25-16,-3 2-28 0,-2 3 24 15,-2 1-23-15,-1 2 15 0,-5 1-28 0,-5 3 24 16,-1 3-27-16,-2 2 22 0,-2 3-23 0,-3 3 23 16,-3 5-20-16,-2 0 17 0,3 3-2 0,2 2-2 15,2 4-24-15,4-1 22 0,2 2-22 0,4 2 25 16,5-2-25-16,4-15 30 0,4 28-8 0,6-13-24 16,5-2 23-16,3-3-2 0,2-1-3 0,2-2 0 15,1-4 1-15,2 0 6 0,-3-1-6 16,-2-2 2-16,-1 0 2 0,-19 0 0 0,33 0 0 15,-33 0 1-15,25 1 2 0,-25-1 5 0,22 0-6 16,-22 0 7-16,0 0-15 0,21 1 33 0,-21-1-23 16,0 0 35-16,0 0-26 0,20 2 40 0,-20-2-30 15,0 0 45-15,0 0-31 0,0 0 44 16,0 0-25-16,17 2 44 0,-17-2-10 0,0 0 26 16,0 0 6-16,0 0-2 0,0 0-35 0,12-10-7 15,-12 10-23-15,2-15-5 0,-2 15-19 0,3-24 3 16,1 5-18-16,3-4 6 0,1-4-14 15,4-1-5-15,3-1-2 0,1 0-2 0,0 2-8 16,4 2-29-16,1 1-8 0,1 4-87 0,4 2-63 16,0 3-59-16,-4 5-86 0,0 3-117 0,-1 1-201 15,-3 4-493-15,-18 2-895 0</inkml:trace>
  <inkml:trace contextRef="#ctx0" brushRef="#br0" timeOffset="191809.26">25677 18311 235 0,'0'0'114'0,"0"0"-9"0,0 0-35 16,0 0-13-16,0 0-32 0,0 0 11 16,0 0-9-16,0 0-5 0,0 0 3 0,0 0-5 0,0 0-5 15,0 0-4-15,0 0 3 0,0 0-7 16,0 0-3-16,0 0 1 0,0 0-1 0,0 0-3 15,0 0-1-15,0 0 2 0,0 0-1 0,0 0-1 16,0 0-1-16,0 0-4 0,0 0-6 0,0 0-59 16,0 0-139-16,0 0 47 0</inkml:trace>
  <inkml:trace contextRef="#ctx0" brushRef="#br0" timeOffset="194155.34">27317 15266 51 0,'0'0'551'0,"-5"-15"-143"0,5 15-92 16,0 0-77-16,-6-18-69 0,6 18-30 15,0 0-21-15,0 0-28 0,0 0-15 0,4-15-15 16,-4 15-11-16,0 0-42 0,0 0 35 0,22 0-46 15,-22 0 43-15,25 8-39 0,-6-1 45 0,1 1-27 16,0 3 28-16,6 3-22 0,2 3 19 0,-1 0-25 16,2 5 24-16,3 2-21 0,3 7 11 15,1 4-20-15,0 5 13 0,-2 1-21 0,-1 2 19 16,-4 3-18-16,1 1-1 0,-4 1 15 0,-3 2-17 16,-3 0 13-16,-6 3-27 0,-3 0 16 15,-2-7-11-15,-4 2 55 0,-1-1 23 0,-2 2 9 16,-4-1-2-16,0-2-6 0,-2 2-6 0,-5 8 4 15,-3-3-7-15,-1-1-9 0,-3 1-7 0,-1-5-11 16,-4 0 9-16,2-1-17 0,-2-2-8 0,3-10-3 16,-1 0-5-16,1-4 9 0,-2-1-20 0,3-2 0 15,-2-3-1-15,4-2 32 0,1-6-38 16,3-2 34-16,2-3-37 0,0-1 34 0,9-11-37 0,-11 14 35 16,11-14-34-16,-9 11 36 0,9-11-37 15,0 0 33-15,-12 9-34 0,12-9 1 0,0 0 2 16,0 0 0-16,0 0 3 0,0 0 0 0,0 0 2 15,-17-1 1-15,17 1 0 0,0 0 3 0,0 0-1 16,-10-15-1-16,10 15 1 0,0 0 0 0,-6-17 0 16,6 17-3-16,-3-17 4 0,3 17-1 0,-2-19 0 15,2 19 2-15,0-27 0 0,0 27-4 0,0-33 5 16,2 15-8-16,-2-1 11 0,2-4-11 0,-1 3 7 16,-1 0-5-16,0 1 7 0,2 0-2 0,-2 2 3 15,0-2-2-15,-2 2 3 0,2 17-4 0,-1-28 0 16,1 28 1-16,-2-25 0 15,2 25 0-15,-2-17 2 0,2 17-2 0,0 0 1 16,-2-19-4-16,2 19-1 0,0 0 2 0,0 0 5 16,0 0 4-16,0 0-1 0,-12 20-8 0,10-4 12 15,-2 2-8-15,2 4 9 0,-1 2-13 0,-1 1 6 16,0 1 1-16,3 0-3 0,-2-1-1 0,0 0-1 16,1 0 0-16,-1-1-1 0,1 0 0 0,2-3 0 15,-1-1-1-15,0-1 1 0,0-2 34 0,1-17-42 16,-2 27 35-16,2-27-37 0,-2 21 65 0,2-21-16 15,0 0 24-15,-2 19 21 0,2-19 15 0,0 0 0 16,0 0-17-16,0 0-13 0,0 0-6 0,0 0-12 16,9 8-7-16,-9-8-3 0,16-11-10 15,-3 2-5-15,3-3-11 0,2 0-2 0,6-4-1 16,2 1-2-16,1-1-21 0,2 1 25 0,0 2-28 16,0-1 27-16,0 2-7 0,-1 0 1 0,-4 4-29 15,-2 1 27-15,1 2-30 0,-1 0 20 0,-6 3-99 16,-16 2-105-16,27 0-104 0,-27 0-25 0,24 4 44 15,-24-4-140-15,14 4-448 0,-14-4-499 0</inkml:trace>
  <inkml:trace contextRef="#ctx0" brushRef="#br0" timeOffset="195314.97">25266 16751 354 0,'0'0'461'16,"-19"-3"-186"-16,19 3-8 0,-17-2-99 0,17 2-6 16,0 0-71-16,-19 0 17 0,19 0-57 15,0 0 19-15,-16 9-52 0,16-9 29 0,-10 18-41 0,4-5 42 16,0 2-46-16,0 5-13 0,1 1 10 16,0 0 1-16,2 2-1 0,-1 2 6 0,1-3-3 15,0-3 0-15,2-1 0 0,1-18 4 0,-1 28-7 16,1-28 1-16,0 20 5 0,0-20 42 0,0 0 44 15,-2 24 79-15,2-24-17 0,0 0-39 0,0 0-22 16,-6 14-18-16,6-14-8 0,0 0 12 0,0 0-16 16,-23-4 34-16,23 4-14 0,-20-13-14 0,4 3-10 15,1-4 16-15,-1 0-4 0,0-6-7 0,-2-2-11 16,2-1-15-16,0-4 0 0,2-2-13 0,1-2 21 16,3-2-17-16,3-3-1 0,1-2-5 0,4-2 5 15,3-2-12-15,4-1 4 0,0-1-12 16,3 0 8-16,5-9-11 0,-4 8 14 15,7-6-17-15,0 2 10 0,-1 1-8 0,-1 8 5 16,4-7-9-16,0 0 1 0,1 2 1 0,2 0 0 16,0 1 12-16,2 2-11 0,-1 0 1 0,2 3-3 15,-1 5 2-15,-3 0-2 0,3 4 0 0,-1 0 2 16,0 2-1-16,-2 1 0 0,-3 5 0 0,0 1 2 16,-5 5-4-16,-2 2 2 0,-1 4-2 0,-9 10 2 15,12-17 2-15,-12 17-3 0,9-11 3 0,-9 11-1 16,0 0-3-16,0 0-4 0,7-14 5 15,-7 14 1-15,0 0-1 0,0 0 0 16,0 0 0-16,0 0 0 0,0 0 0 0,-16-2 0 16,16 2-1-16,0 0 0 0,-16 5 1 0,16-5 0 15,-13 4-1-15,13-4 0 0,-16 7 14 0,16-7-16 16,-15 6 0-16,15-6 0 0,-17 6 1 0,17-6 7 16,-19 11-8-16,7-3 24 0,1 0-28 0,-3 4 3 15,-1 1-1-15,-1 1 1 0,0 6 1 0,-4 0 0 16,1 2 0-16,-1 3 12 0,1 1-10 0,1 0 1 15,-2 1-2-15,2-1 0 0,0 2 0 0,1-2 11 16,2 0-12-16,2-1 10 16,-1-1-11-16,4-4 8 0,0-3-7 0,3 1 7 15,0-5-9-15,7-13 12 0,-10 19-13 0,10-19 15 16,-6 14-10-16,6-14 18 0,0 0-11 0,0 0 10 16,0 0-12-16,0 0 12 0,16-11-14 0,-3-5 3 15,3-6-3-15,3-2 2 0,-3-2 1 0,2-2 6 16,-1 0-10-16,-1 0 3 0,1 0-2 0,0 2 1 15,-4 2-2-15,-1 5 14 0,-1 2-17 0,-2 1 2 16,0 4-2-16,-9 12 1 0,11-21-1 0,-11 21 1 16,8-14 0-16,-8 14-1 15,0 0-1-15,11-8 3 0,-11 8 0 0,0 0-1 0,0 0-5 16,12 14 7-16,-12-14 2 0,6 19 3 16,-6-19-6-16,5 24 7 0,-5-24-5 0,3 28-6 15,-3-28 3-15,2 26 0 0,-2-26-2 0,3 25 3 16,-3-25-3-16,2 21-1 0,-2-21 6 0,4 18-4 15,-4-18-11-15,4 13-59 0,-4-13-60 0,0 0-61 16,9 13-19-16,-9-13-5 0,0 0 6 0,0 0-44 16,17 3-144-16,-17-3-320 0,0 0-246 15</inkml:trace>
  <inkml:trace contextRef="#ctx0" brushRef="#br0" timeOffset="195761.24">25311 15954 229 0,'0'-23'475'0,"0"23"-140"0,0-17-65 15,0 17-61-15,-2-18-63 0,2 18 5 0,-2-19-30 16,2 19-9-16,-3-18-20 0,3 18-14 16,-3-17-29-16,3 17 30 0,0 0 28 0,-4-19-51 15,4 19 29-15,0 0-62 0,0 0 28 0,-2-17-43 16,2 17 32-16,0 0-42 0,0 0 61 0,0 0-27 15,0 0 31-15,0 0-18 0,9 15 33 0,-9-15-23 16,7 16 16-16,-7-16-31 0,9 24-3 0,-3-11 3 16,2 0-2-16,-1 2-5 0,1 0-9 15,3 1-4-15,-2 0-3 0,0-2-3 0,2 2-4 16,-1-2-7-16,-1 2 4 0,-1-2 2 16,0-2-5-16,-1 2 2 0,-1 2 1 0,-4-1-67 15,1 3-91-15,-3-18-73 0,-3 31-653 0,-2-17-491 16</inkml:trace>
  <inkml:trace contextRef="#ctx0" brushRef="#br0" timeOffset="205620.96">28686 15916 210 0,'0'0'492'0,"0"0"-153"0,3-23-91 15,-3 23-34-15,0 0-53 0,3-20-75 0,-3 20 28 16,0 0-51-16,4-19 28 0,-4 19-57 0,0 0 40 16,4-14-59-16,-4 14 38 0,0 0-51 0,0 0 40 15,0 0-50-15,5-14 48 0,-5 14-28 0,0 0-4 16,0 0-26-16,0 0 44 0,0 0-2 0,2 22 0 15,-2-22-36-15,-3 36 45 0,-1-12-42 16,0 2 33-16,0 7-38 0,1-5 6 0,-2 7-2 16,1 1 4-16,3 2 1 0,2-2-2 15,-1 0 2-15,0-6 5 0,4 4-2 0,-2-6 0 16,2 0 1-16,-2-1 1 0,2 0 28 0,0-1-28 16,-1-2 33-16,-1 0-47 0,2-1-61 0,-4-6-249 15,1 0-243-15,-1-17-90 0</inkml:trace>
  <inkml:trace contextRef="#ctx0" brushRef="#br0" timeOffset="205910.08">28705 16043 445 0,'0'-28'432'16,"3"-1"-119"-16,0 2-65 0,1 1-115 15,4-3 24-15,1 0-78 0,1 2 31 0,3 3-61 16,0 1 29-16,1 5-55 0,0 1 34 0,0 3-59 15,3 0 48-15,-1 5-53 0,-1 2 45 0,0 1-47 16,-15 6 41-16,23-3-45 0,-23 3 42 16,24 6-50-16,-14 2 58 0,-1 3-41 0,-2 2 42 15,-3 2-5-15,-2 2-4 0,-3 4-5 0,-2 1 12 16,-3 4-7-16,-4 3-43 0,-2 2 42 0,-2-1-37 16,-2-1 33-16,-1-1-37 0,-1 0 34 0,1-3-36 15,3 0 3-15,0-6-3 0,5-2 11 0,0 0 4 16,4-5 4-16,5-12 0 0,-5 16-78 0,5-16-49 15,0 0-148-15,0 0-296 0,0 0-90 16</inkml:trace>
  <inkml:trace contextRef="#ctx0" brushRef="#br0" timeOffset="206400.98">28959 16009 504 0,'0'0'421'16,"5"-16"-89"-16,-5 16-67 0,0 0-69 0,2-18-28 15,-2 18-21-15,0 0-19 0,-5-13-26 0,5 13-19 16,0 0-15-16,0 0-12 0,-20 0-17 0,20 0-13 15,-15 9 4-15,15-9-6 0,-14 16-32 16,14-16 26-16,-10 18-29 0,10-18 22 16,-5 21-22-16,5-21 20 0,0 20-20 0,0-20 27 15,8 19-27-15,-8-19 26 0,13 16-24 0,-13-16 19 16,19 10-27-16,-19-10 34 0,19 5-24 0,-19-5 23 16,19 0-24-16,-19 0 25 0,16-3-25 0,-16 3 24 15,0 0-29-15,19-6 25 0,-19 6-18 0,0 0 24 16,0 0-14-16,14-7 13 0,-14 7-4 0,0 0 5 15,0 0-15-15,0 0 9 0,0 0-19 0,0 0 17 16,0 0-18-16,16 7 24 0,-16-7-24 16,0 0 14-16,4 15-10 0,-4-15 10 15,7 10-16 1,-7-10 18-16,10 10-17 0,-10-10 16 16,14 5-14-16,-14-5 0 0,18-3 4 0,-4 0 16 0,0-4-16 0,4-2 15 0,-1-3-17 0,-2-1 17 15,0-1-17-15,0-2 6 0,-3-1 10 0,-1-1-11 16,-1 0 10-16,-1-2-2 0,-2-1 1 0,-1-1-3 15,-1 0-1-15,-3 3 4 0,1 1-6 0,-3 18-18 16,3-27 22-16,-3 27-16 0,1-19 18 0,-1 19-20 16,0 0 8-16,2-20-8 0,-2 20 17 15,0 0-14-15,0 0 15 0,0 0 4 0,-3 20-4 16,3-20-6-16,-2 30 2 0,1-12-16 0,0 7 8 16,1-2-7-16,-1 1 19 0,0-4-18 0,2 0 19 15,0-1-16-15,1-1 17 0,0-2-16 0,-2-16-10 16,8 23-59-16,-8-23 6 0,7 9-183 0,-7-9-434 15,0 0-213-15</inkml:trace>
  <inkml:trace contextRef="#ctx0" brushRef="#br0" timeOffset="206829.59">29154 15715 137 0,'-10'-13'491'0,"10"13"-128"16,0 0-133-16,0 0-11 0,4-17-92 0,-4 17-4 15,16-6-54-15,-16 6 29 0,27-7-59 0,-11 3 31 16,3 2-49-16,0 1 31 0,-1 1-55 16,0 0 47-16,-1 3-52 0,-1 0 43 0,-1 0-40 15,-2 3 65-15,-2 1-34 0,-2 4 52 16,-1 0-9-16,-3 3-2 0,-2 1 4 0,-3 3 9 16,0 1 1-16,-3 4-14 0,-1 0-5 0,-1 0-10 15,-2 1-1-15,1 0 4 0,-1-4-10 0,2 2-7 16,-1-2-3-16,1-6-8 0,5-14-4 0,-6 24-3 15,6-24-7-15,-5 17 3 0,5-17 3 0,0 0-2 16,-4 20 2-16,4-20 36 0,0 0-20 0,0 0 24 16,0 0-9-16,0 0 3 0,0 0-13 15,0 0 0-15,0 0-15 0,0 0 14 0,0 0-3 16,12-12 1-16,-12 12-14 0,9-13 5 0,-9 13-13 16,9-12 3-16,-9 12-9 0,10-11 2 15,-10 11-9-15,0 0 14 0,17-7-8 0,-17 7 11 16,0 0-10-16,21 5 9 0,-21-5-12 0,17 12 7 15,-17-12-12-15,15 19 13 0,-7-6-17 0,-1 1 13 16,-2 1-6-16,1 0-1 0,-3 3 3 0,-3-1-6 16,5 1-63-16,-3-1-110 0,0 0-49 15,-2-17-93-15,1 26-595 0,-1-26-553 0</inkml:trace>
  <inkml:trace contextRef="#ctx0" brushRef="#br0" timeOffset="207416.07">28507 16921 478 0,'-36'3'395'0,"8"-1"-95"15,0-1-35-15,2 1-74 0,5-4-31 16,21 2-10-16,-27-2-32 0,27 2-23 0,-13-12-19 16,13 12 11-16,23-32-36 0,5 6 14 0,20-6-13 15,10-4 11-15,11 1-10 0,22-9-8 0,7 1-10 16,4 1-24-16,-1 3 13 0,-2 3-15 0,-21 11 10 16,-4-2-23-16,-2 1 21 0,-4 2-25 0,-6 2 21 15,-7 3-20-15,-15 6 17 0,-6 1-8 0,-10 5 9 16,-7 3-22-16,-17 4-19 0,0 0-66 15,16 4 3-15,-16-4-173 0,-23 16-403 16,-3-1-196-16</inkml:trace>
  <inkml:trace contextRef="#ctx0" brushRef="#br0" timeOffset="207556.16">28796 16773 674 0,'-42'20'343'16,"7"-4"-81"-16,5-1-56 0,8-3-56 0,8-1-33 16,14-11-25-16,0 0-16 0,0 0-17 0,31 5-12 15,11-17 17-15,22-11-42 0,10-4 43 0,28-12-53 16,1-4 44-16,3-1-45 0,-3 2 35 15,-9 0-102-15,-21 12-44 0,-3-3-120 0,-3 3-337 16,-5 2-66-16</inkml:trace>
  <inkml:trace contextRef="#ctx0" brushRef="#br0" timeOffset="210547.81">16089 14933 667 0,'0'-29'463'0,"-4"4"-55"0,-3 1-146 15,-1 4-8-15,-3 5-96 0,-2 3 12 16,-1 8-79-16,14 4 14 0,-38 8-62 16,9 9 24-16,-3 4-46 0,-7 15 33 0,-1 7-5 15,-1 8-9-15,0 10-41 0,-10 21 38 0,8 7-47 16,5 1 58-16,13-15-33 0,2 2 26 0,8 1-40 16,4-2 32-16,6 0-37 0,5-2 38 0,6-1-45 15,7-2 1-15,4 1-6 0,7 2 7 0,5 1 3 16,5-4 0-16,12 10 34 0,-2-19-38 0,18 7 31 15,5-7 5-15,-7-18-27 0,3-2-108 0,2-12-72 16,2-2-637-16,-2-7-380 0</inkml:trace>
  <inkml:trace contextRef="#ctx0" brushRef="#br0" timeOffset="211506.53">16468 15889 594 0,'1'-19'475'16,"-1"1"-160"-16,-2-1-36 0,-1 2-85 0,-2 1 0 15,0 2-73-15,-3 1 22 0,0 0-54 16,-3 3 17-16,-1 3-61 0,-1 1 42 0,13 6-60 0,-31 3 33 16,10 5-50-16,-4 7 42 0,1 5-10 0,1 5-19 15,0 1 5-15,4 3-54 0,3 4 49 0,3-2-36 16,5 0 35-16,4-3-43 0,4-2 42 16,4-1-44-16,7 4 6 0,3-4-4 15,5-4 51-15,4-3-44 0,3-3 4 0,3-6 2 16,-4-4-1-16,3-2 6 0,-1-3-7 0,-1-3 43 15,1-2-38-15,2-6 40 0,-5 2-43 0,-3-1 42 16,-5 0-44-16,-1 0 38 0,-4 0-40 0,-11 10 42 16,11-15-51-16,-11 15 55 0,6-14-45 0,-6 14 42 15,0 0-42-15,0 0 42 0,-6-18-27 0,6 18 28 16,0 0-61-16,0 0 53 0,0 0-42 0,0 0 38 16,0 0-38-16,-5 12 37 0,5-12-40 15,12 24 10-15,-1-5-3 0,0 0 2 0,6 2 3 16,1 2 2-16,1 2 0 0,-1 2 1 0,-1-1 2 15,0 0 32-15,-1-1-36 0,-2 0 34 0,-2-1-41 16,-3-2 46-16,-2-2-40 0,-3 1 33 16,-3-3-35-16,-2 0 43 0,-2-1-36 0,-4 3 25 15,-1-4-64-15,-3-2 22 0,2-3-62 16,-3-2 27-16,12-9-45 0,-18 4 25 0,18-4-15 0,-16-7-16 16,16 7 2-16,-11-22-55 0,9 2-26 0,3-6-46 15,1-9 11-15,5-2-240 0,2-2 109 16</inkml:trace>
  <inkml:trace contextRef="#ctx0" brushRef="#br0" timeOffset="212612.8">16871 15951 959 0,'7'-11'395'0,"-7"11"-78"16,11-19-68-16,-11 19-47 0,6-13-15 0,-6 13-45 15,0 0-19-15,0 0-38 0,0 0-15 16,0 0-1-16,-19 4-11 0,9 7-44 0,-4 3 24 16,1 3-45-16,0 0 60 0,0-2-48 0,2 1 29 15,1-1-40-15,4-2 36 0,6-13-43 16,-7 19 34-16,7-19-34 0,0 0 26 0,5 22-26 15,-5-22 39-15,12 8-40 0,-12-8 38 0,19-2-39 16,-19 2 34-16,24-5-30 0,-24 5 27 0,23-10-28 16,-23 10 36-16,20-8-38 0,-20 8 40 0,15-8-36 15,-15 8 43-15,0 0-19 0,15-9 31 0,-15 9-18 16,0 0 13-16,0 0-32 0,13-6 19 0,-13 6-31 16,0 0 21-16,0 0-24 0,0 0 23 0,12 12-33 15,-12-12 34-15,6 13-27 0,-6-13 25 16,10 17-29-16,-10-17 28 0,15 17-28 15,-15-17 25-15,19 15-26 0,-9-8 22 0,-10-7-23 16,21 12 8-16,-21-12 0 0,20 7 1 0,-20-7-4 16,19 6 8-16,-19-6 6 0,0 0-6 0,22 0 6 15,-22 0 1-15,0 0 22 0,16-7-24 0,-16 7 18 16,0 0-25-16,12-10 23 0,-12 10-29 0,0 0 21 16,0 0-21-16,12-11 26 0,-12 11-31 0,0 0 30 15,0 0-31-15,0 0 29 0,16-4-26 0,-16 4 22 16,0 0-22-16,19 4 4 0,-19-4 1 15,14 5 4-15,-14-5-4 0,15 7 5 16,-15-7 6-16,14 4-11 0,-14-4 8 0,0 0-2 16,18 6 5-16,-18-6 2 0,0 0 12 0,0 0 33 15,17 3 1-15,-17-3-12 0,0 0-6 0,0 0 4 16,6-13 14-16,-6 13-8 0,0 0 12 0,-2-23-18 16,2 23 9-16,-2-19-18 0,2 19 3 0,-2-20-14 15,2 20 8-15,0-19-17 0,0 19 9 0,4-17-16 16,-4 17 12-16,9-18-12 0,-9 18 6 0,16-14-12 15,-16 14 17-15,24-11-17 0,-24 11 14 0,25-6-14 16,-25 6 6-16,27 0-5 0,-27 0 10 16,27 3-11-16,-27-3 12 0,24 6-14 15,-24-6 13-15,21 7-11 0,-21-7 6 0,16 8-6 16,-16-8 14-16,13 6-10 0,-13-6 13 0,0 0-2 16,14 5 13-16,-14-5-12 0,0 0-2 0,0 0 1 15,0 0 19-15,0 0-4 0,0 0 7 0,0 0-4 16,0 0 3-16,0 0-8 0,0 0 6 0,0 0-4 15,0 0 0-15,0 0-11 0,0 0 4 0,-19-4-10 16,19 4 4-16,0 0-6 0,3-18 3 0,-3 18-4 16,8-16 2-16,-8 16-4 0,14-15 1 15,-14 15-1-15,15-14-1 0,-15 14 0 0,21-11 0 16,-21 11-2-16,22-5-2 0,-22 5 3 16,21-1-2-16,-21 1 4 0,25 6-3 0,-10 0 0 15,-2 3-6-15,3 1 6 0,-2 2-7 0,1 1 4 16,-2 2-1-16,-4-1 5 0,5 0-6 0,-2-1-49 15,-1-2-37-15,-2-1-32 0,-9-10-1 0,18 15 18 16,-18-15-30-16,16 7 42 0,-16-7-23 0,0 0 58 16,21 1-24-16,-21-1 57 0,0 0-34 0,14-7 55 15,-14 7-39-15,0 0 31 0,9-8-14 16,-9 8 37-16,0 0-16 0,0 0 50 0,0 0-19 16,5-16 32-16,-5 16-40 0,0 0 31 0,0 0-30 15,0 0 19-15,0 0-35 0,0 0 26 0,2-17-28 16,-2 17 24-16,0 0-28 0,0 0 23 0,0 0-25 15,5-14 30-15,-5 14 13 0,8-13 8 0,-8 13 1 16,10-16 8-16,-10 16 8 0,13-19 0 16,-6 8-5-16,1-1 8 0,-2 0-3 0,1-1 47 15,-2 0-38-15,-5 13 14 0,7-23-1 0,-7 23 6 16,2-19 4-16,-2 19-16 16,-1-18-6-16,1 18 0 0,-6-19-3 0,6 19-11 0,-11-13-3 15,11 13-4-15,-16-10-2 0,16 10 1 0,-19-3-13 16,19 3 0-16,-23 4-10 0,23-4-2 0,-23 12-6 15,12-4-4-15,1 3-4 0,3 3 0 0,0-1 3 16,3 1-9-16,2 3-1 0,2-17-1 0,2 32-1 16,2-13 0-16,3 0-3 0,4-3 34 0,2 0-44 15,2-1 2-15,4-1-14 0,1-6-77 16,0 2-87-16,0-5-109 0,2-1-100 0,-5-2-232 16,1-1-360-16,-1 1-700 0</inkml:trace>
  <inkml:trace contextRef="#ctx0" brushRef="#br0" timeOffset="213133.51">18882 15761 475 0,'-12'-9'552'0,"0"0"-65"0,1 0-139 15,11 9-22-15,-19-11-91 0,19 11-25 0,-13-8-82 16,13 8-5-16,0 0-51 0,-14 6 1 0,14-6-29 16,-5 17 18-16,5-17-12 0,-3 33-11 15,4-10-3-15,1 5-13 0,0 6 63 0,1 6-9 16,2 1-2-16,-1-4-26 0,1 1-12 15,-1-2-8-15,1-4-5 0,0-6-3 0,1-2-6 16,-2-5-3-16,-1-2-1 0,-3-17-3 0,5 24 0 16,-5-24 2-16,2 16 0 0,-2-16 0 0,0 0-3 15,0 0-1-15,0 0-2 0,0 0 2 0,0 0-6 16,-20-5 2-16,11-10 1 0,1-4 13 0,-3-8-14 16,2-3 8-16,3-6-11 0,3-4 11 0,3-5 2 15,4-2-13-15,5-10-1 0,4 3 0 16,2 2 13-16,4 4-14 0,-3 11 1 0,4 4-2 15,0 3 2-15,1 4-1 0,0 4-1 0,1 3 0 16,-4 9 1-16,1-1 1 0,-4 8 0 0,-15 3-2 16,26 1 1-16,-12 6 1 0,-4 3 0 15,-1 5 5-15,-2 3-6 0,-4-1 13 0,-4 6-14 16,-5 2 11-16,0-1 1 0,-4 4 0 0,-1-1-1 16,-1-6-54-16,3-3-55 0,0-3-36 0,9-15-40 15,-11 17-19-15,11-17-69 0,0 0-592 0,0 0-454 16</inkml:trace>
  <inkml:trace contextRef="#ctx0" brushRef="#br0" timeOffset="213316.2">19138 15436 422 0,'8'-27'488'0,"-3"6"-79"0,0 3-121 15,-2 2-9-15,2 3-62 0,-5 13-1 0,3-18-77 16,-3 18-2-16,0 0-62 0,7-19 14 0,-7 19-50 16,0 0 40-16,0 0-25 0,0 0 27 15,10 20-20-15,-7-3 3 0,1 7-26 0,1 2 13 16,0 8-31-16,3 6 16 0,0 1-27 15,-1 3 15-15,3-3-4 0,1-1-4 0,2-1-5 16,2-5 3-16,1-3-32 0,2-4-66 0,1-4-67 16,-3-9-183-16,0-2-490 0,-3-5-395 0</inkml:trace>
  <inkml:trace contextRef="#ctx0" brushRef="#br0" timeOffset="213993">19483 15659 322 0,'-3'-16'557'0,"-2"0"-98"16,0 1-130-16,0 1-25 0,-1 3-71 15,-1-2-14-15,7 13-48 0,-14-17-9 16,14 17-59-16,-13-11 8 0,13 11-44 0,-15-6 10 16,15 6-37-16,-17 1 13 0,17-1-29 0,-21 14 16 15,11-4-30-15,-2 4 14 0,4-2-19 0,1 3 18 16,1-1-25-16,1 0 22 0,5-14-29 0,-2 25 29 16,2-25-27-16,6 21 15 0,-6-21 7 0,12 18-5 15,-12-18-2-15,20 11-1 0,-20-11-4 0,23 6 4 16,-23-6-3-16,28 1 1 0,-28-1-8 0,25-2-15 15,-25 2 26-15,20-2-25 0,-20 2 28 16,0 0-27-16,20 0 29 0,-20 0-24 0,0 0 13 16,0 0-18-16,19 3 26 0,-19-3-24 15,0 0 26-15,11 14-5 0,-11-14-4 0,8 12 2 16,-8-12-1-16,8 17-7 0,-8-17 7 0,10 16-1 16,-10-16-16-16,12 16 18 0,-12-16-5 0,13 12 4 15,-13-12-2-15,14 6 3 0,-14-6-6 0,0 0 6 16,23 1-4-16,-23-1 3 0,17-4 1 0,-17 4-6 15,15-7-17-15,-15 7 23 0,13-9-24 0,-13 9 29 16,11-8-22-16,-11 8 27 0,0 0-30 0,11-8 15 16,-11 8-17-16,0 0 25 0,0 0-23 15,0 0 20-15,0 0-18 0,19 0 26 0,-19 0-26 16,0 0 25-16,11 8-28 0,-11-8 30 16,0 0-4-16,16 12-19 0,-16-12 14 0,0 0 8 0,16 7-5 15,-16-7 0-15,0 0-22 0,23-3 21 16,-23 3-14-16,20-10 17 0,-10 3-23 0,2-2 28 15,-3-1-23-15,-2-1 27 0,1-2-20 0,0-1 18 16,0-3-17-16,-1 0 24 0,0-1-2 0,1-1 16 16,-3 1 7-16,0 2-6 0,-1 3 7 0,-4 13 10 15,6-22-4-15,-6 22-10 0,5-17-8 16,-5 17-9-16,0 0-9 0,7-12-3 0,-7 12 3 16,0 0-3-16,0 0-2 0,10 11-2 0,-10-11 7 15,7 28-10-15,-3-6 6 0,-2 3-6 16,-1 1 1-16,-1 4 7 0,1-2-3 0,1 8-11 0,1 0 8 15,0-2 1-15,-1-5 12 0,0-1 3 16,-1-1 7-16,-1 0-1 0,-1-2-5 0,-2 1 0 16,-1-1-8-16,-4-2-6 0,-3 4 2 0,-3-2-5 15,0-4 0-15,0-5-3 0,-3-2-1 16,3-3-24-16,-1-5-74 0,15-6-79 0,-25 2-30 16,25-2-59-16,-19-17-69 0,8-1-588 0,7-5-571 15</inkml:trace>
  <inkml:trace contextRef="#ctx0" brushRef="#br0" timeOffset="214171.98">19988 15647 507 0,'0'0'434'0,"0"0"-133"0,21 5-35 16,-21-5-86-16,13 14 18 0,-13-14-68 0,14 17 17 16,-14-17-52-16,14 21 16 0,-7-10-59 0,-7-11 27 15,12 18-55-15,-12-18 35 0,11 18-27 0,-11-18 6 16,10 11-4-16,-10-11-7 0,0 0-8 0,14 11-60 15,-14-11-133-15,0 0-576 0,0 0-272 0</inkml:trace>
  <inkml:trace contextRef="#ctx0" brushRef="#br0" timeOffset="-214627.86">20105 15472 370 0,'0'0'543'16,"-4"-25"-106"-16,4 25-160 0,-1-17-22 0,1 17-95 15,0 0-2-15,0 0-66 0,8-10 30 16,-8 10-75-16,11 7 42 0,-11-7-59 0,18 21 102 0,-9-4 12 15,0 2 2-15,-1 3-33 0,-2-1-4 16,0 0-34-16,0-1 4 0,-2-4-19 0,1-1 5 16,-5-15-24-16,5 24 10 0,-5-24 18 0,4 17 38 15,-4-17 29-15,0 0 26 0,4 18 23 0,-4-18-31 16,0 0-31-16,0 0-26 0,0 0-16 16,0 0 0-16,0 0-8 0,0-21-11 0,0 21-10 15,3-32-6-15,1 10 18 0,1-2-40 0,2 0-4 16,3-3-4-16,1-1-4 0,1 3 6 15,-1 6-14-15,2 1-1 0,-1 2 0 0,3 1-4 16,0 4-2-16,1 1-2 0,-1 6 1 0,-15 4 8 16,26-4-4-16,-26 4-8 0,27 8 1 0,-12 2-1 15,-2 2 0-15,-1 4 0 0,-1 0-3 0,1 1 18 16,-3 0-20-16,2 0-35 0,-1-1-47 0,-1-1-31 16,0-5-20-16,0 1-38 0,-9-11-21 0,16 12-41 15,-16-12 29-15,0 0-20 0,22 2 72 16,-22-2-23-16,13-8 89 0,-13 8-17 0,11-17 60 15,-11 17-23-15,6-21 39 0,-6 21-16 0,1-25 59 16,-1 25-28-16,-2-27 72 0,2 27-49 0,-5-29 74 16,5 29-42-16,-4-24 49 0,4 24-24 15,-4-20 17-15,4 20-39 0,0 0 7 0,-5-17-24 16,5 17 20-16,0 0-29 0,0 0 19 0,0 0-29 16,0 0 25-16,0 0-22 0,0 0-5 0,1 24-3 15,-1-24 6-15,4 20 0 0,-4-20 0 0,4 17 1 16,-4-17-2-1,6 17 17-15,-6-17 3 0,5 13 5 0,-5-13 16 16,0 0 24-16,7 14 31 0,-7-14 21 0,0 0 10 0,0 0-17 0,0 0-11 16,0 0-5-16,19 0-3 0,-19 0-8 0,0 0 8 15,10-13-22-15,-10 13 0 0,0 0-20 16,8-9-3-16,-8 9-22 0,0 0 2 0,0 0-15 0,0 0 8 16,15-7-11-16,-15 7 9 0,14 8-7 15,-3 0 5-15,4 6-12 0,4 5 11 0,-1 3-9 16,3 2 7-16,-3 4-12 0,1 5 34 0,-1 2 4 15,0 11 11-15,0 0-12 0,-6-6-8 16,0-1-4-16,-3 4 15 0,-3-2-27 0,-3 0 36 16,-5 1-46-16,-3-1 20 0,-3-3-19 0,-5 0 16 15,-3-5-28-15,-4-4 21 0,-2-3-24 0,1-5 17 16,-3-4-25-16,3-8-43 0,1-5-61 0,0-5-82 16,-3-4-139-16,-2-9 23 0,1-8-152 0,0-4-515 15,1-6-701-15</inkml:trace>
  <inkml:trace contextRef="#ctx0" brushRef="#br0" timeOffset="-214423.86">20694 14991 592 0,'20'-19'471'0,"0"2"-136"0,3 2-21 0,-2 6-76 16,2 1 42-16,2 5-31 0,2 5 6 0,1 0-8 16,5 8 7-16,1 3-1 0,-2 8 19 0,5 13 19 15,0 9-1-15,-5 8-40 0,-5 8-64 0,-6 7-10 16,-2 3-59-16,-7 4-1 0,-6 3-42 0,-5 1-16 15,-7-2-32-15,-5 0 13 0,-7-1-10 0,-2 1 11 16,-6-3-48-16,-2-3-25 16,-2 1-104-16,-4-5-110 0,-5-7-157 0,-6-1-323 15,4-3-407-15,-4-6-882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5:01:54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13377 10181 1035 0,'0'0'520'0,"-10"-22"-111"15,10 22-65-15,-11-16-58 0,11 16-56 0,-10-15-42 16,10 15-30-16,-9-10-27 0,9 10-28 0,0 0-19 16,-10-12-14-16,10 12-14 0,0 0-14 0,0 0-7 15,0 0-8-15,0 0-6 0,-19 1-5 0,19-1-1 16,0 0-1-16,-9 19-8 16,9-19 1-16,-4 23-5 0,4-23 1 0,0 25 0 15,0-25 3-15,0 29 0 0,2-13-4 0,-2 1 2 16,3-2 1-16,-1 1-1 0,-2-16 21 0,6 24-5 15,-6-24 6-15,5 19 9 0,-5-19 26 0,6 15 4 16,-6-15 36-16,8 12-10 0,-8-12 49 0,0 0 8 16,13 3-11-16,-13-3-17 0,18-12 21 0,-3-2-57 15,4-7 28-15,0-4-60 0,0-3-8 0,3-4-10 16,5-8-5-16,-3-4-8 0,3-4-3 16,0 1-32-16,1-1 19 0,-1 1-4 0,0 5 4 0,-8 8-31 15,2 6-18-15,-5 4-112 0,-3 6-117 16,-4 4-69-16,-9 14-138 0,12-11-693 0,-12 11-920 15</inkml:trace>
  <inkml:trace contextRef="#ctx0" brushRef="#br0" timeOffset="417.97">13250 11120 822 0,'0'0'562'0,"0"0"-166"16,-13-5-70-16,13 5-82 0,0 0-34 0,0 0-76 15,0 0-8-15,0 0 29 0,0 0 3 0,0 0 5 16,0 24-10-16,0-24-4 0,6 17-24 0,-6-17 4 16,7 20-26-16,-7-20 4 0,9 21-35 15,-9-21 34-15,5 15-39 0,-5-15 34 0,8 12-31 16,-8-12 51-16,0 0-26 0,11 9 58 16,-11-9 15-16,0 0-2 0,19-12-4 0,-8-3-21 15,1-4 21-15,3-9-52 0,1-3 10 0,1-3-56 16,0-2 16-16,4-8-44 0,0-1-7 0,-5 8-11 15,1 4-7-15,-1-1-11 0,-2 4-23 0,0 4-84 16,-4 7-55-16,-1 3-84 0,-1 1-91 0,0 5-86 16,-8 10-121-16,11-12-718 0,-11 12-1002 0</inkml:trace>
  <inkml:trace contextRef="#ctx0" brushRef="#br0" timeOffset="3634.14">19923 7001 105 0,'0'0'677'0,"5"-15"-193"0,-5 15-133 0,0 0-24 16,0 0-87-16,4-19 2 0,-4 19-69 0,0 0 18 16,0 0-62-16,4-15 43 0,-4 15-62 0,0 0 51 15,0 0-57-15,0 0 43 0,0 0-58 0,3-16 41 16,-3 16-56-16,0 0 39 0,0 0-43 16,0 0 33-16,0 0-9 0,0 0-17 0,0 0-14 15,0 0-13-15,0 0 12 0,0 0-2 16,0 0 1-16,0 0 3 0,0 0 0 0,0 0 9 15,7 20-21-15,-7-20 27 0,1 22-46 0,-1-22 31 16,0 29-40-16,0-11 25 0,0 0-39 0,0 2 0 16,0 1-5-16,-1-2 5 0,1 2-5 0,0 1-7 15,-1-1 7-15,1-2-2 0,-1 5 0 0,1-3 1 16,0-2-1-16,-1-2-2 0,0 1-1 0,1-18-1 16,-3 32-2-16,3-32 0 0,-2 25-2 0,2-25-7 15,-1 18-49-15,1-18-50 0,0 0-55 0,-3 18-116 16,3-18-36-16,0 0-93 15,0 0-224-15,0 0-298 0,0 0-598 0</inkml:trace>
  <inkml:trace contextRef="#ctx0" brushRef="#br0" timeOffset="3921.88">19909 7013 665 0,'0'0'517'0,"0"0"-47"0,-6-13-134 0,6 13 6 16,0 0-89-16,-9-9 8 0,9 9-80 0,0 0 33 16,-12-7-86-16,12 7 52 0,0 0-34 15,-14-6 2-15,14 6 0 0,0 0-15 0,-16-4-20 16,16 4-15-16,0 0-15 0,0 0-16 16,-22 4-9-16,22-4-11 0,-16 8-17 0,16-8 31 15,-18 17-46-15,7-4 32 0,2-3-40 16,0 2 30-16,0 3-39 0,0-1 1 0,2 1 0 0,-1 2 0 15,3-3-9-15,-1 2 2 0,3 0 6 0,1 2-5 16,2-18-25-16,-2 28-102 0,2-28-164 0,3 25-32 16,-3-25-264-16,3 16-381 0,-3-16-669 0</inkml:trace>
  <inkml:trace contextRef="#ctx0" brushRef="#br0" timeOffset="4359.63">19668 7513 720 0,'0'0'527'0,"0"0"-72"0,0 0-131 16,0 0 26-16,0 0-84 0,0 0 11 0,0 0-66 15,0 0 22-15,0 0-63 0,0 0 21 16,0 0-63-16,0 0 15 0,2-14-50 0,-2 14 17 16,0 0-50-16,14-8 21 0,-14 8-43 15,21-5 22-15,-6 2-39 0,3-1 24 0,1 3-43 0,4-1 33 16,1 0-38-16,1-3 30 0,1 2-40 16,0-2 32-16,-2 3-5 0,1 0-7 0,-2-2-125 15,-5 0-159-15,0 1-66 0,-18 3-777 0,22-7-867 16</inkml:trace>
  <inkml:trace contextRef="#ctx0" brushRef="#br0" timeOffset="4775.46">20120 6938 701 0,'-11'-15'512'15,"-1"2"-70"-15,-6 0-137 0,-2 2 19 0,-3 2-113 16,-8 1-5-16,-5 3-69 0,-1 2 14 0,-2 3-52 16,-2 6 26-16,-3 0-69 0,1 6 37 0,-8 6-25 15,0 2 44-15,4 5-16 0,1 5-20 0,5 5-8 16,4 4-15-16,4 2-51 0,5 4 37 0,7 1-48 16,9-6 47-16,6 2-48 0,6-1 48 0,6-1-48 15,6-1 43-15,11 4-49 0,5-3 54 16,6-3-6-16,5-7-7 0,7-2 1 15,2-7-7-15,4-6 0 0,-5-7 43 0,1-5 9 16,1-4 6-16,1-6 31 0,9-5 25 0,-3-5-2 16,-1-5 25-16,-3-5-31 0,-5-5 19 0,-3-1-18 15,-4-7-13-15,-6-2-4 0,-4-4-23 0,-5-2-14 16,-7-4-12-16,-4-1-13 0,-9 6-13 0,-5-1-5 16,-5 2-15-16,-9-7-5 0,-4 3-6 0,-8 7-4 15,-6 8-5-15,-9 5-6 0,-5 9-9 0,-8 6-39 16,5 9-35-16,-4 6-16 0,-10 6-29 0,4 4-26 15,4 5-44-15,6 5-64 0,5 3-81 0,5 4-194 16,11 0-555-16,4 2-854 0</inkml:trace>
  <inkml:trace contextRef="#ctx0" brushRef="#br0" timeOffset="7760.4">11073 7209 732 0,'0'0'542'0,"0"0"-165"15,-8-15-38-15,8 15-83 0,0 0-13 0,-5-13-37 16,5 13-30-16,0 0-22 0,-4-16-16 0,4 16-11 16,0 0-5-16,1-16-11 0,-1 16-6 0,0 0-10 15,7-18-15-15,-7 18-6 0,10-14-18 16,-10 14 8-16,15-13-25 0,-15 13 0 0,17-12-5 15,-17 12-8-15,21-6 8 0,-21 6-17 0,21-1-8 16,-21 1-1-16,24 4 3 0,-24-4-2 0,24 11 0 16,-13-2-2-16,-1-1-1 0,0 3-1 0,-2-1 0 15,-1 2-43-15,-7-12 27 0,8 22-20 0,-8-22 53 16,2 23-44-16,-2-23 47 0,-3 24-44 0,-2-10 47 16,-1 0-41-16,-1-1 60 0,-2-1-36 0,0-1 46 15,-1-2-35-15,-1 2 44 0,0-3-10 0,11-8-3 16,-19 13 3-16,19-13-6 0,-18 10 0 15,18-10-11-15,-17 8-8 0,17-8 0 0,-13 7-4 16,13-7-10-16,0 0-3 0,-16 4 2 0,16-4-3 16,0 0-6-16,0 0-1 0,-12 7-2 0,12-7-1 15,0 0 0-15,0 0-1 0,0 0 1 0,0 0 0 16,19 5-3-16,-19-5-1 0,24-2-5 16,-24 2 3-16,33-2-9 0,-14 1 13 0,1-1-7 15,-1 2 4-15,0-1-2 0,-19 1-65 0,32-3-78 16,-32 3-144-16,27-1-47 0,-27 1-236 0,21-4-418 15,-21 4-701-15</inkml:trace>
  <inkml:trace contextRef="#ctx0" brushRef="#br0" timeOffset="8275.78">11309 6860 441 0,'0'0'558'0,"-6"-21"-90"0,6 21-162 0,-9-20 2 16,1 8-89-16,-1 1 6 0,1 1-100 0,-3 2 36 15,-3-2-40-15,-2 1 22 0,-2 2-65 0,0 3 34 16,0 0-58-16,-2 3 29 0,-5 5-59 0,1 2 38 16,-5 7-56-16,-4 5 39 0,1 4-49 0,-6 10 43 15,1 5-15-15,3 5 9 0,2 2-8 0,4 5-6 16,4 0-42-16,5 1 42 0,7-10-43 0,6 2 46 16,4-2-48-16,6-1 53 0,4-1-44 0,7-3 49 15,3-2-45-15,7-4 53 0,4-3-48 16,4-4 50-16,3-6-41 0,4-3 62 0,2-4-22 15,5-5 37-15,-2-4-29 0,3-4 66 0,-3-6-4 0,7-5 32 16,-5-2 6-16,-2-7-3 0,-4 1 29 16,-10 0-14-16,-3-2 15 0,-2-1-21 0,-5-2-20 15,-3-3-26-15,-3-2-18 0,-5-3-10 0,-4-1-19 16,-3 0-18-16,-6 0-9 0,-3 1-13 0,-5 1-8 16,-5 3-8-16,-5 5-6 0,-4 2-2 15,-7 6-9-15,-8 7-25 0,-2 3-52 0,-7 8-47 16,-1 6 13-16,-10 6-53 0,2 2-13 0,3 5-62 15,5 2-51-15,8 4-90 0,8-5-225 0,10 6-417 16,1-3-781-16</inkml:trace>
  <inkml:trace contextRef="#ctx0" brushRef="#br0" timeOffset="9831.02">15592 14864 522 0,'0'0'604'0,"-11"-9"-134"16,11 9-98-16,-14-8-62 0,14 8-39 0,-11-8-67 16,11 8-18-16,0 0-16 0,-16-10-30 0,16 10-9 15,0 0-2-15,-14-14-18 0,14 14-13 0,-7-10-18 16,7 10-3-16,0 0-7 0,-4-19-2 0,4 19-3 16,0 0-5-16,5-22 0 0,-5 22-4 0,11-20-6 15,-2 11-3-15,1 1-6 0,1-1-5 16,2 3-1-16,0 0-12 15,2 0 5-15,0 3-9 0,-15 3 1 0,28-6 23 0,-28 6-32 16,28 2 21-16,-28-2-31 0,30 5 23 0,-30-5-27 16,26 10 23-16,-14-4-27 0,-12-6 25 0,20 15-26 15,-20-15 23-15,14 17-25 0,-14-17 20 0,7 20-20 16,-7-20 24-16,0 23-25 0,-4-8 26 0,-2-3-28 16,-1 5 24-16,-3-1-18 0,-3-1 24 0,1 0-12 15,-1-3 4-15,-1 2-2 0,-1-3 0 16,1 0-2-16,2-3 0 0,-1 0 0 15,13-8-8-15,-20 12 14 0,20-12-12 0,-13 7 6 16,13-7-2-16,0 0 0 0,-16 10-2 0,16-10-2 16,0 0 2-16,0 0 1 0,0 0-8 0,0 0 4 15,0 0 4-15,0 0 0 0,20 3 1 0,-20-3 0 16,32-4-1-16,-11-2 0 0,2 2-2 0,0 0-4 16,1 1 19-16,0-2-21 0,-2 2 6 0,-3 0-1 15,-1 1 5-15,-1 1-6 0,-17 1-5 0,27-2 6 16,-27 2-5-16,21 2 6 0,-21-2-4 0,15 5 6 15,-15-5-2-15,0 0 2 0,7 15-2 0,-7-15 3 16,-13 24 2-16,1-9-11 0,-8 5 7 16,-2 2-6-16,-4-1 5 0,-3 2-25 0,-2-1 25 15,0-2-47-15,1-2-3 0,2-3-95 16,7-4-17-16,3-3-132 0,18-8-67 0,-23 5-703 16,23-5-817-16</inkml:trace>
  <inkml:trace contextRef="#ctx0" brushRef="#br0" timeOffset="10251.73">15865 14455 852 0,'-15'-16'501'15,"-6"-1"-63"-15,-3 3-141 0,1 5-10 0,-2 1-105 16,-3 6 7-16,-3 0-80 0,-5 4 30 0,-4 2-48 15,1 5 28-15,0 4-74 0,-7 7 41 0,4 6-61 16,2 4 39-16,2 5-57 0,4 3 45 0,4 5-58 16,4 1 1-16,6 3 46 0,3 2-61 0,9-6 55 15,3 1 5-15,7 4 78 0,3-1-46 16,5 10 58-16,7-2-33 0,5-2 40 0,5-1-25 16,7-5-14-16,6-7-12 0,4-5-15 0,6-7 23 15,5-9-56-15,5-5 0 0,-8-11-16 0,12-8 5 16,-2-10-12-16,-3-4 17 0,-2-6 3 15,-3-6 3-15,-5-2 37 0,-6-5-32 0,-5-4 33 16,-6 1-38-16,-6-5 21 0,-6-1-5 0,-10 6-18 16,-5-4-3-16,-6-5-3 0,-6-8-5 0,-9 1-9 15,-4 1 17-15,-8 6-30 0,-6 6 19 0,-9 8-32 16,-6 10 19-16,-9 9-38 0,-8 12-38 0,-8 9-46 16,0 9-35-16,-3 6 18 0,4 6-76 0,5 2 5 15,7 2-98-15,9-2-21 0,16-7-250 16,8 1-384-16,10-7-633 0</inkml:trace>
  <inkml:trace contextRef="#ctx0" brushRef="#br0" timeOffset="23127.32">20144 4114 550 0,'0'0'446'0,"0"0"-104"0,0 0-76 15,0 0-51-15,0 0-35 0,0 0-25 0,0 0-21 16,0 0-18-16,0 0-10 0,0 0-17 0,0 0-10 16,0 0-20-16,0 0 4 0,-6-12-18 0,6 12 2 15,0 0-6-15,0 0-5 0,0 0-5 0,0 0-5 16,0 0-5-16,0 0-5 15,0 0 12-15,0 0-21 0,0 0 11 0,0 0-1 16,0 0 14-16,0 0 10 0,0 0 6 0,0 0 2 16,0 0 3-16,-5-14-9 0,5 14 2 0,0 0-3 15,0 0-3-15,0 0-5 0,0 0 44 0,0 0-48 16,0 0 41-16,0-21-51 0,0 21 48 0,0 0-43 16,0 0 43-16,0 0-51 0,0-21 49 0,0 21-41 15,0 0 39-15,0 0-43 0,0 0 39 16,0-18-36-16,0 18 42 0,0 0-47 0,0 0 32 0,0 0-39 15,-1-19 33-15,1 19-39 0,0 0 36 0,0 0-27 16,-2-15 30-16,2 15-32 0,0 0 29 16,0 0-6-16,-6-14-9 0,6 14-26 0,0 0 21 15,0 0-26-15,-11-10 23 0,11 10-25 16,0 0 22-16,0 0-30 0,-20-3 29 0,20 3-24 16,-17 6 23-16,17-6-24 0,-23 12 25 0,9-2-25 15,-1 2 22-15,0 0-21 0,0 3 1 0,2-3 14 16,-1 3-12-16,2-1 0 0,2 0-2 0,0-2 2 15,1 0 4-15,2-2-2 0,7-10 4 0,-11 18 2 16,11-18-5-16,-6 14 1 0,6-14 0 16,0 0 2-16,-4 19-1 0,4-19-3 0,0 0 1 0,5 14 2 15,-5-14 5-15,0 0 0 0,14 8-1 16,-14-8-1-16,0 0 3 0,20 4-1 0,-20-4 20 16,20-2-24-16,-20 2 15 0,21-6-15 0,-21 6 15 15,21-7-16-15,-8 0 20 0,-1 0-17 0,0-1 17 16,-2-1-19-16,0 0 16 0,0-2-17 0,-1 0 19 15,-2 0-15-15,2-1 15 0,0 0-7 16,-2 0 3-16,0 0-8 0,-7 12 2 16,9-21 10-16,-9 21 2 0,10-20-4 0,-10 20 0 0,6-14 1 15,-6 14-1-15,5-15 2 0,-5 15 3 0,0 0-1 16,6-16-1-16,-6 16 1 0,0 0-3 0,0 0-9 16,5-12 4-16,-5 12-1 0,0 0-2 0,0 0-1 15,0 0-2-15,0 0 3 0,0 0 1 16,0 0-2-16,5-13 0 0,-5 13-3 0,0 0-4 15,0 0 5-15,0 0 0 0,0 0-1 0,0 0 0 16,0 23-2-16,0-23 2 0,-1 19-5 16,1-19 4-16,-3 26 0 0,3-26 0 0,-1 32 0 0,0-15 12 15,1 1-14-15,0 3 20 0,1-2-27 0,0-1-6 16,1 2 9-16,0-2-3 0,0 1-1 0,0-2-10 16,0-1-34-16,2 1-37 0,0-3-63 15,0 1-18-15,1-2-90 0,-5-13-18 0,12 18-74 16,-12-18-94-16,11 8-537 0,-11-8-687 0</inkml:trace>
  <inkml:trace contextRef="#ctx0" brushRef="#br0" timeOffset="23840.03">20262 3929 556 0,'-5'-26'452'0,"5"26"-62"0,-6-27-112 0,0 14-8 16,6 13-82-16,-10-24 14 0,3 13-51 0,-1 0-21 16,-2 1-18-16,0-1-19 0,-1 3-8 0,-2-1 4 15,0 1-23-15,-2 3 9 0,1-1-4 0,-2 0-16 16,0 3-10-16,-1 0-3 16,0 1-1-16,17 2-5 0,-32-1-5 0,14 2-5 15,-1 4-4-15,-2 0 1 0,-1 3 5 0,0 1 36 16,-5 6-49-16,3 0 40 0,-2 5-47 0,2 2 41 15,-1 2-48-15,0 3 53 0,3 3-44 0,0 3 6 16,-3 6 5-16,7-3 1 0,-3 8 0 0,4-6-2 16,4-1 39-16,0 2-38 0,4-2 23 0,2 1-47 15,3-1 40-15,3-1-49 0,2-2 43 0,4 1 4 16,4-3-5-16,3-2-3 0,3 0-6 0,5-3-1 16,1-1-1-16,3-1-1 0,2-3-4 0,1-3-2 15,1-3-1-15,0-1 0 0,1-5-8 16,-3-2 12-16,-2-4 22 0,2-1 6 0,-1-3 26 15,1-3-31-15,-1-3 39 0,5-4-43 0,-2-5 31 16,-1 0-36-16,0-5 25 0,-1-2-25 16,0-3-5-16,-2-1 14 0,0-5-4 0,-4-2 1 15,3-9-1-15,-2-1-3 0,-6 4-1 0,0-1-4 16,-4-2-3-16,-2-1-2 0,-2 2 0 0,-1 0 23 16,-4 1-27-16,-1 1 26 0,-2 2-21 0,-2 3 16 15,-5 2-24-15,-1 3-11 0,-2 1 1 0,-3 2 6 16,-1 4-6-16,-4 2-1 0,-1 2 16 0,-5 4-22 15,-1 2 15-15,-4 2-23 0,3 5 20 0,-2 3-20 16,-1 2 18-16,-5 6-20 0,0-1 6 0,1 2-2 16,1 0-7-16,4 4-6 0,7-3 5 0,1 1-67 15,5 2-9-15,2 0-7 0,6 3-17 16,8-14-72-16,-3 25-6 0,3-25-97 0,10 32 0 16,1-15-68-16,0-1-658 0,3 0-755 0</inkml:trace>
  <inkml:trace contextRef="#ctx0" brushRef="#br0" timeOffset="25571.57">22738 8976 488 0,'0'0'508'0,"-9"-20"-100"0,9 20-81 15,-10-19-47-15,10 19-35 0,-12-19-34 16,12 19-32-16,-10-18-18 0,10 18-11 0,-10-15-14 16,10 15-8-16,-9-10-11 0,9 10-8 0,0 0-22 15,-9-12-14-15,9 12-11 0,0 0-6 0,0 0-7 16,0 0 4-16,-10-9 2 0,10 9 12 0,0 0 8 16,-3 15-2-16,3-15-20 0,-4 25 2 0,1-7-8 15,2 1-9-15,-1 4-8 0,0 1-3 0,1 1-3 16,0 1-4-16,0 0-6 0,0 0-10 0,1-1 8 15,0 0-3-15,1-2 23 0,0-3-32 0,-1-1 24 16,2 1-27-16,-1-2 24 0,1 0-27 16,-2-18 24-16,2 26-33 0,-2-26 32 15,3 21-26-15,-3-21 20 0,2 16-21 0,-2-16 30 16,0 0-22-16,3 17 52 0,-3-17-18 0,0 0 16 16,0 0 2-16,0 0-43 0,0 0 45 0,0 0-36 15,0 0 43-15,0 0-45 0,0 0 41 0,0 0-41 16,0-25 37-16,0 25-45 0,3-20-1 0,-3 20-5 15,6-24 42-15,-1 10-43 0,2-3 34 0,3 0-39 16,-1 1 29-16,3 1-35 0,0 1 38 0,0 0-40 16,3 2 18-16,-2 2-25 0,-1 1 47 0,1 2-43 15,-13 7 37-15,22-9-40 0,-22 9 43 0,21-5-4 16,-21 5-5-16,20 3-12 0,-20-3 9 16,15 7-2-16,-15-7-2 0,14 15 0 15,-14-15-2-15,6 19-9 0,-6-19 9 0,1 23 0 16,-4-9 0-16,-2 1-2 0,-1 0 6 0,-4 2-18 15,0-1 11-15,-3 0 0 0,-1-1-1 0,-1-1 1 16,-2-1-4-16,1-1 1 0,-1-2-4 0,4-3-27 16,-2-1-17-16,15-6-52 0,-22 5-69 0,22-5-54 15,0 0-58-15,-20-6-27 0,20 6-75 0,-6-13-196 16,6 13-313-16,1-21-517 0</inkml:trace>
  <inkml:trace contextRef="#ctx0" brushRef="#br0" timeOffset="25987.55">22880 8790 855 0,'-7'-14'471'15,"-3"1"-82"-15,-1 0-88 0,-3 2-23 0,-2 1-32 16,-3 5-74-16,1-2-12 0,-2 3-12 0,0 4-35 16,-6 3-12-16,0 0-18 0,-6 4-15 15,0 4-11-15,0 3-3 0,2 3-13 0,-1 3-4 0,2 5-6 16,-1 9-5-16,1 4-51 0,4 3 51 15,3 2-51-15,4 4 47 0,5-7-1 0,5 3-9 16,2 1 5-16,3 0-7 0,4 2-1 0,4 2-1 16,4 5 2-16,6-3-3 0,2-2-2 15,5-4 2-15,4-1 50 0,3-2 34 0,1-2 45 16,4-7-28-16,-5-7 17 0,2-6-40 0,1-5 28 16,2-4 2-16,-4-9-18 0,0-4-4 0,4-6-11 15,-1-3 31-15,-1-6-50 0,-2-3 41 0,-2-3-58 16,-2-4 48-16,-2-4-60 0,-1-9 52 0,-4-3-60 15,-6 4-8-15,2-12 1 0,-5-2-15 0,-4-3-13 16,-2 8 22-16,-5 0-3 0,-3 0 0 0,-1 1-3 16,-6-4-6-16,0 10-6 15,-6 7 47-15,-3 1-59 0,-2 8 46 0,-5 3-65 0,-6 8 41 16,-3 4-78-16,-6 8-33 0,-3 9-58 16,-12 8 3-16,-1 5-31 0,3 8-25 0,7 2-65 15,4 0-64-15,3 0-267 0,16-4-354 0,5-1-660 16</inkml:trace>
  <inkml:trace contextRef="#ctx0" brushRef="#br0" timeOffset="30929.43">23993 4502 71 0,'0'0'622'0,"0"0"-211"15,-5-17-69-15,5 17-88 0,0 0-48 16,-5-13-32-16,5 13-28 0,0 0-20 0,0 0-30 16,-4-13 6-16,4 13-23 0,0 0-5 0,0 0-8 15,0 0-11-15,0 0-11 0,-6-14-8 0,6 14-8 16,0 0-10-16,0 0-5 0,0 0-1 0,0 0 3 15,0 0-2-15,0 0-2 0,0 0-2 16,0 0-4-16,0 0-1 0,0 0 0 0,0 0-9 16,0 0 11-16,0 0-11 0,0 0 9 0,0 0 1 15,0 0-1-15,0 0-2 0,0 0-2 0,0 0 3 16,0 0-9-16,7 15 9 0,-7-15-7 0,0 0 7 16,5 15-1-16,-5-15 1 0,0 0 0 15,7 17-4-15,-7-17 3 0,6 15-2 16,-6-15 4-16,5 15 41 0,-5-15-50 0,7 19 36 0,-7-19-39 15,8 18 38-15,-8-18-44 0,9 20 44 16,-9-20-48-16,8 19 43 0,-8-19-50 0,10 15 50 16,-10-15-41-16,9 15 42 0,-9-15-44 0,7 14 43 15,-7-14-46-15,8 11 42 0,-8-11-48 0,0 0 50 16,9 12-48-16,-9-12 59 0,0 0-25 0,0 0 67 16,12 10-38-16,-12-10 57 0,0 0-42 0,0 0 48 15,23-5-56-15,-23 5 42 0,21-11-49 0,-7 0 44 16,3-1-56-16,-1-2-4 0,6-4-6 15,1-2 5-15,1-3-3 0,2 0-5 0,2-2 0 16,6-6-2-16,0-3-11 0,3 3 11 0,-1-1-4 16,1 0-6-16,0 0 7 0,0 3-13 15,-6 6 12-15,0-1-8 0,0 0 5 0,-2 4-7 16,-1-2 8-16,-3 4-8 0,-2 1 8 0,-6 4-9 16,0 2 8-16,-2 0-9 0,-3 3 8 0,-12 8-6 15,15-13 8-15,-15 13 0 0,14-10-1 0,-14 10-8 16,9-8-1-16,-9 8-12 0,0 0-25 0,9-8-36 15,-9 8-16-15,0 0-12 0,0 0-5 16,0 0-3-16,0 0 1 0,0 0-38 0,0 0 40 16,0 0-35-16,0 0 2 0,0 0-71 0,0 0-186 15,0 0-225-15,0 0-156 0</inkml:trace>
  <inkml:trace contextRef="#ctx0" brushRef="#br0" timeOffset="33114.36">21879 2463 16 0,'0'0'534'0,"0"0"-217"15,0 0-35-15,0 0-91 0,0 0 4 0,0 0-89 16,0 0 38-16,0 0-77 0,0 0 39 0,0 0-56 15,0 0 32-15,-2-18-55 0,2 18 36 0,0 0-47 16,0 0 27-16,0 0-40 0,0 0 43 0,0 0-46 16,0 0 36-16,0 0-44 0,0 0 38 0,0 0-42 15,0 0 39-15,0 0-41 0,0 0 22 0,0 0-21 16,0 0 38-16,0 0-40 0,0 0 36 0,0 0-40 16,0 0 22-16,0 0-21 0,0 0 46 15,0 0-54-15,0 0 47 0,0 0-41 0,0 0 41 16,0 0-41-16,0 0 41 0,0 0-41 0,0 0 29 15,0 0-26-15,0 0 36 0,11 10-39 16,-11-10 42-16,6 14-38 0,-6-14 37 0,8 15-39 16,-8-15 39-16,8 18-42 0,-8-18 42 0,10 21-44 15,-4-7 47-15,0-1-40 0,0 0 38 0,0 0-40 16,-6-13 40-16,11 23-40 0,-6-9 38 0,1-1-38 16,1 0 39-16,0 0-45 0,-2-1 56 0,-5-12-52 15,10 19 43-15,-10-19-43 0,8 16 40 0,-8-16-39 16,9 14 40-16,-9-14-41 0,7 11 39 15,-7-11-36-15,0 0 38 0,8 13-36 0,-8-13 47 16,0 0-14-16,0 0-34 0,9 9 37 0,-9-9-1 16,0 0-1-16,0 0-1 0,0 0-2 0,9 10-4 15,-9-10-2-15,0 0 2 0,0 0-4 16,0 0-3-16,0 0 2 0,0 0 2 0,0 0 1 16,0 0 8-16,0 0 10 0,14 4-6 0,-14-4 4 15,0 0 9-15,0 0-9 0,15-12 18 0,-15 12-6 16,14-15 6-16,-6 3-11 0,5-2-2 0,0-2 0 15,5-6 3-15,-1-2-10 0,4-2-3 0,2-2-2 16,2-1-1-16,5-8-2 0,2 0-2 0,1 0-5 16,0 2-3-16,0-2 4 0,-1 3-3 0,0-1-4 15,-6 6 1-15,-1 0 2 0,-1 0-1 16,0 1 0-16,-1 2 1 0,-1-2-1 16,-2 1 6-16,0 1-2 0,1 1-2 0,-4 0 30 0,0 4-35 15,-5 5 27-15,0 0-41 0,-3 4 4 16,-1 2 1-16,-8 10 49 0,12-17-50 0,-12 17 39 15,10-11-47-15,-10 11 5 0,0 0 1 0,9-15 0 16,-9 15 2-16,0 0 1 0,0 0 2 0,9-13 1 16,-9 13 1-16,0 0-1 0,0 0 2 0,0 0-2 15,0 0 1-15,7-12-4 0,-7 12-13 0,0 0-19 16,0 0-29-16,0 0-21 0,0 0-15 0,0 0 2 16,0 0 4-16,0 0-2 0,0 0-60 0,0 0 52 15,0 0-70-15,0 0 46 0,0 0-187 0,0 0-177 16,0 0 45-16</inkml:trace>
  <inkml:trace contextRef="#ctx0" brushRef="#br0" timeOffset="36615.61">16577 6067 499 0,'0'0'415'15,"0"0"-97"-15,0 0-62 0,0 0-65 0,0 0-38 0,0 0-20 16,0 0-27-16,0 0-5 0,0 0-30 0,0 0 23 16,0 0-33-16,0 0 15 0,0 0-29 15,0 0 17-15,0 0-34 0,0 0 20 0,0 0-34 16,0 0 21-16,0 0-31 0,0 0 26 0,0 0-32 16,0 0 23-16,0 0-29 0,0 0 24 0,0 0-28 15,0 0 28-15,0 0-29 0,0 0 27 0,0 0-27 16,0 0 26-16,0 0-29 0,0 0 25 15,0 0-23-15,0 0 27 0,0 0-40 0,0 0 41 16,0 0-30-16,0 0 31 0,0 0-28 0,0 0 25 16,0 0-28-16,0 0 32 0,0 0-31 0,0 0 30 15,0 0-25-15,6 13 30 0,-6-13-40 16,0 0 45-16,6 14-33 0,-6-14 33 0,0 0-34 16,6 16 30-16,-6-16-35 0,0 0 35 0,8 18-35 15,-8-18 32-15,5 13-90 0,-5-13 98 0,8 12-6 16,-8-12-1-16,6 12-2 0,-6-12 1 0,8 12-1 15,-8-12-10-15,8 12 0 0,-8-12-3 0,7 12 1 16,-7-12-2-16,10 10-1 0,-10-10-1 0,8 13 4 16,-8-13-2-16,8 12-2 0,-8-12-2 0,9 11 4 15,-9-11 3-15,0 0-5 0,11 12 1 0,-11-12 2 16,0 0 7-16,12 9 15 0,-12-9 10 0,0 0 6 16,18 5 5-16,-18-5 3 0,16-6-1 15,-2-1 12-15,1-5 4 0,2-2-10 16,4-7 2-16,1-3 2 0,2-4 6 0,1-1-52 15,7-11 40-15,1-2-48 0,0-4 40 0,3-2-59 16,2-5 47-16,2-2-44 0,1-1 41 0,1-1-48 16,-1 1 48-16,-2 4-9 0,-1 3-44 0,-5 5 44 15,-3 5-45-15,-7 10 46 0,-3 5-46 0,-4 2 45 16,-4 6-59-16,-4 4 5 0,-8 12-85 0,12-15 19 16,-12 15-56-16,0 0 44 0,11-11-27 0,-11 11 5 15,0 0-21-15,0 0-23 0,0 0-174 0,0 0-365 16,6 12-240-16</inkml:trace>
  <inkml:trace contextRef="#ctx0" brushRef="#br0" timeOffset="40075.35">27688 7453 42 0,'-13'7'-16'16,"-1"-1"6"-16</inkml:trace>
  <inkml:trace contextRef="#ctx0" brushRef="#br0" timeOffset="40894.37">27379 7417 222 0,'0'0'679'0,"0"0"-244"0,0 0-73 16,10-10-119-16,-10 10-17 0,0 0-78 16,0 0-3-16,0 0-60 0,0 0 6 0,0 0-63 15,11-7 34-15,-11 7-41 0,0 0-1 0,0 0-6 16,0 0-2-16,0 0-3 0,0 0-2 0,0 0-1 16,0 0-23-16,0 0 50 0,0 0-35 0,0 0 12 15,0 0-11-15,18 2 3 0,-18-2 2 0,0 0 1 16,0 0 5-16,0 0-11 0,14 9 15 15,-14-9-7-15,0 0 4 0,9 13 0 0,-9-13 1 16,6 11-3-16,-6-11 3 0,6 14-3 0,-6-14-13 16,8 15 14-16,-8-15-9 0,7 18 15 0,-7-18-9 15,8 22 5-15,-2-9-7 16,-6-13 39-16,11 24-48 0,-5-13 38 0,-6-11-40 0,10 20 45 16,-10-20-38-16,11 20 29 0,-11-20-42 0,10 19 42 15,-10-19-41-15,11 17 55 0,-11-17-54 0,12 16 62 16,-12-16-58-16,9 13 66 0,-9-13-50 0,11 10 56 15,-11-10-51-15,12 7 67 0,-12-7-53 16,0 0 68-16,15 7-48 0,-15-7 50 0,0 0-53 16,24-6 51-16,-24 6-55 0,24-12 51 0,-9-1-55 15,3-1 37-15,5-4-32 0,0-1 47 0,4-6-38 16,9-7 27-16,4-4-46 0,2-3 30 0,5-3-13 16,2-1-32-16,5-1 13 0,3-2-2 15,3 1-31-15,1 1 28 0,0-2-6 0,1 0-33 16,-3 2 32-16,-1 2-36 0,-3 2 5 15,-4 2 6-15,-3 4-3 0,-3 2 0 0,-5 3 4 0,-8 8 1 16,-4 0 0-16,-1 4-1 0,-4 2 1 0,-6 2-1 16,-1 2 20-16,-4 3-20 0,-12 8-7 15,18-12 8-15,-18 12 1 0,13-9-1 0,-13 9-1 16,0 0 1-16,16-11-3 0,-16 11-6 0,0 0-9 16,0 0-18-16,12-8-14 0,-12 8-4 0,0 0-14 15,0 0-17-15,0 0-14 0,0 0-19 16,0 0 28-16,0 0-65 0,0 0 25 0,0 0-53 15,0 0 2-15,-6 14-60 0,6-14-91 0,-13 8-448 16,13-8-315-16</inkml:trace>
  <inkml:trace contextRef="#ctx0" brushRef="#br0" timeOffset="43218.53">27584 8560 591 0,'0'0'427'0,"0"0"-102"0,-13-13-76 16,13 13-53-16,0 0-26 0,-13-12-22 15,13 12-23-15,0 0-8 0,-12-13-15 0,12 13-17 0,0 0-13 16,-9-13-4-16,9 13-15 0,0 0 0 15,-11-12-32-15,11 12 22 0,-7-10-31 16,7 10 33-16,0 0-32 0,-12-15 35 0,12 15-45 16,-10-10 49-16,10 10-43 0,-12-11 18 0,12 11 19 15,-11-10-48-15,11 10 50 0,-13-13-44 0,13 13 47 16,-16-14-45-16,16 14 47 0,-16-15-54 0,16 15 57 16,-20-17-57-16,9 7 53 0,-1-2-77 0,-1 1 77 15,1-3-59-15,-1 1 25 0,0-2 35 0,-1 2-4 16,-1 1-10-16,1-2-5 0,-1 3-7 0,1-2-4 15,-2 1-4-15,0 0-3 0,1 2-7 16,-3-1 3-16,5 1 1 0,-1 2-6 0,1-1-1 16,-1 1 0-16,2 1-3 0,-4-3 0 15,1-1 1-15,2 4-5 0,-1 0 5 0,1 1-6 16,1-1 5-16,-1-1-3 0,-1 4 2 0,1-3 0 16,0 2 0-16,-1-1-2 0,-1 1 2 0,1-1-5 15,-1-1 5-15,1 3-4 0,0-2 4 0,-2 4-1 16,3-4-1-16,-3 2 1 0,1-3-1 0,-2 3 1 15,2 0-3-15,-5-3 2 0,3-1-3 0,-4 2 4 16,2-3 1-16,0 3-3 0,-2-2 2 16,1 0-1-16,-2-1 1 0,-3 0-2 0,2 1-1 15,-2 1 0-15,-1 0 0 0,-4-3 0 0,6 4 4 16,-3-1-2-16,-4 1 3 0,-1-2-2 16,5 4 1-16,-4-3-5 0,4 2 6 0,-2 0-4 15,1 1 4-15,-1 2-2 0,2-3 1 0,-2 3-3 16,0-1 2-16,-1 2-1 0,-1 0 0 0,-1 1-3 15,-7-1 2-15,-2 4-3 0,0 2 1 0,-1 1 3 16,2 3-1-16,-4 1 1 0,4 1 0 0,0-1 0 16,-1 0-6-16,1 2 2 0,0-1 4 0,4 0 1 15,-3 2 2-15,1 1-1 0,2 1 0 0,3-1 0 16,-3-1-1-16,2-1 0 0,1 0-1 0,1 0-1 16,1 4-54-16,-3-4 66 0,4 3-50 15,2 0 55-15,-6-2-50 0,5 1 54 16,-2 1-54-16,2 1 53 0,1 0-1 0,0 0-59 15,2 0 64-15,1 3-4 0,1-1-6 0,1-1-3 16,1 3-1-16,1-1-2 0,2-1-3 0,0 3-3 16,6-3-1-16,-3 5 0 0,3 3 1 0,-1 0-3 15,2 2 4-15,2 1-5 0,1 2 8 0,2 2-6 16,2 2 2-16,1-1-1 0,-1 3 0 0,3-1 4 16,-1 3-1-16,1-3-2 0,2 3 4 0,0-3-5 15,2 1 1-15,1-2 0 0,-1 0-3 0,3-2 2 16,0-1-3-16,1-1 6 0,1 0-2 0,0-1 0 15,3-1-3-15,0-1-1 0,1-2 7 16,2 0-3-16,1 0 9 0,3-3 13 16,2 0 7-16,3-2 2 0,3-1 9 0,2-3 2 15,4-1 2-15,1-2-2 0,4-1-4 0,2-4 3 16,3 0-1-16,2-4-7 0,4-2 2 0,2 0-6 16,2-1-19-16,6-1 14 0,8-1-6 0,4 2-5 15,-1-2-1-15,-1 0 0 0,1 1-3 0,-15-2-6 16,3 1 2-16,-1 1-1 0,1 1-2 0,9-1 0 15,-11 2 0-15,-1-1-7 0,-1-1 8 0,0-1 2 16,0 0-4-16,-1-1-3 0,-1-1 3 0,-1 2-1 16,-1-2 0-16,0 0 0 0,-2 2-16 15,0 0 19-15,-2 0-1 0,-2 1 4 16,-2 0-6-16,1-1-1 0,-1 1-11 0,-10 0 15 16,1 1 0-16,0-2-1 0,-3 0-1 0,1-2-2 15,0 0 3-15,-2 0 5 0,2-2-5 0,3-3-3 16,1-1 4-16,-3-2-9 0,3-1 28 0,-1-2-21 15,-1-2 26-15,1-2-32 0,-1-1 46 0,0 0-37 16,-1-3 5-16,1 2-1 0,1-2 6 0,-1-3 5 16,0 5-1-16,-1-2 2 0,-1 0-21 0,-2 3 13 15,0 0-8-15,-3 0 5 0,-1 2-3 0,0-2-1 16,-3 2-1-16,-3 1 3 0,-1 1-7 16,-1-3 0-16,-2 2-10 0,2-2 14 15,-4-1-5-15,3 0 2 0,-3 0 29 0,0-3-34 16,-2-1 36-16,0-6-40 0,-1 4 33 0,0-5-49 15,-2-2 41-15,-3-1-29 0,1 4 40 0,-2 0-43 16,-1-1 41-16,-2-2-42 0,-1-3 3 0,-3-1 1 16,0 1 7-16,-2-1-14 0,-1 2 15 0,0-4-5 15,-3 2 6-15,-1-2-14 0,1 0-19 0,-5 1 44 16,-1 1 1-16,-4 1-6 0,-7-3-9 0,-3 3-1 16,-5 3 9-16,3 8 7 0,-7-1 24 15,-5 2-38-15,-3 4 32 0,-3 3-35 0,-3 3 32 16,-5 1-36-16,0 1 27 0,-5 1-30 15,-1 1 36-15,-5 3-38 0,-1 2 32 0,0 0-33 16,-2 2 34-16,1 1-36 0,0-2 32 0,4 4-37 16,-1-1 13-16,12 0-31 0,-5 0 7 0,8 0-42 15,5 2-9-15,-1-2-48 0,3 0 22 0,2 2-13 16,3-1-71-16,3-2 25 0,7 0 10 0,3 2-31 16,3-2-80-16,-1-4-156 0,2 3-355 0,2-2-319 15</inkml:trace>
  <inkml:trace contextRef="#ctx0" brushRef="#br0" timeOffset="45179.65">27258 9732 226 0,'0'0'595'16,"-8"-14"-197"-16,8 14-90 0,-12-11-81 16,12 11-45-16,-18-10-26 0,18 10-22 0,-27-9-28 15,27 9-15-15,-29-6-24 0,14 3 10 0,15 3-34 16,-31-3-47-16,14 1 80 0,1-2-34 0,16 4 20 15,-31-4-50-15,17 1 46 0,14 3-42 0,-29-6 37 16,29 6-42-16,-27-4 34 0,27 4-33 0,-27-6 39 16,27 6-49-16,-27-6 30 0,14 2-30 0,-2 0 47 15,1 0-48-15,-1 0 45 0,0 0-42 16,0-1 31-16,-1 1-47 0,1-1 55 0,-1-1-63 16,0 2 56-16,-4-2-59 0,2 2 57 0,0-2-5 15,0 1-6-15,-3 1-5 0,2 0-1 16,-4 0-1-16,6 1-7 0,-2-1-7 0,-4 3 6 15,-1-2-1-15,2 1-3 0,1 1 1 0,-2 1-1 16,0-1 0-16,2 1 2 0,0 0-3 0,-5 0-8 16,2 1 8-16,1 0 0 0,-2 1-2 0,-2 1 0 15,2-1-1-15,-2 2 2 0,1-1-2 0,-1 0-46 16,-3 1 55-16,1-1-48 0,-5 1 54 0,-1 1-60 16,0 0 65-16,-1 0-47 0,0 2 49 15,1-1-47-15,-1 2 37 0,0-1 8 16,0 2-53-16,2 0 55 0,0 1-57 0,1 0 59 0,4 4-47 15,-3-1 47-15,-1 1-47 0,1 2 47 16,0-1-50-16,1 2 45 0,2-2-47 0,-3 3 54 16,3 1-49-16,0 2 46 0,-1 0-46 0,1 1 47 15,0 1-46-15,0 2 47 0,-1 0-50 0,2 0 47 16,1 2-3-16,-7 4-3 0,8-3-5 0,-2-1-2 16,-3 6-15-16,5-4 16 0,1 0-11 0,1 0 9 15,2 1-8-15,0 0 5 0,0 1 3 16,1 0-6-16,3 1 0 0,2-1-2 0,-1 0-40 0,3 0 47 15,1 0-45-15,2-1 51 0,2-1-51 0,2-4 54 16,3 0-52-16,1 1 58 0,1 0-48 16,2-1 48-16,0-1-6 0,3 0 1 15,1 0-8-15,2-1-7 0,1-2 6 0,3 2-1 16,0-3-3-16,5 5 2 0,1-1-3 0,2-3-3 16,2-1 2-16,3-1-11 0,0 0 13 0,4-2-18 15,0 0 21-15,-1-3-10 0,5 0 10 0,1 1-12 16,0-5 12-16,4 0-15 0,0 0 20 0,2-2-16 15,2-1 7-15,-1-1-9 0,3 0 22 0,1-3-4 16,2 2 8-16,2-4-12 0,2 2 12 0,2-2-8 16,0-1 8-16,2 0-11 0,0-1 2 0,9-3-2 15,-11 2 6-15,3 2-12 0,-2 0 9 16,2-1-10-16,0 0 11 0,-2 0-12 16,2-1 24-16,11-1-7 0,-4-1-1 0,3-1-4 15,-1 0 3-15,-9 2-3 0,14-4 4 0,-6 0 16 16,1 0-7-16,0 0-4 0,0-1-4 0,-2 0 1 15,2 0-2-15,-1-1-1 0,-3 0-6 0,1-1 2 16,-3 2-2-16,-8 0-2 0,1-1 0 0,-3 2-4 16,0-2 1-16,0 0 1 0,-4 1 0 0,1-2-7 15,-2 0 7-15,-1-1 4 0,-2 0-4 0,0-1-1 16,-3-1-1-16,-3 0-2 0,1-3 2 0,-3 0 3 16,1-5 1-16,-3-1-5 0,0-4 7 15,5-8-2-15,-3-3-2 16,0-3 0-1,-2 0-7-15,0-2-1 0,-5-1 7 0,-2 0 0 16,-2-1 6-16,-4 8-7 0,-5 1 1 0,-2-3-1 0,-5 1 1 0,1 0-4 0,-8-1-57 0,-2 0 70 16,-5 1-55-16,-6-1 61 0,-8-5-61 0,-6 1 64 15,-8 5-55-15,-5 1 58 0,-7 3-72 0,-5 3 69 16,-6 3-52-16,-7 2 32 0,-3 1-26 0,-1 2 49 16,-2 0 5-16,0 2-12 0,-5 3-1 0,3 3-3 15,0 2-3-15,-1 0-8 0,1 4 5 16,-3 0-5-16,5 3-20 0,0 2-23 0,4 1-6 15,3 2-18-15,2 5-14 0,0-3-14 16,4 4-10-16,9 0-41 0,3 0 11 0,2 3-24 16,2 1-59-16,2-2-137 0,0 0-415 0,3 0-290 15</inkml:trace>
  <inkml:trace contextRef="#ctx0" brushRef="#br0" timeOffset="56190.77">10556 10634 406 0,'0'0'419'15,"2"-21"-116"-15,-2 21-58 0,1-20-51 0,-1 20-43 16,0 0-14-16,-2-24-13 0,2 24-20 16,-5-14-9-16,5 14-5 0,-8-13-14 0,8 13 5 15,-10-11-46-15,10 11 37 0,-10-12-53 0,10 12 54 16,-13-8-3-16,13 8-12 0,-13-8-6 0,13 8-6 16,-14-6-6-16,14 6-1 0,-14-4 3 15,14 4-2-15,-16-5 0 0,16 5 11 0,-16-4-5 16,16 4-1-16,-19-2-8 0,19 2-9 0,-19 0-11 15,19 0 14-15,-20-1-1 0,20 1 3 0,-21 1-15 16,21-1 7-16,-22 2-12 0,22-2 9 0,-25 5-14 16,25-5 10-16,-25 5-11 0,25-5 8 0,-25 7-8 15,25-7 6-15,-28 8-7 0,14-3 3 0,-1 0-13 16,1 1 9-16,-1 0-9 0,1 0 14 0,-2 0-5 16,2 1 4-16,1 0-6 0,-3 0 6 0,2 3 0 15,-3-2-2-15,2 3-3 0,1-3 2 0,0 4-2 16,-1-1-1-16,1 1 0 0,0 1 1 0,0 0-2 15,0 0-11-15,1 1 9 0,1 1-1 16,-2-1 4-16,2 1-2 0,-1 2 0 0,1-1 0 16,0 1 1-16,0 1-1 0,1 0 0 0,0 0-9 15,0 1 10-15,1 1-7 0,-1 0 7 16,-2 5-9-16,1 1 14 0,-2 1-14 0,3-2 7 16,-2 2-5-16,2 3 10 0,-1-1-5 0,0 3-11 15,0 1 19-15,0 0-8 0,2 3 2 0,0 2-1 16,-2 1 1-16,3 1 0 0,0 2 0 0,-1-1 1 15,2 2 4-15,0 1-2 0,1-1 1 0,0 1-2 16,2-2 10-16,1 1-4 0,0 1 8 0,2-2-9 16,1 0 9-16,1-2 2 0,2-1-1 15,1-1 0-15,2-1-2 0,1 0-1 0,3-1-2 16,-1-3 2-16,3 0-5 0,2-1 2 0,0-4-4 16,2 2 6-16,0-4-5 0,3-1-1 0,-1-1 1 15,2-1 2-15,0-1-5 0,1 1 6 0,1-2-1 16,2-1 5-16,-2 0 0 0,2-1 5 0,1 1-7 15,1-2 13-15,-2 1-16 0,3 1 18 0,0-3-19 16,0-1 17-16,1 2-12 0,0-1 10 0,1-2-15 16,-1 2 10-16,1-2-17 0,1 0 16 0,1 0-15 15,0-2 13-15,0 4-7 0,3-4 2 16,-1 1-16-16,-1 1 14 0,-1-2-14 16,0-1 13-16,-2 0-20 0,1-1 22 0,-1 0-16 15,0 0 13-15,-5-3-18 0,6 4 18 0,2-2-10 16,0 0 11-16,1 1-16 0,-2-3 17 0,2 1-17 15,-1 0 19-15,1-2-17 0,1-1 17 0,-1 0-27 16,3 0 13-16,1-1 1 0,3 1 0 0,4-4 1 16,0 3-6-16,1-4 3 0,-1 0 1 0,0-1 4 15,1-1-1-15,-2 0 0 0,2-2 1 0,-2 1 18 16,-1-2-23-16,3 0 15 0,-4-1-24 0,1 0 28 16,3 0-18-16,-1 1 21 0,2-2-34 0,-2-1 30 15,2 2-21-15,-4-2 25 0,1 0-21 0,1 0 21 16,-5 1-13-16,4-1 9 0,-3 0-32 0,-1-1 32 15,0 0-19-15,0-1 29 0,-3 0-29 16,2-1 23-16,-3 0-23 0,-1-2 26 0,1 1-5 16,2 1-1-16,-4 0-2 0,-1-2 1 15,0-1-19-15,-3 1 19 0,-2-1 7 0,0 1 1 16,-5 0-11-16,-1 1-3 0,1 0 0 0,-4-1 0 16,2 1-23-16,-4-3 27 0,2 1-3 0,-4-2-28 15,1 1 32-15,-2-3-30 0,0 1 24 0,-3-2-31 16,0-2 43-16,-3-1-35 0,0-1 33 0,0-3-32 15,-4-1 33-15,-1-2-32 0,-1-1 34 0,-1-6-40 16,-3-1 39-16,-2-1-4 0,0 0 0 16,-1 1-7-16,-1-3 2 0,-4 1-16 0,-1-1 20 15,0-11-8-15,-5 2 7 0,1 0-13 0,-2 1-2 16,0-1 1-16,0 1 0 0,-2 4-1 0,-3-1 0 16,6 8 1-16,-4 2-31 0,1 4 10 0,-2-1 33 15,1 2-1-15,-3 3-12 0,-2 1 0 0,0 1 11 16,-2 2-1-16,-1 1-6 0,-1 1 0 0,-2 1 0 15,-1 1 1-15,-1 1-5 0,-1 0 3 0,-2 2-3 16,1-1 5-16,-1-1-4 0,-3 1 4 16,1 0-5-16,0 1 8 0,-7-3-10 0,5 4 12 15,-6-7-12-15,6 6 2 0,-4-2-5 0,3 2 7 16,-5-3-4-16,1 0 0 0,1-2 0 0,-2-2 0 16,3-1 0-16,-1-2-5 0,3 0 6 15,1-4 1-15,0 1-10 0,1-3 0 0,0 0 27 16,1 0-17-16,2 1 2 0,8 10 0 0,2-3-3 15,0 3-31-15,-1 0 36 0,0 0-32 0,0 3 36 16,1-1-30-16,2-1 32 0,-2 6-30 0,0-2 32 16,-1 5-32-16,-1-4 31 0,-3 3-26 0,-2 0 27 15,-3 1-42-15,2 0 39 0,0 0-25 0,3 1 32 16,0 0 0-16,0 0-7 0,0-1-5 0,1 1 1 16,0-2-2-16,1 3-2 0,1-2 4 0,0 2-3 15,0 0 1-15,4 1-54 0,-2 3 46 0,2-2-16 16,-2 2-14-16,2 1-25 0,1 0-33 0,-2 1-4 15,1 0-24-15,1 0-23 0,0 2-13 16,4 0-20-16,1 0 17 0,1 1-30 0,1 1 32 16,18-2-43-16,-28 2 52 0,28-2-3 0,-25 4-4 15,25-4-61-15,-19 6-47 0,19-6-352 16,-14 7-146-16</inkml:trace>
  <inkml:trace contextRef="#ctx0" brushRef="#br0" timeOffset="89246.47">4609 6582 588 0,'-10'-11'449'0,"0"0"-94"0,-2-1-71 0,-1 0-64 15,1 0-9-15,0 2-58 0,-1-1-5 0,3 1-59 16,-4 1 29-16,3 0-40 0,-1 0 31 0,1 0-53 16,0 2 36-16,-1-1-42 0,12 8 45 0,-17-13-45 15,17 13 46-15,-15-10-61 0,15 10 35 0,-12-8-57 16,12 8 37-16,0 0-58 0,-11-7 47 0,11 7-53 16,0 0 39-16,0 0-43 0,0 0 49 0,0 0-68 15,0 0 57-15,5 30-34 0,4-14 47 0,1 1-48 16,2 1 45-16,1 1-48 0,5 2 48 15,-1 0-50-15,-2-4 49 0,-1-1-60 16,2-3 64-16,-1 2-51 0,0-4 49 0,0 0-51 16,-2-4 48-16,0 1-40 0,-13-8 49 0,23 6-38 15,-23-6 81-15,25-4-40 0,-11 0 55 0,4-10-56 16,1-8 36-16,0-3-14 0,0-5-8 0,-4-3-5 16,1-1-35-16,-3-3 30 0,-2-1-22 0,-1 2 2 15,-3 3-3-15,-2 0 7 0,-1 8 5 0,-2 3 4 16,-1 4-7-16,-1 18 0 0,1-27 6 0,-1 27-1 15,-1-21-8-15,1 21-4 0,0 0-6 16,-1-20-7-16,1 20-4 0,0 0-1 0,0 0-11 0,0 0 0 16,0 0 14-16,-1 19 16 0,2-1-20 0,2 7 28 15,1 8-32-15,4 2-2 0,-1 2-24 0,2 3 29 16,2 1 2-16,3 11 2 0,2-2-1 16,-1-2-2-16,0-10 3 0,-1-2-3 0,4-4-3 15,-2-1 0-15,2-6-27 0,-1-5 20 0,-1-3-1 16,1-4-1-16,0-5 12 0,-3-2-2 0,-14-6-3 15,29 2-4-15,-13-6-10 0,-2-1-6 0,3-4 2 16,-3-1 0-16,-1-2 1 0,-3 1 3 0,-2 0 3 16,-8 11-16-16,13-17 26 0,-13 17-39 15,10-12 39-15,-10 12-42 0,0 0 55 0,9-12-45 16,-9 12 47-16,0 0-49 0,0 0 50 16,11-7-49-16,-11 7 48 0,0 0-40 0,0 0 47 15,14 10-45-15,-14-10 47 0,9 13-45 0,-9-13 47 16,11 12-47-16,-11-12 48 0,9 13-53 0,-9-13 47 15,9 10-41-15,-9-10 51 0,0 0-49 0,14 9 49 16,-14-9-43-16,0 0 41 0,0 0-41 0,17-3 48 16,-17 3-51-16,8-11 50 0,-8 11-50 0,5-15 48 15,-5 15-47-15,0 0 47 0,-2-24-2 0,2 24-17 16,-10-18-37-16,10 18 49 0,-17-13-50 0,4 7 51 16,0 0-52-16,13 6 47 0,-30-4-47 0,30 4 52 15,-30-1-49-15,30 1 47 0,-26 0-5 0,26 0-48 16,-21 0 47-16,21 0-52 0,0 0 46 0,-20-2-52 15,20 2 48-15,0 0-39 0,0 0 50 16,0 0-50-16,0 0 50 0,9-19-48 0,2 11 45 16,3-3-45-16,0-2 53 0,2 1-48 0,-1 0 48 15,0 0-49-15,-2 5 49 0,-2 0-50 16,-11 7 50-16,19-10-50 0,-19 10 40 0,15-7-44 16,-15 7 55-16,0 0-46 0,20 0 46 0,-20 0-48 15,15 6 50-15,-15-6-49 0,14 11 45 0,-14-11-43 16,15 13 48-16,-15-13-48 0,11 11 46 0,-11-11-46 15,11 11 46-15,-11-11-48 0,9 9 47 0,-9-9-54 16,0 0 33-16,12 9-21 0,-12-9 49 0,0 0-49 16,0 0 49-16,0 0-50 0,18 0 45 15,-18 0-47-15,0 0 51 0,12-12-50 0,-12 12 48 0,7-13-48 16,-7 13 49-16,6-14-51 0,-6 14 53 16,5-13-51-16,-5 13 42 0,0 0-47 0,5-15 56 15,-5 15-53-15,0 0 49 0,0 0-54 0,0 0 36 16,5-14-37-16,-5 14 49 0,0 0-48 0,0 0 49 15,0 0-45-15,0 0 49 0,17 4-50 0,-17-4 50 16,11 11-49-16,-11-11 27 0,13 13-31 0,-13-13 59 16,16 16-53-16,-16-16 55 0,15 16-55 0,-15-16 48 15,16 13-50-15,-16-13 45 0,13 11-44 0,-13-11 48 16,0 0-57-16,16 8 42 0,-16-8-58 16,0 0 47-16,0 0-52 0,17-1 52 0,-17 1-56 15,0 0 56-15,12-18-46 0,-12 18 48 16,6-17-51-16,-6 17 46 0,4-22-49 0,-4 22 43 15,2-25-50-15,-2 25 60 0,0-27 0 0,0 27-2 16,-2-28-2-16,0 12 0 0,0-1 0 0,-1 2 2 16,0-3-2-16,-1 3 2 0,1-2 1 0,-2 2 4 15,2-1-7-15,-1 2-5 0,4 14 4 0,-6-22 7 16,6 22 1-16,-6-18-2 0,6 18 5 0,0 0 6 16,-6-18 4-16,6 18 2 0,0 0 1 0,-6-15 2 15,6 15 3-15,0 0-3 0,0 0-2 0,-5-13-6 16,5 13-3-16,0 0-1 0,0 0-23 0,0 0 19 15,0 0-3-15,0 0 0 0,0 0-4 16,0 0 0-16,0 0 15 0,0 0-2 0,0 0 10 0,0 0 2 16,11 9 6-16,-3 2-1 0,1 5-1 15,1 1-4-15,1 0-3 0,-1 4-8 0,3 4 1 16,-1 1 34-16,1 4 0 0,1 0-8 0,-3 0-8 16,2-1-7-16,-2 1-8 0,0-4-6 0,0-3-1 15,-1-4-83-15,-1-3-82 0,0-5-110 0,-9-11-203 16,0 0-483-16,16 6-627 0</inkml:trace>
  <inkml:trace contextRef="#ctx0" brushRef="#br0" timeOffset="90102.4">5307 6178 882 0,'0'0'531'0,"0"0"-190"0,-11-11-32 0,11 11-110 15,0 0 5-15,10-16-74 0,2 7 4 0,5-2-73 16,4 1 32-16,1 0-56 0,0 2 27 0,3 1-47 16,-1 2 33-16,1 0-45 0,-3 3 36 0,-1 0-44 15,-1 2 41-15,-1 2-40 0,0-1 52 0,-1 2-35 16,2 3 48-16,-1 2-65 0,-2-1 90 16,1 3-8-16,-2 1-3 0,-2 3 2 0,1 2-6 15,-2-1-3-15,-1 2 7 0,0 0-11 0,-2 1-6 16,-1-1-7-16,0 0-8 0,0 0-9 15,-2-1-11-15,0-3-5 0,0 1 2 0,-2-1-1 16,-5-13-4-16,9 19-4 0,-9-19-2 0,8 16-7 16,-8-16-1-16,0 0 5 0,10 15-1 0,-10-15 0 15,0 0 0-15,0 0 4 0,7 10 2 0,-7-10-2 16,0 0-3-16,7-10 0 0,-7 10-12 0,6-25-8 16,-2 9 22-16,1 0 20 0,-2-1-27 0,-1-1-3 15,0 4 0-15,-2 14-2 0,3-25 2 0,-3 25 3 16,2-18-1-16,-2 18-2 0,0 0-4 0,2-19-2 15,-2 19-2-15,0 0 1 0,0 0 0 16,0 0 3-16,0 0-8 0,0 0 5 0,0 0 9 0,12 7 15 16,-12-7-18-16,9 21 1 0,-4-6 0 15,0-1-4-15,3 3 0 0,-2-4 6 0,1 0 0 16,-7-13-2-16,10 20 0 0,-10-20-2 0,9 14 2 16,-9-14-2-16,0 0 1 0,15 7-23 0,-15-7 19 15,12-10 0-15,-5-2 10 0,1-2 16 0,-2-4-20 16,-1-1 1-16,-2-4-2 0,-1 4 0 0,-2-5-45 15,-2-1 50-15,-2-1-41 0,0 0 50 0,-1 0-50 16,0 0 53-16,-2 3-45 0,1 1 49 16,1 5-46-16,0 1 38 0,5 16-42 0,-6-20 52 15,6 20-52-15,-6-14 44 0,6 14-47 0,0 0 45 16,0 0-44-16,0 0 53 0,0 0-47 16,0 0 51-16,0 26-51 0,5-6 49 0,-2 3-45 15,0 3 49-15,2 6-6 0,-1 0 6 0,-1-5-19 16,1-2-2-16,-1-2 6 0,2 0-2 0,-1-7-2 15,-2 0-3-15,-2-16 1 0,5 20-6 0,-5-20 1 16,3 16 7-16,-3-16 1 0,0 0 3 0,0 0 2 16,8 11 2-16,-8-11 0 0,0 0 0 0,13-12 18 15,-13 12-37-15,11-19 0 0,-11 19 11 0,13-23-2 16,-13 23-3-16,12-20 1 0,-12 20-6 16,10-17-3-16,-10 17 1 0,12-13-1 0,-12 13-2 0,11-10 2 15,-11 10-1-15,13-6 1 0,-13 6 0 16,0 0 1-16,23 1 1 0,-23-1 3 0,19 10-7 15,-19-10 2-15,16 18 35 0,-9-6-21 0,-1 1-4 16,-4 1 0-16,-2 4 1 0,-3 6-6 0,-5 1 2 16,-3 4 1-16,-1-1 1 0,-4 0-1 0,0-2-1 15,0-2-4-15,3-6-12 0,0-4-21 16,4-2-38-16,9-12-101 0,-11 9 11 0,11-9-60 16,0 0-8-16,-3-17-49 0,11-3-166 0,1 0-379 15,4-7-390-15</inkml:trace>
  <inkml:trace contextRef="#ctx0" brushRef="#br0" timeOffset="90424.76">6223 6211 514 0,'0'0'596'0,"0"0"-153"16,11-7-51-16,-11 7-111 0,0 0-5 0,0 0-111 15,0 0 6-15,14-6-74 0,-14 6 23 0,0 0-72 16,0 0 37-16,0 0-63 0,0 0 38 0,0 0-48 16,11-6 43-16,-11 6-56 0,0 0 71 0,0 0-22 15,13-8 59-15,-13 8-50 0,12-13 41 0,-12 13-62 16,17-20 39-16,-10 7-61 0,1 0 43 0,-1-1-61 15,0 3 57-15,-7 11-24 0,8-20 50 0,-8 20-52 16,4-14 48-16,-4 14-53 0,0 0 39 16,0 0-52-16,-2-20 34 0,2 20-49 0,0 0 40 15,0 0-49-15,-19 4 44 0,19-4-45 16,-17 15 43-16,9-5-47 0,0 1 34 0,2 2-3 16,1-1 10-16,5-12-7 0,-5 27 0 0,5-27-3 15,3 29-2-15,1-12 0 0,3 0-3 0,1-1 11 16,5 3 40-16,4 2 44 0,3-4-54 0,-1-5 28 15,4 2-50-15,0-4 31 0,4-3-49 0,6-2 11 16,-4-2-80-16,1-5-35 0,1-5-138 0,1-5-209 16,-2-4-725-16,-4-2-915 0</inkml:trace>
  <inkml:trace contextRef="#ctx0" brushRef="#br0" timeOffset="105094.5">14593 4701 420 0,'0'0'440'0,"0"0"-117"0,0 0-43 16,0 0-63-16,-6-15-45 15,6 15-18-15,0 0-33 0,0 0 4 0,-10-13-47 16,10 13 28-16,0 0-35 0,-9-10 14 0,9 10-53 15,0 0 45-15,-12-14-49 0,12 14 36 0,-10-8-39 16,10 8 31-16,0 0-38 0,-14-13 47 0,14 13-51 16,-10-7 35-16,10 7-43 0,-12-8 41 0,12 8-40 15,-13-7 41-15,13 7-46 0,-14-8 43 0,14 8-49 16,-13-6 45-16,13 6-43 0,-15-7 45 16,15 7-57-16,-14-6 53 0,14 6-48 0,-16-5 46 0,16 5-56 15,-16-5 53-15,16 5-47 0,-18-6 45 16,18 6-50-16,-18-4 50 0,18 4-53 0,-22-6 55 15,22 6-54-15,-23-5 44 0,23 5-44 0,-22-4 32 16,22 4-29-16,-23-5-3 0,23 5 6 0,-24-4 10 16,24 4-3-16,-27-3 5 0,27 3 0 0,-26-3 1 15,26 3-1-15,-29-2 2 0,29 2-4 0,-29-2 1 16,29 2 3-16,-30-2 5 0,30 2-7 0,-31-1-7 16,31 1 12-16,-33-2-9 0,33 2 2 0,-32 0 11 15,32 0 6-15,-33 0-11 0,15-1-1 16,18 1 2-16,-33 0-4 0,14 0 2 15,19 0-7-15,-35 0 8 0,16 0-5 0,0 0 2 16,0 1 3-16,19-1 3 0,-36 0-9 0,16 2 3 16,3-1 8-16,-2 2-1 0,1-1-1 0,0 0 0 15,-2 2 43-15,4-2-68 0,-2 3 62 0,0-1-52 16,-2 1 47-16,-2 0-57 0,4 1 54 0,0 0-51 16,-1 2 41-16,0-1-46 0,2 0 51 0,0 1-58 15,-1 0 58-15,3 0-47 0,-2 1 45 0,4-2-49 16,-1 0 50-16,1 2-50 0,1-1 47 0,-1 0-48 15,-1 1 47-15,1 1-51 0,0 1 53 0,-1 0-49 16,-1 0 47-16,1 2-48 0,1-1 2 16,-1 1 7-16,3-1-5 0,-2 1 4 0,-1 1 10 0,3-1 4 15,-1 1-2-15,1 1 1 0,0 1 1 16,0-1 2-16,0 1 0 0,0 0 0 0,-1 0-5 16,3 2 6-16,-3 0-1 0,2-2 0 0,3 0-3 15,-1-3 2-15,8-13-9 0,-10 19 4 0,10-19-1 16,-7 24 12-16,7-24 1 0,-6 28-1 15,3-12-1-15,3 1 0 0,-2 0-2 0,0 0-1 16,2 1 3-16,-2 1 23 0,2 2-28 0,-2 0 43 16,2-2-51-16,0 1 47 0,0 4-62 0,0 2 60 15,0-2-6-15,2-1-3 0,0 2-53 0,0-1 52 16,0 0-51-16,1 0 52 0,-1 1-52 0,0 0 52 16,2-1-55-16,1 1 55 0,-1-1-50 0,2-1 48 15,0 0-49-15,1 0 51 0,1-4-60 0,0 2 60 16,0 0-48-16,-1 1 50 0,2 1-50 15,2-2 48-15,0 4-50 0,0 0 52 0,-1-2-53 16,1-3 53-16,0 1-56 0,0 0 57 0,3 2-50 16,-1-4 51-16,3 3-54 0,0-2 50 0,-1-4 0 15,6 3-7-15,-1 0-3 0,0-1 1 0,3-2-2 16,-1 1-3-16,2-1 1 0,1-2-1 0,0-1-4 16,2 0 0-16,-2-1-3 0,2-1 0 0,0 0-1 15,-1 0 1-15,3-2 5 0,-6 0-7 0,7 1 2 16,-3-1 4-16,4 2 0 0,-2-4 2 0,2 1 3 15,-3 0 6-15,3 1 22 0,-4-3-6 0,3 1 1 16,1 0-8-16,-2 1 13 16,3 1-11-16,-3-1 9 0,2 0-19 0,0 1 8 15,-1 1-18-15,3-1 39 0,-3-2-21 0,3 0 17 16,-1 1-31-16,-1-2 16 0,-2-2-25 0,0 1 18 16,-2-3-27-16,4 0 25 0,0 1-24 0,-1-2 22 15,4-1-28-15,-4 0 28 0,4 0-21 0,1-1 19 16,1-4-24-16,-2 3 28 0,-5-3-38 0,-2 1 33 15,5-2-19-15,-6-2 32 0,0 3-28 0,3-4 40 16,-6-2-1-16,4 2-3 0,-2-4-5 0,1-1 5 16,-2-2-7-16,0-2-4 0,-1-4-4 0,2-2-40 15,1-1 36-15,-2-3-37 0,0-1 39 16,-1 0-42-16,1-2 21 0,-1 0-26 0,-1 0 7 16,-2-1 10-16,0 1-1 0,-2 0 2 0,0 0 1 15,-1 1 3-15,-2 0 1 0,0 1 2 0,-3 0-1 16,0 1 6-16,-3 0 27 0,0 3-39 0,-3 0 35 15,-2 0-41-15,0-1 41 0,-3-2-40 0,0 0 35 16,-4 0-46-16,-2-6 12 0,-2 0-3 0,-4-1 5 16,0 1 0-16,-3 0 6 0,-2-3-1 0,-6-7 1 15,0-2-29-15,-3-2 36 0,-2 2-32 0,0-2 36 16,-1-2-34-16,-1 3 36 0,-2 3-33 16,1 2 34-16,0-1-12 0,-2 4 12 0,1 0-3 15,-1 4-37-15,1 0 38 0,3 9-33 16,-1 1 3-16,-2 0 3 0,1 1 0 0,-1 2 1 15,-1 2-1-15,-1 1-4 0,-1 3-9 0,-1 2-15 16,-1 2-7-16,1 2-20 0,-2 3 0 0,0 3-3 16,-2 2-15-16,1 3-11 0,-1 4 1 0,1 0-5 15,2 2-11-15,-2 3-1 0,2 2 6 0,-1 2 22 16,2 3-30-16,1 2-7 0,3 1-19 0,2 0-83 16,-1 0-205-16,1-1-217 0,5 4-181 0</inkml:trace>
  <inkml:trace contextRef="#ctx0" brushRef="#br0" timeOffset="107142.29">14030 5949 769 0,'0'0'521'15,"6"-13"-76"-15,-6 13-136 0,0 0 2 16,7-11-108-16,-7 11-5 0,0 0-75 0,0 0 10 0,0 0-70 16,8-12 30-16,-8 12-63 15,0 0 35-15,0 0-54 0,0 0 39 0,0 0-54 16,3 16 49-16,-3-16-53 0,-2 30 42 0,0-14-41 16,-1 8 39-16,3 1-51 0,0 3 53 0,0 1-14 15,0 0 6-15,0 2-4 0,2-2-4 0,0 7-4 16,1-2-42-16,-3-7 46 0,2 3-43 0,-2-4 46 15,2 1-53-15,1 0 55 0,0-1-50 0,-2 0 60 16,0 2-57-16,1-1 48 0,0-2-52 0,0-2 52 16,-2-1-45-16,2-6 45 0,-2-16-45 15,2 27 47-15,-2-27-48 0,2 19 49 0,-2-19-46 16,0 0 50-16,0 19-51 0,0-19 56 0,0 0-51 16,0 0 47-16,0 0-47 0,0 0 43 0,-8 11-56 15,8-11 56-15,0 0-48 0,-14-18 48 0,8 7-50 16,-1-3 48-16,0 0-51 0,-2-3 52 0,2-1-46 15,-2 0 51-15,0 0-5 0,-2 1-5 0,0 0 1 16,0 0 1-16,-1 3 7 0,4-1-4 0,-3 2-1 16,1 1 7-16,1 3 1 0,9 9-2 0,-16-16-3 15,16 16-7-15,-13-11-3 0,13 11-3 16,-11-10-4-16,11 10-5 0,0 0-14 0,-12-8 7 16,12 8 5-16,0 0 0 0,0 0-2 15,-8 10 1-15,8-10-4 0,0 24 0 0,4-6-37 16,0 5 52-16,4 0-48 0,1 5 53 0,1-2-48 15,4 2 51-15,-1-2-47 0,1-2 49 0,2-2-55 16,-1 1 54-16,5-4-45 0,-4-3 51 0,-2-1-5 16,4-2-3-16,-5-4 3 0,1-1-6 0,-1-1 5 15,0-1 12-15,-13-6-6 0,25 7 11 0,-25-7 0 16,23 0-1-16,-23 0-5 0,25-11-8 0,-8 2 11 16,-3-3-30-16,1-4-5 0,-2-1 10 0,2-5 15 15,-1-2-26-15,-3-1 24 0,-3 4-30 0,-1 0-13 16,0-1-80-16,-3 5-51 0,-2 1-43 0,-2 16-43 15,1-24-98-15,-1 24-204 0,-3-18-315 16,3 18-442-16</inkml:trace>
  <inkml:trace contextRef="#ctx0" brushRef="#br0" timeOffset="108458.37">13387 6889 379 0,'2'-18'611'0,"-2"18"-115"0,0 0-162 16,0-22-13-16,0 22-109 0,0-17 9 0,0 17-88 15,-4-15 26-15,4 15-47 0,0 0 24 0,-5-20-68 16,5 20 53-16,0 0-62 0,-9-18 35 0,9 18-62 16,0 0 37-16,-11-11-56 0,11 11 40 0,0 0-52 15,-12-9 41-15,12 9-56 0,0 0 52 16,-11-7-52-16,11 7 46 0,0 0-52 0,0 0 50 15,-13-8-55-15,13 8 52 0,0 0-48 0,0 0 49 16,0 0-48-16,0 0 46 0,-14-3-48 0,14 3 48 16,0 0-47-16,0 0 46 0,0 0-52 0,0 0 52 15,0 0-46-15,0 0 47 0,0 0-47 0,-15-5 48 16,15 5-51-16,0 0 47 0,0 0-50 0,0 0 53 16,0 0-47-16,0 0 47 0,0 0-51 15,0 0 51-15,0 0-51 0,0 0 51 0,0 0-62 0,0 0 60 16,0 0-45-16,0 0 47 0,0 0-48 0,0 0 47 15,0 0-48-15,0 0 47 0,0 0-49 16,0 0 54-16,0 0-46 0,0 0 44 0,-18 0-49 16,18 0 51-16,0 0-64 0,0 0 67 15,0 0-49-15,0 0 45 0,0 0-45 0,-13 6 47 16,13-6-49-16,0 0 48 0,0 0-53 0,0 0 46 16,0 0-44-16,-14 6 49 0,14-6-48 0,0 0 35 15,0 0-34-15,0 0 45 0,0 0-44 0,-11 6 42 16,11-6-50-16,0 0 53 0,0 0-44 0,0 0 40 15,-11 10-44-15,11-10 46 0,0 0-52 0,-8 9 50 16,8-9-44-16,-8 13 47 0,8-13-47 0,-7 14 46 16,7-14-47-16,-6 20 48 0,6-20-5 15,-8 24-6-15,8-24-4 0,-4 29-28 16,2-13 32-16,2-16-2 0,0 33-1 0,2-11-1 0,2 0-15 16,0-2 11-16,2 4 0 0,1-3 2 0,1 1 1 15,1 0-2-15,3 4-3 0,-1-1-1 0,3 1 2 16,-3-3-3-16,1-2 0 0,-2 0-1 0,1-2-2 15,2 6 4-15,-1-5 0 0,-1-1-23 0,1 1 26 16,-2-1-2-16,-1-1 3 0,1 1-7 0,-1-1-2 16,-3-1 8-16,1-1 1 0,-3-1 0 0,-4-15-38 15,8 26-64-15,-8-26-38 0,2 18-33 16,-2-18-44-16,0 0-70 0,-2 21-126 0,2-21-379 16,0 0-319-16</inkml:trace>
  <inkml:trace contextRef="#ctx0" brushRef="#br0" timeOffset="110427.65">13281 7386 356 0,'0'0'550'16,"-11"-21"-135"-16,11 21-117 0,-14-19-43 0,14 19-70 15,-8-18-8-15,8 18-61 0,-7-14-10 0,7 14-7 16,0 0-49-16,-6-19 12 0,6 19-37 0,0 0 26 16,-1-16-41-16,1 16 22 0,0 0-28 0,9-19 30 15,-9 19-6-15,13-14 0 0,-13 14-5 0,19-14-4 16,-8 6-3-16,2 1-4 0,1 0 0 0,0 1 1 15,-1 1-10-15,1 0 0 0,1-1 2 16,-1 2 6-16,1-2-2 0,-2 2-9 0,1-3 1 16,-14 7-1-16,25-8 2 0,-25 8-2 15,22-8 2-15,-22 8-1 0,22-9 1 0,-22 9 6 16,19-8 21-16,-19 8 8 0,15-9 0 0,-15 9-6 16,12-8 17-16,-12 8-13 0,11-8 9 0,-11 8-6 15,9-10 6-15,-9 10-15 0,0 0 4 0,11-17-16 16,-11 17 6-16,0 0-12 0,7-17 7 0,-7 17 4 15,0 0 9-15,4-16 5 0,-4 16 0 0,0 0 5 16,0 0 4-16,-2-20-5 0,2 20 1 16,0 0-16-16,-6-12 4 0,6 12-11 0,0 0 0 15,0 0-8-15,-14-4-1 0,14 4-5 0,0 0 2 16,-22 9-3-16,22-9 3 0,-21 16-2 0,10-7 1 16,0 3-8-16,2-2 4 0,2 3-3 0,-2-1 1 15,4 3-1-15,5-15 2 0,-6 22-4 0,6-22 0 16,-2 22 5-16,2-22 1 0,6 22-2 0,-6-22 2 15,9 20-2-15,1-11 1 0,2 1 1 0,0-2-2 16,1-2-1-16,1-2-3 0,-14-4 2 0,27 4 2 16,-27-4-10-16,33-3 13 0,-14-1 1 0,1-1-1 15,-2-3-5-15,2 1 0 0,-3-3 6 0,-2 0 1 16,0-1 3-16,-3 2-5 0,-4-1 2 16,-8 10-2-16,13-18 1 0,-13 18-2 15,8-19 6-15,-8 19-7 0,4-16 4 0,-4 16-6 16,0 0 4-16,0-22-2 0,0 22-2 0,0 0-2 15,-4-23 8-15,4 23-3 0,0 0-1 0,-4-12 1 16,4 12 2-16,0 0-5 0,0 0-1 0,-8-13-1 16,8 13 4-16,0 0-11 0,0 0 12 0,0 0-8 15,0 0 5-15,-9 11-4 0,9-11 5 0,0 0-3 16,0 20-5-16,0-20 2 0,5 18 6 0,-5-18-1 16,6 19 2-16,-6-19-1 0,10 18 0 0,-10-18 0 15,11 16 0-15,-11-16-1 0,9 12 0 0,-9-12-3 16,0 0 5-16,13 11-1 0,-13-11 0 0,0 0 2 15,0 0 0-15,14 8-3 0,-14-8 1 16,0 0 4-16,0 0 0 0,0 0 0 0,0 0-1 16,16-4 0-16,-16 4-1 0,0 0 0 0,0 0-2 15,0 0 1-15,0 0-6 0,0 0 0 0,0 0 0 16,13-5 1-16,-13 5 0 0,0 0 0 0,0 0 2 16,0 0-3-16,0 0 1 0,14 6-1 0,-14-6 7 15,0 0-1-15,0 0 2 0,15 6-2 16,-15-6-1-16,0 0 0 0,0 0 2 0,16 5-2 15,-16-5 0-15,0 0 3 0,0 0 1 0,17-3-2 16,-17 3 0-16,13-11 1 0,-13 11-6 0,13-17 8 16,-5 7-3-16,0-2 5 0,-2-1-6 0,1-2 5 15,-1 1-5-15,-1-5 0 0,2-2-1 16,-3 1-4-16,-1-1 2 0,-1-2 1 0,-2 1 2 16,2-2-2-16,-2 3-46 0,0 3 54 0,-2 0-48 15,0 2 59-15,2 16-47 0,-2-28 52 0,2 28-45 16,-3-22 50-16,3 22-49 0,-5-16 47 0,5 16-59 15,0 0 52-15,-2-15-50 0,2 15 53 0,0 0-46 16,0 0 48-16,0 0-54 0,0 17 52 0,0-17-2 16,5 30-2-16,0-8-4 0,-1 0-2 0,2 1 1 15,-1 1-4-15,6 5 4 0,-2 1 13 0,0-1 5 16,0 1-19-16,3-4-4 0,-2-4 6 0,-1-4-3 16,3 0-3-16,-3-2-1 0,1-6-3 0,0-1-17 15,-10-9 11-15,16 10-48 0,-16-10-56 0,0 0-36 16,20-4-70-16,-20 4 17 15,11-12-43-15,-11 12 46 0,2-18 19 0,-2 18 31 16,-2-20-2-16,-5 4 29 0,-1 5 39 0,-4-4 62 16,-1 2 22-16,-2 1 31 0,-2 2 30 0,-1 2 17 15,2-1 24-15,2 3-20 0,1 0 6 0,13 6-3 16,-22-9-10-16,22 9-11 0,-15-8-19 0,15 8-18 16,0 0-16-16,-14-5-4 0,14 5 2 0,0 0-3 15,0 0 2-15,0 0-7 0,0 0 0 0,14-11-1 16,-14 11 3-16,22-1 2 0,-22 1 6 0,24 2-2 15,-24-2 7-15,31 7 10 0,-16-1 4 16,0-1-5-16,1 2-10 0,0 1 12 0,0 1 3 0,-5 0-8 16,2 0 15-16,-4 0-6 0,2-2-1 15,-11-7-4-15,16 14-6 0,-16-14-4 0,13 13-4 16,-13-13-2-16,12 10-1 0,-12-10 5 0,0 0 9 16,9 8 2-16,-9-8 29 0,0 0 7 0,0 0 32 15,0 0-38-15,0 0 9 0,0 0-36 0,17-10 16 16,-17 10-32-16,8-19 20 0,-8 19-27 0,6-22 18 15,-6 22-25-15,5-25 22 0,-1 12-27 16,-4 13 20-16,8-25-25 0,-8 25 24 0,4-18-27 16,-4 18 18-16,4-15-20 0,-4 15 28 0,0 0-34 15,3-14 25-15,-3 14-27 0,0 0 20 16,0 0-14-16,0 0 18 0,0 0-19 0,0 0 23 0,19 10-23 16,-19-10 25-16,12 18-24 0,-5-8 24 15,-1 5-2-15,1-6 1 0,0 4-26 0,1-3 18 16,-8-10-27-16,12 18 31 0,-12-18-17 0,9 13 27 15,-9-13-29-15,11 8 31 0,-11-8-31 0,0 0 25 16,15 4-26-16,-15-4 30 0,0 0-5 0,17-12-24 16,-17 12 25-16,10-11-26 0,-10 11 24 0,10-10-24 15,-10 10 24-15,0 0-26 0,8-12-21 0,-8 12 17 16,0 0 33-16,0 0-29 0,0 0 30 0,0 0-27 16,0 0 23-16,0 0-26 0,16 2 25 0,-16-2-23 15,0 0 26-15,11 16-24 0,-11-16 24 16,7 11-24-16,-7-11 23 0,0 0-24 0,9 14 24 15,-9-14-22-15,0 0 20 0,0 0-26 0,11 10 42 16,-11-10-23-16,0 0 27 0,0 0-5 0,0 0-7 16,0 0-6-16,3-13-19 0,-3 13 24 0,0 0-26 15,-3-23 29-15,3 23-32 0,-7-20 29 0,7 20-29 16,-7-22 27-16,7 22-29 0,-6-22 28 16,6 22-31-16,-2-25-7 0,2 25 13 0,4-25-3 15,-4 25 2-15,11-23 2 0,-3 13-3 0,1-1 0 16,1 2 6-16,0 2-4 0,-10 7-16 15,22-11-1-15,-22 11-9 0,25-5 0 0,-25 5 3 16,25-3 8-16,-25 3 6 0,22 0-6 0,-22 0 4 16,20 4 13-16,-20-4 3 0,18 3 0 0,-18-3 1 15,0 0 0-15,21 5 0 0,-21-5 1 0,0 0 6 16,15 3 1-16,-15-3 1 0,0 0 0 0,0 0 2 16,0 0 0-16,19 3 1 0,-19-3 1 0,0 0-9 15,0 0 0-15,11-9 8 0,-11 9-2 0,8-16-1 16,-8 16-2-16,11-21-1 0,-5 9 7 0,-6 12-12 15,8-23 4-15,-8 23-43 0,6-22 54 0,-6 22-42 16,2-18 50-16,-2 18-42 0,0 0 48 0,-1-22-44 16,1 22 36-16,0 0-35 0,-9-14 43 0,9 14-47 15,0 0 46-15,-17 1-9 0,17-1-4 16,-24 13 1-16,9-2-4 0,1 4-1 0,-2 0-2 0,3 3-2 16,3 1 1-16,0 0-2 15,3 2 0-15,1 0 14 0,4-5-17 0,2 2 21 16,2-1-23-16,2-1 18 0,3 3-25 0,1-1 25 15,4 0-21-15,-1-1 20 0,5-4-23 0,-1 1 20 16,3-1-24-16,0-3 23 0,4-2-26 0,0-3 2 16,-1 0-110-16,-1-5-162 0,-3 1-285 0,-17-1-422 15,32 0-701-15</inkml:trace>
  <inkml:trace contextRef="#ctx0" brushRef="#br0" timeOffset="111409.22">14007 7693 591 0,'0'0'580'0,"-8"-19"-142"15,8 19-131-15,-10-22 5 0,10 22-87 0,-11-19 20 16,11 19-91-16,-14-15 46 0,14 15-33 0,-15-12-32 16,15 12-31-16,-21-5-20 0,21 5-17 15,-31 5-19-15,11 4-8 0,-5 4-6 0,0 3-6 16,0 1-5-16,1 3-5 0,2-1-4 0,1-1-1 16,8-1-3-16,1-1-3 0,3 0-3 0,3-2 6 15,6-14-8-15,2 23 3 0,3-10-3 0,7-1 0 16,5 0 1-16,5-3 1 0,2-2-6 0,6 1 6 15,3-3-2-15,-6 0 1 0,2 0-32 0,-3 0 33 16,-1 1 1-16,-3 0-1 0,-2 0-1 16,-6 0 4-16,-3 3-4 0,-3 1 8 0,-8-10-6 15,10 22 0-15,-10-22-23 0,-10 32-30 0,2-13-9 16,-3 1-8-16,-8 3-6 0,-3-1-9 0,2-3-8 16,-5-1-2-16,4-2 4 0,2-4 13 15,3-4 10-15,3-3 4 0,13-5 10 0,0 0 6 16,-19-3-18-16,19 3 24 0,0 0-29 0,9-27-3 15,1 10 5-15,5-1 4 0,3-4 10 0,0 0-39 16,4 0 60-16,-1 2-41 0,-1-1 59 0,2 0-32 16,-1 2 57-16,-2 1-16 0,-2 3 56 0,-2 2-56 15,-1 2 81-15,-3 2-65 0,0 0 61 0,-11 9-39 16,14-10 64-16,-14 10-8 0,11-11 25 0,-11 11-8 16,0 0-7-16,0 0-16 0,14-8-4 15,-14 8-20-15,0 0-2 0,0 0-19 0,0 0-1 16,8-9-7-16,-8 9-6 0,0 0-7 0,0 0 4 15,0 0-2-15,9-9 11 0,-9 9 3 0,9-11-8 16,-9 11 3-16,11-17-7 0,-11 17-2 0,13-21-6 16,-5 11-1-16,-8 10 2 0,11-18 13 0,-11 18 13 15,8-14 17-15,-8 14-24 0,0 0 18 0,8-15-19 16,-8 15 11-16,0 0-22 0,0 0 8 0,0 0-26 16,0 0 3-16,-18-3-13 0,9 12 18 0,-5 3-14 15,-1 2 11-15,-3 7-15 0,2 0 16 16,-2 0-16-16,3 1 13 0,3-3-53 15,3-2 59-15,1 1-25 0,2-2 23 0,6-16-13 16,-5 26 12-16,5-26-15 0,1 19 13 0,-1-19-20 0,12 16 18 16,-12-16-12-16,17 9 17 0,-17-9-16 15,25-1 17-15,-9-5-16 0,4-4 13 0,3 2-1 16,1-6-3-16,1-2 1 0,-1-5-2 0,-1-1-13 16,2-1 16-16,-5-1-15 0,0-1 16 0,-2-3-17 15,-5 0-1-15,1 0-1 0,-5-1 0 0,-1 0 7 16,-5 4 2-16,-1 0-2 0,-2 0-1 0,0 0 1 15,-4 1 3-15,1 3 0 0,-3 2 1 0,0 0 3 16,-4 2 3-16,3 4 11 0,0 1 1 0,-3 3-2 16,10 9-2-16,-14-15-3 0,14 15-5 0,-13-12-4 15,13 12-2-15,0 0 2 0,0 0 4 0,0 0-6 16,-21 9 0-16,21-9 0 0,-2 27-2 16,2-9 0-16,4 7 1 0,-1 3 16 0,4 8-18 15,0 0 25-15,2 3-30 0,-1-1 26 0,6 0-5 16,-1-2-5-16,4-2-4 0,-1-4-1 0,1-3-7 15,0-4-77-15,-2-8-95 0,0-2-106 16,0-8-95-16,-15-5-662 0,25 1-789 0</inkml:trace>
  <inkml:trace contextRef="#ctx0" brushRef="#br0" timeOffset="111738.87">14577 7641 800 0,'0'0'571'16,"0"0"-150"-16,0 0-91 0,0 0-66 15,-15-3-58-15,15 3-58 0,0 0-32 0,0 0-21 16,0 0-18-16,0 0-17 0,0 0-15 0,0 0-7 16,0 0-17-16,0 0-1 0,0 0 3 0,0 0 3 15,0 0-6-15,22 0-2 0,-22 0-4 0,18-14-3 16,-6 3-41-16,1 1 47 0,-3-2-44 0,-1 2 58 16,-9 10-38-16,13-17 83 0,-13 17-39 0,6-14 58 15,-6 14-6-15,0 0-23 0,0 0-15 0,0 0-8 16,-5-12-9-16,5 12-3 0,-14 9-9 15,2 0-6-15,-1 2-3 0,0 4-4 16,0 2-3-16,0-3-3 0,3 4 1 0,0 0 0 0,3 0-1 16,0-4 1-16,5 2-7 0,2-16 8 15,0 31-3-15,2-14 0 0,5 4 0 0,-2-3 3 16,6-2-5-16,-1 0 0 0,2-7-2 0,1-3-1 16,-13-6-51-16,34-5-89 0,-12-5-45 0,5-7-126 15,-2-3-160-15,0-4-340 0,-1-2-375 0</inkml:trace>
  <inkml:trace contextRef="#ctx0" brushRef="#br0" timeOffset="112162.75">14874 7360 556 0,'0'0'580'0,"-11"-9"-81"0,11 9-170 16,-16-5-13-16,16 5-109 0,0 0-14 16,-20 0-92-16,20 0 29 0,-13 7-82 0,13-7 46 15,-10 14-62-15,10-14 36 0,-9 27-5 0,6-6 85 16,3 5-20-16,0-1-24 0,3 0-19 15,2 0-18-15,-1 1-16 0,3-2-6 0,0-4-2 16,2 4-13-16,2-5-3 0,0-1-13 0,1-2 5 16,1-2-8-16,0-2 6 0,1-7-10 0,-14-5 4 15,25 3-10-15,-10-7 0 0,3-4-12 0,-1-3-10 16,-2-3-6-16,0-2 1 0,-3 0 7 16,-1-2-1-16,-3-1 5 0,-3-4 2 0,0 2 9 0,-4-2-7 15,-1-2 2-15,-6 0 6 0,2-7-1 0,-5 1 0 16,3 1 1-16,-5 2 3 0,3 6 5 15,1 0 5-15,-3 3 7 0,-1 1 8 0,1 3 0 16,3 2-1-16,7 13-13 0,-13-16 12 0,13 16-7 16,-9-12-7-16,9 12 0 0,0 0-1 0,0 0-5 15,0 0-2-15,-11 9 9 0,11-9 12 0,4 36 9 16,-1-7-3-16,1 5-4 0,4 2-4 0,0 1-3 16,0 0-2-16,1 0-4 0,0-2 11 0,2 0-24 15,0-2 22-15,0-1-16 0,3-2 14 0,-2 0-4 16,2-5-12-16,-2-6 3 0,0-1-4 15,0-5-4-15,-2-2-44 0,-10-11-48 0,17 9-71 16,-17-9-72-16,0 0-74 0,17-6-92 16,-17 6-480-16,0 0-504 0</inkml:trace>
  <inkml:trace contextRef="#ctx0" brushRef="#br0" timeOffset="112434.75">14824 7547 819 0,'0'0'496'16,"-15"-5"-98"-16,15 5-125 0,0 0-17 0,0 0-92 15,-7-14 11-15,7 14-81 0,12-11 26 0,-12 11-50 16,24-11 50-16,-4 4-52 0,2 0 48 0,-1 0-2 16,4 0-10-16,-2 0-20 0,0 2-18 0,0 0-11 15,0 1-6-15,-6 4-7 0,-17 0-2 16,31 0 0-16,-14 2 2 0,-2 0 10 0,0 3 16 16,-2 0-15-16,1 2 36 0,-3 0-18 0,-11-7 24 15,16 15-37-15,-6-5 17 0,-10-10-38 0,15 19 20 16,-15-19-41-16,13 18 29 0,-13-18-36 0,8 17 24 15,-8-17-36-15,9 14 29 0,-9-14-37 16,8 11 27-16,-8-11-36 0,0 0-9 0,0 0-55 16,8 12-72-16,-8-12-55 0,0 0-37 0,0 0-82 15,0 0-173-15,0-25-379 0,0 25-500 0</inkml:trace>
  <inkml:trace contextRef="#ctx0" brushRef="#br0" timeOffset="113058.95">15144 7276 1043 0,'0'0'537'0,"-10"-18"-131"0,10 18-78 15,-5-12-70-15,5 12-78 0,0 0-37 0,-5-14-29 16,5 14-20-16,0 0-18 0,0 0-16 0,0 0-14 16,10-8-8-16,-10 8 1 0,17 4-7 0,-17-4-4 15,24 8-6-15,-9-1-2 0,2 3-3 0,0-3-3 16,0 1-4-16,-1 2-1 0,-2-3-2 0,-1 0-1 16,0 0-1-16,-1 1 8 0,2-1 51 0,-2-1-2 15,-12-6-10-15,19 12-12 0,-19-12-4 0,16 9 1 16,-16-9 10-16,14 6-1 0,-14-6 5 0,0 0 12 15,16 6 15-15,-16-6 15 0,0 0 41 16,0 0-48-16,18 1 35 0,-18-1-66 16,0 0 28-16,13-8-58 0,-13 8 37 0,8-12-49 15,-8 12 36-15,4-15-47 0,-4 15 37 0,0 0-47 16,-2-22 38-16,2 22-40 0,-10-16 36 0,10 16-45 16,-18-14 40-16,4 8-4 0,-1 3-4 0,15 3-15 15,-31 0 1-15,13 3 11 0,-1-1-3 0,4 2-45 16,-1 1 56-16,3 1-48 0,0 0 43 0,3 4-41 15,10-10 42-15,-11 16-39 0,11-16 36 0,-2 18-35 16,2-18 47-16,7 21-49 0,-1-12 42 0,6 2-41 16,2 1 18-16,0-2-41 0,3-4 14 0,0-3-26 15,-1 0 28-15,-16-3-23 0,31 1 5 16,-31-1 3-16,30-2 14 0,-30 2 7 0,25-7 9 16,-25 7-1-16,19-5 5 0,-19 5 3 0,17-7 2 15,-17 7 3-15,0 0 2 0,14-9-9 0,-14 9 3 16,0 0 12-16,0 0 1 0,5-14 2 0,-5 14-2 15,0 0 1-15,0 0-3 0,0 0 0 0,-5-17 5 16,5 17 2-16,0 0 11 0,-4-14 2 16,4 14 28-16,0 0-33 0,-3-16 32 0,3 16-29 15,-2-18 41-15,2 18-50 0,2-19 40 0,-2 19-37 16,5-25 38-16,0 10-50 0,-1 3 40 16,2-3-4-16,0 0-1 0,1 2-4 0,2-7-5 0,0 8-3 15,1-2-4-15,0 3-2 0,2-2 0 16,0 5-2-16,2-2-14 0,-1 3 10 0,1 2-21 15,0 1 13-15,-14 4 0 0,27 0 4 0,-27 0 1 16,28 8-3-16,-14 3-2 0,1 2-2 0,-3 3-2 16,-1 2-6-16,-3 4-78 0,-3-1-67 0,-1 2-124 15,-3-6-185-15,-1 1-762 0,0-1-963 0</inkml:trace>
  <inkml:trace contextRef="#ctx0" brushRef="#br0" timeOffset="125188.11">20302 13956 548 0,'12'-13'444'0,"-12"13"-98"0,6-11-85 16,-6 11-29-16,5-14-129 0,-5 14 66 0,5-13-44 15,-5 13 7-15,0 0-39 0,4-20 21 16,-4 20-46-16,0 0 34 0,1-20-64 0,-1 20 48 15,-2-17-57-15,2 17 44 0,-4-16-49 0,4 16 39 16,-7-18-51-16,7 18 43 0,-10-18-47 0,10 18 38 16,-12-21-47-16,12 21 44 0,-14-17-53 15,14 17 47-15,-18-17-50 0,7 10 47 0,-2 0-51 16,1-1 47-16,-3 1-53 0,-1-1 52 0,-3 1-52 16,0 0 53-16,0 3-50 0,-4-2 47 0,0 0-47 15,-2 0 49-15,-3 2-51 0,-6-1 42 0,0 1-42 16,-4 0 49-16,2 0-49 15,-2 3 47-15,0-4-49 0,-1 5 49 0,-1-1-50 0,1 1 50 16,-1 0-55-16,-1 1 56 0,1 2-60 0,1 0 61 16,-2 2-48-16,5 1 47 0,-3 0-49 0,1 2 50 15,-2 2-53-15,3 1 43 0,-1 1-40 0,0 1 47 16,1 2-57-16,-1 2 57 0,3 1-48 16,-1 1 48-16,-5 6-50 0,6-4 49 0,-5 4-53 15,8-3 53-15,1 0-54 0,2 3 55 0,0 0-46 16,2 0 47-16,2 1-48 0,1 0 51 15,1 1-54-15,0 0 42 0,4 4 2 0,-1-2 0 0,4 2-7 16,0 1-1-16,2-1-43 0,1 4 45 0,-1 2-44 16,7 1 51-16,-3 2-60 0,1 0 56 15,2 1-49-15,-2 3 55 0,3 0-43 0,0 2 43 0,0 1-44 16,1 1 43-16,-1 1-45 0,2-2 13 16,1 1 33-16,2-1-49 0,0-1 55 0,2-1-51 15,2-1 48-15,2 1-45 0,3-4 39 16,1 1-42-16,1-2 31 0,4-1-34 0,2-3 56 15,4 0-49-15,1-2 5 16,7 3 2-16,-1-10 6 0,9 3-2 0,-3-8 24 0,9 0-4 0,-4-5 9 16,5-2-8-16,8-1 16 0,-4-5 1 0,2-3-4 15,13-1-3-15,4-2 44 0,2-3-59 0,2-3 49 16,3-1-50-16,5-5-7 0,3 0 6 16,1-3 2-16,1-3 2 0,1-2-2 0,0 0 43 0,2-3-54 15,0-2 51-15,0-2-72 0,19-5 69 16,-1-3-56-16,-23 7 51 15,17-9-55 1,-19 4 52-16,-3 1-61 0,-1-3 60 16,-2-2-6-16,-1-1-16 0,-5-1 7 0,-1-1-49 0,-3-2 55 0,-4-1-55 15,-4-3 57-15,-4-1-62 0,-4 1 66 0,-7-5-59 0,-4-1 42 0,-4-2-46 0,-8-1 63 16,-4-3-56-16,-7 2 54 0,-8 4-5 0,-5-1-1 16,-6-12-10-16,-8 0-54 0,-7 1 53 0,-6 0-66 15,-5 1 68-15,-7 2-69 0,-9 0 74 0,-19-7-52 16,-4 7 53-16,7 14-60 0,-24-2 50 0,12 15-61 15,-4 8 35-15,-6 4-66 0,-3 7 26 16,-5 7-31-16,-3 6-32 0,-2 8-7 16,-27 6-22-16,7 9-26 0,5 2-100 0,3 3-162 15,6 3-159-15,3 3-130 0</inkml:trace>
  <inkml:trace contextRef="#ctx0" brushRef="#br0" timeOffset="125528.53">16484 16212 601 0,'-36'-7'422'0,"1"-1"-122"0,-3 1-48 16,-2 0-193-16,-6 3-539 0,-3 4 72 0</inkml:trace>
  <inkml:trace contextRef="#ctx0" brushRef="#br0" timeOffset="126918.53">13331 14055 542 0,'0'0'404'16,"0"0"-101"-16,0 0-59 0,-2-15-57 0,2 15-39 15,-12-15-8-15,3 5-20 0,0-1-13 0,-5-2-19 16,-1-1-6-16,-1 1-11 0,1-3-12 15,-6 0 0-15,-2-1-11 0,0 0-21 0,-2 2 14 16,-2 0-7-16,-2 0 0 0,1 1-3 16,-1 0-7-16,-2 3-2 0,-1-1-4 0,1 1-4 15,-3 0-4-15,1 2-5 0,-3-1 5 16,0 2-1-16,-1 1-6 0,0 0 2 0,0 1 0 0,0 0 0 16,-1 0-7-16,-1 1 7 0,-3 1-2 0,-1 0-11 15,-2 2-1-15,-2 0 16 0,-3 2-14 0,-2 0 14 16,1 1-3-16,-14 2-1 0,0 1-3 0,1 0 2 15,-1 0-1-15,1 0 0 0,-1 2-14 0,0-1 14 16,-2 1-20-16,1 2 19 0,-4 1 4 0,1-1-1 16,-1 3-1-16,-3 1-1 0,2 0 0 15,0 2-1-15,-2-1 1 0,1 2-11 0,-1 0 19 16,0 3-14-16,-2 2 7 0,0-1-1 0,-2 1-2 16,1 2 0-16,-1 2 1 0,2-2-1 0,0 3 1 15,2 1 32-15,0 0-39 0,3 1 26 16,3 1-29-16,1 2 38 0,4 1-44 0,2 0 5 15,2 1 3-15,3 2-1 0,6 3 2 0,1-1 0 16,5 1-42-16,4 1 46 0,5 1-37 0,4-1 50 16,10-5-55-16,2 0 61 0,5 2-54 0,3 0 56 15,5-2-45-15,4 2 45 0,3-2-1 0,5 2-5 16,4-3-3-16,3 1-1 0,3 0 1 0,3-1-3 16,4-2-3-16,7 6-13 0,2-4 16 0,5-1-19 15,0-1 18-15,4-5-9 0,3 0 5 16,1-3 2-16,4-2 2 0,2-3-2 0,4-1-1 15,3-5-75-15,4-2 90 0,1-1-53 16,1-3 57-16,4-2-45 0,-1-2 45 0,1-1-3 16,-1-2-3-16,3-3 3 0,1 0-21 0,0-2 0 15,3-3 11-15,1 2-3 0,1-6 4 0,-1 3-3 16,2-2-1-16,-3-1 2 0,2-1 25 0,-3 0-33 16,0-2 24-16,1-1-28 0,0 1 37 0,-1-1-41 15,0-1 3-15,0-2-2 0,-1 0 7 0,-2 1-2 16,-2-4 0-16,0 1-11 0,-4 0 15 0,-5-2-4 15,1 1 7-15,-3 1 0 0,-2-2 0 16,-4-5 1-16,0 3 2 0,-6 0 2 0,0-2-9 16,-4-4 11-16,-2 2-6 0,-3-3 8 0,-3 0-66 15,-3-2 112-15,-2 2-46 0,-9 1 35 16,-1-1-45-16,-4 1 41 0,1-4-45 0,-7 0 30 16,2-2-42-16,-6 2 9 0,-1-1 1 0,-4 1 1 15,-2 0 8-15,-2 1-6 0,-4 0-1 0,-1 3 7 16,-4 1-14-16,-3 0 4 0,-1 4 9 0,-4 1-8 15,-2 3 1-15,-3 3 28 0,-2 2-70 0,-3 3-7 16,-5 5-46-16,-2 2-35 0,-2 3-84 0,-3 5-140 16,-4 2-273-16,-13 7-160 0</inkml:trace>
  <inkml:trace contextRef="#ctx0" brushRef="#br0" timeOffset="128166.98">13254 16706 527 0,'0'0'387'0,"-9"-9"-108"0,9 9-33 16,-13-11-87-16,13 11-20 0,-16-14-40 0,16 14 11 15,-23-14-36-15,12 5 11 0,-4 0-48 0,-3 0 36 16,-1 0-40-16,2-1 32 0,-3 0-38 15,-1 1 31-15,-1 0-45 0,-1 0 37 16,1 1-54-16,-3 0 52 0,1 3-48 0,-1-2 39 16,0 0-43-16,-2 1 38 0,0 1-44 0,3 0 6 15,-5 2-5-15,0-1 41 0,1 1-43 0,-1 1 39 16,-2-1-42-16,-1 2 39 0,3 1-42 0,-2 0 29 16,-1 0-28-16,-6 3 41 0,-2 0-43 0,1 1 40 15,-1 1-41-15,-1 2 41 0,-1 1-41 0,-4 2 29 16,-6 4-34-16,0 3 49 0,0-1-4 0,2 1-7 15,0 2-8-15,0 1 7 0,0 2-41 0,0-1 35 16,1 3-29-16,-1 0 37 0,2 2-38 0,0 2 3 16,-1 1-5-16,3 1 11 0,-1 1 0 0,4 0 4 15,0 1 1-15,2 0 0 0,3 2 1 16,1-1 0-16,4 0 0 0,2 3 2 16,8-6-1-16,2 0 1 0,2 2 1 0,2 1 35 15,4 1-54-15,1 1 43 0,5 0-36 0,2 0-2 16,4 3 27-16,2-1-12 0,7 2 1 0,-3 0-3 15,6 0-43-15,0 0 51 0,5-2-36 0,1 0 47 16,8 4-44-16,5-3 47 0,0-3-42 0,5-4 44 16,5-6-46-16,1-1 47 0,-2-6-2 0,4-5-2 15,11-1-1-15,3-4 4 0,-4-2-4 0,12-5 2 16,4-2-3-16,4-3-2 0,2-2 1 16,-3-4 0-16,5-2-1 0,-1-3 2 0,2-2-1 0,-2-2 1 15,1-4-2-15,-1-2-1 0,1-1-10 16,-3-2 2-16,1-4 2 0,-2 0-1 0,-4-2 7 15,-2-1 44-15,-1-1-50 0,-4-2 43 0,-1-1-56 16,-5-1 49-16,-4-1-51 0,-3 0 46 0,-3-1-44 16,-4 1 43-16,-3-1-46 0,-5 0 3 0,-3-2 2 15,-4 1 4-15,-5-1 47 0,-6 6-62 0,-3 1 59 16,-3-1-61-16,-6-1 60 0,-2 3-47 0,-4 0 44 16,-5 3-4-16,-2 0-4 0,-6 2-5 0,-6 2-50 15,-6 2 48-15,-2 4-45 0,-13-3 39 0,-4 5-39 16,-3 5 41-16,-7 3-41 0,-1 4 50 0,5 5-49 15,-3 2 49-15,-1 1-48 0,-11 3 39 0,-2 0-21 16,2 4-43-16,0-1-54 0,2 2-81 16,-2 1-595-16,2-1-302 0</inkml:trace>
  <inkml:trace contextRef="#ctx0" brushRef="#br0" timeOffset="129731.37">24683 14789 614 0,'-4'-25'538'15,"0"2"-125"-15,2 4-91 0,-2 5-57 0,4 14-56 16,-4-22-44-16,4 22-46 0,-3-15-33 15,3 15-8-15,0 0-24 0,0 0-1 0,0 0-12 16,3 16-9-16,0 6-5 0,2 4-11 0,0 11 2 16,2 5 32-16,4 10-39 0,1 6 38 0,1 5-54 15,1 4 1-15,3 3 0 0,-4 3-1 0,2-4-1 16,-1 2 3-16,3-3-5 0,0-5 7 0,1-7-6 16,2 3 52-16,0-7-74 0,1-3-88 15,-4-17-268-15,0 1-398 0,-2-8-319 0</inkml:trace>
  <inkml:trace contextRef="#ctx0" brushRef="#br0" timeOffset="130355.2">24285 14658 631 0,'-20'-19'520'0,"1"-2"-126"0,3 5-101 15,1 1-69-15,3 2-43 0,2 3-28 0,10 10-34 16,-12-18-28-16,12 18-24 0,0 0-13 0,3-24-11 16,7 12-32-16,6-1 11 0,9 0 2 0,4 0-55 15,5 0 102-15,0 3-48 0,5 1 34 0,3-3-40 16,1 4 32-16,3 1-58 0,-1-1 50 0,1 1-52 16,-2 1 46-16,-3 1-42 0,0 2 41 15,-4-2-43-15,-8 2 41 0,-2 0-37 0,-6 2-12 16,-2-1 55-16,-19 2-36 0,28-3 32 15,-28 3 70-15,17-1-36 0,-17 1 52 0,0 0-68 16,21 0 46-16,-21 0-58 0,0 0-11 0,0 0-7 16,0 0-3-16,2 21-3 0,-8-8-4 0,-1 7-2 15,-5 7-9-15,0 4 5 0,1 4-1 0,0 4-3 16,2 1-4-16,2 3 3 0,4 3-1 0,1 3 0 16,4 1 45-16,1 7-56 0,5-2 52 0,1 1-52 15,5-6 1-15,3-1 3 0,1-4 6 0,0-7 1 16,2-6 1-16,3 0 1 0,-1-3-4 0,0-3 7 15,1-1 0-15,-2-7-2 0,-4-2 2 16,-1-5 3-16,-3-2 5 0,-13-9 6 16,21 7-10-16,-21-7 5 0,16-5 4 0,-5-2-5 15,-2-5 1-15,0-5-3 0,0-3 0 0,-3 1 45 16,1-3-44-16,-2-1 40 0,-1 1-38 0,2 0 44 16,-2 2-51-16,-2 4 37 0,2 1-46 0,-4 15 42 15,4-24-51-15,-4 24 44 0,7-18-51 0,-7 18 46 16,10-14-48-16,-10 14 48 0,13-11-37 0,-13 11 32 15,20-2-45-15,-20 2 45 0,26 5-2 0,-11 3-14 16,3 0-1-16,1 6-35 0,4 5 47 16,-2 3-45-16,-1-2 47 0,0 2-47 15,-3 1 5-15,0 0 4 0,-2 2-3 0,-1 0 8 16,-2 1 1-16,-1 0 2 0,-1-4-14 0,-3-1-56 0,0-2-67 16,0-1-53-16,-1-5-23 0,-6-13-40 15,11 14-175-15,-11-14-396 0,0 0-409 0</inkml:trace>
  <inkml:trace contextRef="#ctx0" brushRef="#br0" timeOffset="130995.33">25654 15112 832 0,'-4'-22'487'15,"-4"0"-73"-15,0 3-131 0,-2 1-5 0,1 2-100 16,-3 2-36-16,1 0-43 0,2 6 30 16,-3 0-76-16,12 8 40 0,-21-10-63 0,21 10 39 0,-19-1-56 15,19 1 40-15,-24 12-55 16,13-4 36-16,-2 5-37 0,5 2 40 15,1-1-51-15,1 1 45 0,3 0-48 0,3-15 44 0,-1 28-50 0,1-28 48 16,8 27-54-16,-1-16 55 0,3 1-55 0,4-1 11 16,0-5 6-16,6 2 6 0,-3-5-1 0,2-3 0 15,-1 0 4-15,-1-3-5 0,0 0 51 0,0-1-58 16,-17 4 60-16,23-3-37 0,-23 3 66 16,16-2-51-16,-16 2 53 0,0 0-62 0,17-2 41 15,-17 2-56-15,0 0 40 0,0 0-51 0,19 5 3 16,-19-5 0-16,7 10 2 0,-7-10-4 0,9 21 7 15,-2-7 0-15,-3 3-5 0,2 0 7 0,1-1-1 16,0-1 0-16,2-3 0 0,0 0 0 16,0-4-3-16,-9-8 4 0,20 10 2 0,-20-10-6 15,21 1 9-15,-21-1 1 0,29-9-2 0,-16 0 4 16,0-1-9-16,1-2 10 0,-5 1-4 0,-1 0 1 16,-8 11-8-16,13-16 12 0,-13 16-2 15,10-14-2-15,-10 14 1 0,0 0-10 0,7-14 5 16,-7 14-2-16,0 0 0 0,0 0-6 0,0 0 8 15,0 0 1-15,0 0-1 0,16 9 1 0,-16-9-5 16,0 0 5-16,4 19-2 0,-4-19-6 0,0 0 9 16,5 15-1-16,-5-15 2 0,0 0 5 0,0 0 26 15,0 0-9-15,0 0 1 0,0 0 5 0,0 0 8 16,8-13 23-16,-8 13 57 0,0-26-53 16,-2 9 40-16,2-2-59 0,-4-4 30 0,2 0-53 15,-1-1 0-15,1 1 7 0,0 2-1 16,2 3-2-16,-2 1-4 0,2 17-7 0,0-28-5 15,0 28-4-15,5-22-3 0,-5 22 2 0,8-12-3 16,-8 12-2-16,0 0-2 0,23-3 1 0,-23 3 0 16,25 18 28-16,-12-4-35 0,1 3 45 0,1 3-50 15,1 5 46-15,-3 0-52 0,1 2 2 0,-3-2 2 16,0 0 3-16,-1-2-2 0,-2-2 4 0,-1 0-4 16,-2-2-39-16,2-5-67 0,-7-14-36 0,8 17-29 15,-8-17-22-15,0 0-63 0,0 0-215 16,20-11-356-16,-12-3-419 0</inkml:trace>
  <inkml:trace contextRef="#ctx0" brushRef="#br0" timeOffset="131194.1">26272 14666 589 0,'-2'-23'539'0,"0"5"-138"0,-2 2-87 16,1 2-55-16,3 14-53 0,-7-21-42 0,7 21-37 16,0 0-35-16,-11-12-29 0,11 12-4 0,0 0-20 15,-8 15 8-15,8-15-18 0,-1 32-5 0,2-7-4 16,3 13 73-16,2 4 43 0,-3 5-18 0,6 10-2 15,-2 4-45-15,1-2 36 16,1 0-71-16,3-1-10 0,-3-4-5 0,1-11-11 16,0-2 2-16,-1-5-28 0,0-4-66 0,2-5-33 15,0-7-7-15,-2-6-27 0,-9-14-78 0,18 8-137 16,-18-8-424-16,18-12-321 0</inkml:trace>
  <inkml:trace contextRef="#ctx0" brushRef="#br0" timeOffset="131466.57">26454 15075 679 0,'-2'-27'419'16,"0"1"-69"-16,0 1-90 0,0 2-36 0,-1 1-40 15,1 5-33-15,2 17-4 0,-5-26-29 0,5 26-20 16,-2-18-25-16,2 18-17 0,0 0-13 16,-2-15-6-16,2 15-8 0,0 0-16 0,0 0 8 15,0 0-10-15,-3 15 3 0,3-15-5 16,-6 27 38-16,2-9-45 0,-1 3 45 0,-2 1-56 16,0-2 37-16,1 2-38 0,-3 0-6 0,-1-3 11 15,0 1 3-15,3-2 1 0,-2-2 2 0,2-3 24 16,7-13 5-16,-11 18-5 0,11-18 10 0,-7 13-11 15,7-13 4-15,0 0-3 0,-4 14 45 0,4-14 24 16,0 0-14-16,7 10 0 0,-7-10-16 0,17 5-6 16,-17-5-20-16,29 6-4 15,-10-4-7-15,5 0-5 0,1 1-6 0,1-1-12 0,4 2 2 16,7 0 1-16,0 3-8 0,1 0-132 0,2-3-105 16,-4 0-755-16,7-1-706 0</inkml:trace>
  <inkml:trace contextRef="#ctx0" brushRef="#br0" timeOffset="132020.37">27494 14891 768 0,'-20'-3'418'0,"1"2"-46"0,2 2-148 0,-1 2 4 15,3 2-45-15,1 3-40 0,14-8-63 0,-14 12 19 16,14-12-34-16,-6 17-8 0,6-17-15 0,7 16-5 15,-7-16-6-15,24 13-4 0,-8-10-6 0,6-2-3 16,3-2-3-16,3-4-15 0,3-3 8 0,0-3-41 16,1 0 52-16,-1-6-48 0,-2-3 52 0,-1-1-48 15,-5-2 52-15,0-2-57 0,-5-3 60 0,-4 0-44 16,-2 0 69-16,-6 3-34 16,-2 1 49-16,-1 2-36 0,-3 2 47 0,-3 4-27 15,1-1 22-15,2 17-28 0,-6-25 14 0,6 25-36 16,-6-17 13-16,6 17-16 0,0 0-9 0,0 0-14 15,0 0 22-15,10 15-22 0,-1 5 12 0,3 10-17 16,1 4 21-16,0 7-23 0,3 11 19 0,1 6-6 16,4 1 57-16,-3-1-62 0,1 2 1 0,0-3-10 15,-1-1-14-15,0-2 28 0,-5-3-27 0,0-9 25 16,-4-4-26-16,-4 0 31 0,-3-4-18 0,-2-6 14 16,-3-2-15-16,-3-1 23 15,-6-1-20-15,-2-7 24 0,-6 2-45 0,-1-6-11 16,-2-7-82-16,-2-3 26 0,-2-6-51 0,-4-5 32 15,1-7-35-15,4-7-79 0,-5-13-204 0,6-5-186 16,11-1-150-16</inkml:trace>
  <inkml:trace contextRef="#ctx0" brushRef="#br0" timeOffset="132590.37">28018 14654 94 0,'15'-5'569'0,"-15"5"-165"15,25-2-115-15,-25 2-41 0,25 9-99 0,-14 0 22 16,3 5-55-16,-4 0 20 0,-1 3-66 0,1 0 35 15,-3 3-58-15,-1-3 37 0,1 2-61 16,-3-5 39-16,2 0-57 0,-6-14 42 0,8 23-52 16,-8-23 37-16,10 20-40 0,-10-20 59 0,12 10-52 15,-12-10 52-15,0 0-60 0,25-5 55 0,-11-2-57 16,-1-5 51-16,1-4-54 0,-3-2 52 0,-2-1-56 16,-3-2 56-16,-5 4-63 0,-1 0 62 0,-1-1-66 15,-7 0 65-15,-1 1-61 0,-2 3 58 16,-5 0-57-16,1 4 53 0,-5 2-59 0,-2 2 59 15,4 4-67-15,-2 1 69 0,0 2-57 0,2 1 54 16,0 1-55-16,18-3 40 0,-25 7-43 0,25-7 49 16,-11 9-45-16,11-9 54 0,0 0-53 0,0 0 55 15,13 8-55-15,-13-8 24 0,36-2-20 16,-11-1 55-16,4 1-58 0,8-4 52 0,0-1-53 16,0 0 52-16,0 1-50 0,-3-1 49 0,-7 2-52 15,-2 1 30-15,-5 3-26 0,-4-3 51 0,-16 4-52 16,25 0 63-16,-25 0-63 0,15 4 54 15,-15-4-54-15,14 10 53 0,-14-10-56 0,8 13 52 16,-8-13-47-16,7 17 51 0,-7-17-52 0,9 18 58 16,-9-18-54-16,9 18 52 0,-9-18-44 0,12 13 55 15,-12-13-53-15,23 9-3 0,-23-9 23 0,32-2 38 16,-11-2-49-16,0-2 37 0,1-4-45 0,-1-2 41 16,-2 0-44-16,-3-3 32 0,0 1-32 0,-3-3 42 15,-2 2-44-15,-1 0 71 0,-4 1-32 16,-1 0 43-16,-5 14-4 0,4-19-7 0,-4 19-11 15,0 0 14-15,2-23-25 0,-2 23 3 16,0 0-25-16,0 0 9 0,0 0-10 0,0 0 6 16,0 0-20-16,0 0 16 0,1 29-20 0,1-7 0 15,1 4 18-15,2 1-25 0,2 6 17 0,2-3-12 16,0 1 13-16,5-4-126 0,1-1-45 0,-1-11-238 16,1-2-464-16,3-4-471 0</inkml:trace>
  <inkml:trace contextRef="#ctx0" brushRef="#br0" timeOffset="133078.19">29424 14255 832 0,'0'0'667'16,"-8"-15"-178"-16,8 15-115 0,0 0-71 15,-9-14-94-15,9 14-35 0,0 0-45 0,0 0-8 16,-8-14-41-16,8 14-5 0,0 0-23 0,0 0 5 16,0 0-24-16,11-11 8 0,-11 11-23 0,20-8 10 15,-6 4-15-15,2-2 6 0,-2 0-14 0,1 0 14 16,-15 6 5-16,20-9 49 0,-20 9-7 15,13-10-13-15,-13 10-13 0,0 0-1 0,0 0-12 16,0 0-3-16,-9-13-11 0,9 13 2 0,-24 1-10 16,9 3 1-16,-2 1-4 0,3 1 0 0,-3 4-2 15,5-3-30-15,3 4-78 0,9-11-83 16,-12 20-59-16,12-20-280 0,-4 17-354 0,4-17-504 16</inkml:trace>
  <inkml:trace contextRef="#ctx0" brushRef="#br0" timeOffset="133334.51">29504 14477 829 0,'-13'16'634'16,"13"-16"-161"-16,-16 12-73 0,16-12-65 0,-14 11-48 0,14-11 31 15,-14 8-52-15,14-8-35 16,0 0-12-16,-12 9-58 0,12-9-12 0,0 0-42 16,0 0-8-16,0 0-37 0,0 0 9 0,0 0-33 15,0 0 12-15,13 6-30 0,-13-6 18 0,23-7-28 16,-23 7 26-16,24-8-35 0,-24 8 24 0,17-3-19 15,-17 3 44-15,0 0-35 0,16-7 22 0,-16 7-35 16,0 0 25-16,0 0-23 0,0 0 21 0,0 0-37 16,-23 0 29-16,23 0-31 0,-22 7 26 0,22-7-32 15,-21 6 21-15,21-6-25 0,-15 10-63 16,15-10-115-16,0 0-162 0,-7 11-56 16,7-11-719-16,0 0-888 0</inkml:trace>
  <inkml:trace contextRef="#ctx0" brushRef="#br0" timeOffset="133702.93">29898 14227 457 0,'0'0'444'15,"-6"-25"-77"-15,6 25-112 0,-7-28-3 0,3 16-99 16,1-3 44-16,-1 1-84 0,4 14 66 0,-7-25-41 16,7 25 10-16,-8-22-45 0,8 22 17 0,-9-21-5 15,9 21 47-15,-7-16-9 0,7 16-10 0,-5-13-19 16,5 13-23-16,0 0-21 0,-6-12-15 0,6 12 24 16,0 0 33-16,0 0 4 0,0 0 16 0,12 12-23 15,-2 1 12-15,4 4-56 0,4 4-11 16,2 1-2-16,-2 3-22 0,2 1-4 0,1 5 82 15,-3 3 27-15,-3 3-22 0,-5 2-47 16,-3 1 9-16,-5 3-17 0,-5 3-17 0,-6-1-35 16,-6 8 13-16,-4-1-38 0,-5-3-35 0,1-5-136 15,-3-2-108-15,-2-3-87 0,5-10-92 0,-1-1-778 16,2-4-987-16</inkml:trace>
  <inkml:trace contextRef="#ctx0" brushRef="#br0" timeOffset="134429.79">26565 16304 560 0,'-19'-5'460'0,"1"4"-62"0,1-1-157 16,17 2-13-16,-30-1-95 0,30 1 25 0,-27 1-84 15,27-1-10-15,-18 1-16 0,18-1-12 0,0 0-6 16,0 0-16-16,0 0 0 0,0 0 5 0,0 0-4 15,23-6 1-15,8-4 17 0,9 0 20 16,14-7 9-16,5-3 18 0,6-1 35 0,8-2 82 16,7-3 1-16,24-11-27 15,5-3-39-15,4 1-19 0,4-3-27 0,1 1-11 0,1 0-13 16,2 2 1-16,1 0 0 0,6-1-4 0,3 0-12 16,-1 4-10-16,0-1-3 0,0 5-9 0,-5 1 5 15,-1 3-14-15,-3 5-2 0,-4 1-4 0,-26 6-2 16,-3 4-5-16,-5 1-2 0,-6 4-1 0,-7 2 4 15,-16 4-11-15,-8 0-36 0,-6 2-83 0,-13 2-56 16,-7 1-39-16,-8 2-2 0,-12-6 11 16,0 0 7-16,-6 23-44 0,-12-10-102 0,-12-1-385 15,-8 2-262-15</inkml:trace>
  <inkml:trace contextRef="#ctx0" brushRef="#br0" timeOffset="134763.04">26463 16409 208 0,'-42'8'710'16,"8"-4"-177"-16,9-2-154 0,5 1-57 0,20-3-112 15,-24 3-1-15,24-3-86 0,0 0 4 0,0 0-52 16,17-5 13-16,15-3-27 0,8-4 50 0,20-5 16 16,11-3 11-16,9-2 50 0,24-9-22 15,8-2-31-15,7 0-29 0,9-2-16 0,7-2-4 16,8 0 20-16,5-2-8 0,9-2 35 0,8-1 1885 0,5-1-3840 15,6-2 1915-15,0 0 0 0,3 2-20 0,2 2 21 16,-5 2-20-16,-4 1-9 0,-7 2-47 16,-7 5 28-16,-6 1-12 0,-9 3-6 15,-12 5-6-15,-11 2-5 0,-31 4-4 0,-10 5-8 16,-7-1 3-16,-11 5-14 0,-18 1-4 0,-6 0-3 16,-9 3-1-16,-9-2-4 0,-19 5-73 0,19-1-22 15,-19 1-21-15,0 0-17 0,0 0-17 0,0 0-29 16,-28 1-37-16,5 3-47 0,-5-1-4 0,-8 1 2 15,-3-1-145-15,-2 0-448 0,-1 1-484 0</inkml:trace>
  <inkml:trace contextRef="#ctx0" brushRef="#br0" timeOffset="135042.21">30102 15546 1953 0,'0'0'749'0,"0"0"-212"0,0 0-133 16,0 0-226-16,-7 13-218 0,7-13-189 0,-4 14-222 16,4-14-455-16,0 0-543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7T13:47:29.88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 3952 60 0,'0'0'374'0,"-6"-14"-64"0,6 14-19 0,0 0-41 16,0 0-59-16,0 0-33 0,0 0-38 0,-5-13 5 16,5 13-39-16,0 0 9 0,0 0 11 0,-4-15-9 15,4 15-10-15,0 0-10 0,-4-15 4 0,4 15-9 16,0 0 0-16,-8-16-4 0,8 16 9 0,0 0 1 16,-4-14-7-16,4 14-1 0,0 0 11 0,-7-14 10 15,7 14-6-15,0 0-10 0,0 0-13 0,-6-13-11 16,6 13-2-16,0 0-9 0,0 0-13 0,0 0-9 15,0 0 3-15,0 0-3 0,0 0-3 16,0 0-1-16,11 19-1 0,-3 0-2 16,6 6-17-16,1 5 2 0,3 6 23 0,3 10-11 15,1 4-16-15,1 2 19 0,1 0-16 0,-1 1 14 16,-3-3-16-16,1-3 12 0,-6-9-10 0,1-2 15 16,-1-4-2-16,-1-2-2 0,-3-5 2 0,-2-6-2 15,0-1-1-15,-4-5-4 0,-5-13 12 0,9 19 35 16,-9-19-6-16,0 0-3 0,0 0-9 0,0 0-9 15,0 0-7-15,-13 7-3 0,-4-19-12 16,-2-6 8-16,-6-5-12 0,-9-10 8 0,2-4-11 16,-1-4 9-16,2-4-15 0,-1-2 9 0,5-1-3 15,2 0 10-15,3 0 2 0,6 10-3 0,2 0-2 16,3 5-1-16,3 1 0 0,0 7 0 0,6 0-2 16,0 7-1-16,2 18-4 0,0-29-1 0,0 29-5 15,8-22-9-15,-8 22 2 0,17-15-6 0,-17 15 3 16,27-2 14-16,-4 5 3 0,0 5 1 0,5 5-15 15,3 3 16-15,-2 5-10 0,2 4 18 0,6 8-15 16,-10-5 19-16,-3 2-16 0,1 0 19 0,-4 2-17 16,1-2 16-16,-4 0-18 0,0-2 13 15,0-2-7-15,-7-6 15 0,-1-3-15 16,-2-4 15-16,-1-1-13 0,-7-12 13 0,10 14-5 16,-10-14 9-16,0 0-17 0,0 0 13 0,0 0-15 15,-6-28 11-15,1 6-14 0,-3-8 15 0,-3-5-19 16,-1-3 9-16,-1-2-7 0,-3-10 16 0,3-1 2 15,-3 1-20-15,7 7 13 0,-2 2-11 0,2 1-1 16,2 3 3-16,1 3 10 0,1 9-11 0,1 1-1 16,4 24-1-16,-4-29-2 0,4 29-9 0,2-19 0 15,-2 19 5-15,0 0 7 0,13-11 2 0,-13 11-2 16,24 16 1-16,-9 0 16 0,4 7-13 0,4 6 18 16,3 10 2-16,1 3-18 0,0 2 16 15,0 1-19-15,0 1 3 0,1-2-2 0,-2 2 14 16,0-1-12-16,-3-2 18 0,4-3-40 0,-7-8-24 15,-2-5-98-15,1 1 29 0,-1-4-56 0,-5-7-10 16,0-5-172-16,-1-3-418 0,-12-9-301 0</inkml:trace>
  <inkml:trace contextRef="#ctx0" brushRef="#br0" timeOffset="365.91">1541 4115 372 0,'0'0'596'0,"-13"-11"-115"0,13 11-175 16,0 0-13-16,-18-8-109 0,18 8 13 0,0 0-98 15,0 0 20-15,-11-6-74 0,11 6 33 16,0 0-58-16,0 0 37 0,0 0-55 0,0 0-9 16,0 0 12-16,0 0 42 0,22-2-76 0,-22 2 61 15,20-6-45-15,-7-2 46 0,3-1-51 0,-2-2 45 16,1-1-46-16,-3-2 51 0,1 1-45 0,-2-1 44 16,-3 2-5-16,-8 12 5 0,11-22-5 0,-11 22 15 15,4-17 2-15,-4 17-4 0,-2-16-12 0,2 16-2 16,-7-14 10-16,7 14-9 0,-14-9-6 0,14 9-2 15,-20-2-5-15,20 2-9 0,-20 2 6 0,5 3-7 16,2 2-2-16,-2 4 3 16,4 1-15-16,0 4 11 0,2 0-26 0,3 1 33 15,3 1-36-15,1 0 35 0,4 1-26 0,4 2 33 16,3 1-35-16,-1-1 33 0,7 2-32 0,3-1 34 16,1-4-34-16,-1-4 30 0,2-3-34 0,4-2 27 15,-2-3-69-15,4-2 34 0,0-5-62 0,0-3 31 16,3-8-60-16,-2-2 6 0,-2-5-30 0,-2-2-69 15,-4-2-85-15,-1-3 0 0,-4 1-213 0,-4-2 11 16</inkml:trace>
  <inkml:trace contextRef="#ctx0" brushRef="#br0" timeOffset="590.83">1918 3910 888 0,'-9'-19'400'0,"-1"-1"-124"15,-2 5-12-15,-1 1-83 0,-3 0 42 0,2 3-67 16,0 3 26-16,1 2-79 0,1-1 11 0,12 7-44 16,-23-8 12-16,23 8-57 0,-16-4 23 0,16 4-36 15,0 0 29-15,0 0-43 0,-16 7 35 16,16-7-8-16,0 0-4 0,4 24-61 0,3-11 65 15,5 2-43-15,1 2 42 0,5 2-41 16,0 0 34-16,6 0-31 0,-2-1 36 0,0 0-41 16,0 0 30-16,0 0-27 0,-2 0 38 0,-4-4-36 15,-2 2 41-15,0-1-44 0,-3-1 41 0,-1 1-37 16,-5-1 33-16,-1 1-34 0,-4-15 39 0,0 31-31 16,-4-13 25-16,-2 0-29 0,-4 0 6 0,0-2-79 15,-1-2 41-15,-1-4-74 0,12-10-30 0,-16 6-157 16,16-6-436-16,-17-13-262 0</inkml:trace>
  <inkml:trace contextRef="#ctx0" brushRef="#br0" timeOffset="893.23">2103 3641 928 0,'4'-18'553'0,"-4"18"-128"16,0 0-67-16,-2-16-67 0,2 16-79 0,0 0-48 15,0 0-33-15,0 0-22 0,-14-5-22 16,14 5-18-16,-13 12-16 0,4-2-12 0,2 2 2 15,-1 0-19-15,1 3 10 0,0-1-25 0,4 1 15 16,1 2-22-16,2-17 17 0,2 30-6 0,3-10-7 16,4-2-3-16,2-1 5 0,1-1-3 15,2-2 1-15,2 0-3 0,2-1-12 0,1-3 9 16,-1-1 5-16,1 0-1 0,-1-1 0 0,1-1-1 16,-6 0 1-16,1-1-1 0,-3 2 2 0,-11-8 1 15,16 11-4-15,-16-11 0 0,10 15 6 0,-10-15-1 16,2 18-14-16,-2-18 15 0,-4 27-13 0,-1-12 5 15,-1 0-17-15,-2-3-11 0,1 1-62 0,7-13 12 16,-10 18-72-16,10-18 16 0,0 0-39 0,-9 12-28 16,9-12-122-16,0 0-409 0,0 0-256 0</inkml:trace>
  <inkml:trace contextRef="#ctx0" brushRef="#br0" timeOffset="1594.66">2394 3751 990 0,'5'-22'597'0,"-5"22"-152"0,-3-15-46 0,3 15-73 15,-7-12-67-15,7 12-63 0,-14-7-28 0,14 7-42 16,-16-3-18-16,16 3-30 0,-22 4-9 0,9 2-20 16,0 2-4-16,2 1-16 0,-2 1-1 0,3 6-7 15,2-6-1-15,0 2-6 0,8-12-4 0,-6 22-3 16,6-22-3-16,1 24-2 0,-1-24 0 0,10 25-10 16,-2-15 0-16,1 1-1 0,3-4 7 15,-12-7-10-15,24 5 2 0,-24-5 7 0,28-1 1 0,-11-3 0 16,-2 0 0-16,-1-2-1 0,-1-2 1 15,-2 2 2-15,-11 6 2 0,18-13 0 0,-18 13 1 16,11-8 1-16,-11 8 2 0,0 0-1 0,0 0-2 16,12-11-8-16,-12 11 5 0,0 0 1 0,0 0-1 15,0 0-1-15,0 0-1 0,0 0-1 0,0 0 1 16,3 16 4-16,-3-16-2 0,0 0-2 0,3 23 1 16,-3-23-1-16,5 18 1 0,-5-18-2 0,12 21-13 15,-12-21 4-15,14 17-5 0,-14-17-23 0,20 11-26 16,-20-11-16-16,21-2-25 0,-6-3-24 0,2-6-3 15,1-2-8-15,3-7 25 0,-2-3-10 0,-1 0 47 16,-2-1-10-16,-2-1 50 0,-3-1-38 0,-4 3 46 16,0 2-12-16,-2-2 3 0,-3 5 14 0,-1 0 17 15,-1 0 15-15,-3 1 18 0,3 17 60 16,-5-24-44-16,5 24 52 0,-12-19-53 0,12 19 34 16,-15-10-53-16,15 10 35 0,0 0-49 15,-24-1 32-15,24 1-36 0,-20 11 35 0,10-3-64 16,1 5 54-16,-1 2-33 0,2 2 37 0,2 1-45 15,2-2 42-15,1 0-44 0,3-16 43 0,0 28-7 16,0-28-5-16,6 23-5 0,-6-23 0 0,9 15 1 16,-9-15-8-16,0 0-33 0,21 3 44 0,-21-3-51 15,16-8 48-15,-16 8-32 0,18-17 44 0,-11 8-42 16,-7 9 42-16,12-24-41 0,-12 24 42 16,8-20-43-16,-8 20 37 0,6-19-34 0,-6 19 40 0,6-15-39 15,-6 15 34-15,0 0-45 0,5-14 35 16,-5 14-31-16,0 0 40 0,0 0-39 0,19-3 45 15,-19 3-45-15,20 15 51 0,-6-1-49 0,5 5 36 16,0 4-41-16,4 2 51 0,-1 4-3 0,2 1-7 16,2 7 2-16,0 2-4 0,-5-6-10 0,-1 0-29 15,-2 2 42-15,-3-3-37 0,-2 1 48 0,-4-1-32 16,0-1 42-16,-5-7-38 0,-3-1 31 0,-1-4-39 16,-1-1 36-16,-2-3-26 15,-2-2 15-15,5-13-123 0,-14 13-1 0,14-13-110 0,-18-3-219 16,5-6-262-16,1-5-226 0</inkml:trace>
  <inkml:trace contextRef="#ctx0" brushRef="#br0" timeOffset="1922.21">2979 3638 203 0,'0'0'576'0,"0"0"-151"0,15-4-145 0,-15 4-39 15,0 0-87-15,0 0-5 0,22 0-57 0,-22 0 23 16,0 0-70-16,0 0 37 0,23 0-52 0,-23 0 39 15,0 0-50-15,18-6 61 0,-18 6-54 0,13-8 55 16,-13 8-54-16,11-16 50 0,-11 16-53 16,8-19 47-16,-8 19-38 0,5-19 33 0,-5 19-15 15,0-20 25-15,0 20-35 0,-3-17 26 16,3 17-21-16,-8-13 28 0,8 13-31 0,-13-10 9 16,13 10-27-16,-18-4-6 0,18 4-4 0,-22 5-9 15,22-5-1-15,-22 13 3 0,10-4 19 0,2 4-26 16,1 4 14-16,1 0-19 0,4 2 13 0,2-1-15 15,2 1 21-15,4 3-1 0,4 0-1 0,1 0 0 16,5 1 2-16,4-1 3 0,2-2 42 0,2-4-63 16,4-3 49-16,3-3-53 0,-2-7 49 0,3-3-57 15,6-4-16-15,-1-6-73 0,0-5-66 0,-1-4-127 16,-4-1-620-16,-4-3-564 0</inkml:trace>
  <inkml:trace contextRef="#ctx0" brushRef="#br0" timeOffset="3331.22">948 5320 263 0,'0'0'644'0,"-18"-1"-210"0,18 1-106 15,0 0-66-15,-19 1-59 0,19-1-35 16,0 0-47-16,0 0-83 0,0 0 42 0,-18-1-71 16,18 1 37-16,0 0 2 0,0 0-61 15,0 0 43-15,14-5-53 0,-14 5 63 0,27-7-65 16,-6-1 66-16,8-3-55 0,1-1 65 0,5-3-49 16,11-4 51-16,3-6-63 0,7-1 58 0,2-6-57 15,9-4 71-15,20-11-48 0,5-7 53 0,4-2-46 16,7-5 23-16,5-2 3 0,1-3-18 0,6-1-6 15,2-2 2-15,3-1-34 0,1-2 40 0,0 0-16 16,-4 2 24-16,-3 2-33 0,-5 3 27 16,-5 5-11-16,-5 6-3 0,-5 2-2 0,-5 5-4 15,-21 12-1-15,-1 2-6 0,-5 3-28 0,-5 3 22 0,-3 3-17 16,-6 4 26-16,-10 5-32 0,-5 2-7 0,-3 1-87 16,-7 3 33-16,-4 2-52 0,-19 7-17 15,24-8-153-15,-24 8-428 0,0 0-258 0</inkml:trace>
  <inkml:trace contextRef="#ctx0" brushRef="#br0" timeOffset="3795.81">1119 5461 613 0,'0'0'479'0,"-15"5"-106"16,15-5-103-16,0 0-57 0,0 0-51 0,-19 4-32 16,19-4-30-16,0 0-71 0,0 0 28 15,0 0 15-15,0 0-23 0,0 0 7 0,19-11-12 16,-6 2-17-16,5 0 17 0,9-4 16 0,5 0-20 16,4-4-3-16,10-7-2 0,8-4 3 0,3-3-50 15,5-6 57-15,4-5-43 0,19-10 53 0,5-7-38 16,0-3 40-16,2-1-24 0,0-2 16 0,4 0-8 15,0-1 47-15,1 3-75 0,0-2-25 0,0 2 30 16,-1 3-32-16,-3 0 27 0,-5 5-28 0,-2 1 29 16,-20 12-29-16,-4 4 30 0,1 2-34 0,-5 3-17 15,-3 3-88-15,-4 3 18 0,-6 3-70 16,-10 4-195-16,-4 2-369 0,-1-2-262 0</inkml:trace>
  <inkml:trace contextRef="#ctx0" brushRef="#br0" timeOffset="8908.59">5724 460 500 0,'0'0'513'0,"0"0"-133"16,0 0-112-16,0 0-65 0,0 0-42 0,0 0-34 16,0 0-31-16,0 0-14 0,0 0-26 0,0 0-10 15,0 0 1-15,3 24-6 0,-3-3-7 0,1 5-7 16,-1 6-9-16,0 6-22 0,0 3 21 0,-1 3-20 15,2 0 20-15,-2 2-15 0,2 1 15 0,-2-1-23 16,1-2 21-16,0 0-21 0,-1-5 18 0,1 0-2 16,1-10 1-16,-1 1-5 0,0-3 3 0,1 0-2 15,0-5 0-15,-1-3-7 0,0-19 5 0,0 28-10 16,0-28 7-16,0 19 8 0,0-19 2 16,0 0 11-16,-1 16 4 0,1-16-6 0,0 0-8 15,0 0-4-15,-6-21-5 0,4 3-21 0,0-8-3 16,0-10-13-16,-2-9 14 0,0 0-26 15,1-4 37-15,-1-11-25 0,0 2 33 0,1 8-2 16,-1-11 4-16,2 14 0 0,0-1-4 0,-1 2 2 16,1-1-24-16,2 4 22 0,0 2-20 0,2 1 18 15,0 2-23-15,1 10 36 0,1-5-31 0,0 6 32 16,-1 2-37-16,4 3 37 0,1 1-35 0,1 3 38 16,3-1-36-16,0 6 30 0,1 1-26 0,0 3 34 15,2 5-39-15,-15 4 11 0,27-2 6 0,-12 4 33 16,1 4-35-16,1 5 3 0,0 3 33 15,-3 1-34-15,4 8 29 0,-6 1-15 0,0 4 7 16,-2 1-22-16,-3 0 28 0,-3 3 11 0,-3-1-11 16,-2 2 3-16,-3 4-6 0,-2 0-20 0,-3-1 20 15,-3-2-19-15,0 2 21 0,-1-4-18 0,-2 0 15 16,0-2-16-16,-3-4 19 0,2-1-12 16,0-4 33-16,2-4-17 15,0-2 17-15,3-1 11 0,0-6-2 0,11-8-6 0,-15 11-5 0,15-11-4 16,-11 8-10-16,11-8-7 0,0 0-10 0,0 0-4 15,0 0-10-15,0 0 21 0,-10-8-15 0,10 8 2 16,11-17-4-16,-2 9 4 0,4-1 1 16,4 0-3-16,2 2-2 0,2 1-2 0,3 1 7 15,1 5-4-15,0 0 1 0,1 3-4 0,2 3 6 16,2 3 2-16,-1 1-6 0,-3 4 9 0,-1-1-8 16,-5 0 1-16,-4 2 0 0,0 2 1 0,-3 0 1 15,-3 1 4-15,-2 1 0 0,-3 1 2 0,-4-1-3 16,-3 3 6-16,-3 0-3 0,-7 5 4 0,-3 1-5 15,-6-1-5-15,-2-2 8 0,-4 0-2 0,-2-2 3 16,-2-2-27-16,-1-1-37 0,1-4-31 0,0-3 8 16,2-3-78-16,6-5-41 0,3-7-208 15,3-1-233-15,2-7-171 0</inkml:trace>
  <inkml:trace contextRef="#ctx0" brushRef="#br0" timeOffset="9431.19">6363 832 105 0,'0'0'588'0,"5"-24"-155"15,-5 24-103-15,0-20-62 0,0 20-59 0,-5-15-27 16,5 15-51-16,-14-10-20 0,14 10-20 0,-18 0-9 16,2 3-38-16,-3 2 8 0,1 6-28 0,-6 3 17 15,1 3-29-15,2 2 10 0,0 1-20 0,2 3 20 16,3-2-24-16,4 0 14 0,3-1-18 0,2 0 6 15,3 0 2-15,2-3-3 0,2-17-8 0,2 26 22 16,3-13-21-16,2-1 18 0,-7-12-21 0,18 13 20 16,-18-13-18-16,25 4 20 0,-9-6-19 15,4-4 21-15,-1-3-12 0,0-2 9 16,-2-2-21-16,-1 0 24 0,0 1-16 0,-3-1 39 16,-3 1-3-16,-1 4 21 0,-9 8 7 0,11-18 14 15,-11 18 10-15,8-11-7 0,-8 11-10 0,0 0-8 16,7-13-12-16,-7 13-17 0,0 0-4 0,0 0-7 15,0 0-10-15,0 0-1 0,0 0-4 0,0 0 1 16,12 16-1-16,-12-16-1 0,7 26-1 0,-3-12-1 16,2 5 0-16,2 0-4 0,-1 2-11 0,2-1-9 15,0 0-16-15,2-2-55 0,1-3-50 0,0 0 14 16,0-3-48-16,-1-3 4 0,-11-9-182 0,21 8-338 16,-21-8-220-16</inkml:trace>
  <inkml:trace contextRef="#ctx0" brushRef="#br0" timeOffset="9764.69">6686 846 612 0,'-9'-9'492'0,"-2"-1"-122"15,-1 2-74-15,0 2-48 0,-3 0-38 0,1 1-52 16,-2 3-29-16,16 2-34 0,-29-2-17 0,13 6-27 16,0-1-2-16,-2 4-17 0,1 2-2 0,4 3-14 15,0 3 6-15,3 0-15 0,3 3 4 0,2 2-1 16,2 2-5-16,4 1-7 0,4 2-1 15,2-1 2-15,5 2 8 0,2-1-8 0,2 2 8 16,4-4-10-16,0 2 11 0,0-2-3 0,-1-2 0 16,-1 0-1-16,-2-6-2 0,-2 1 3 0,0-3 1 15,-5-1-3-15,-1-1 4 0,-8-11-8 0,10 20 9 16,-10-20-2-16,1 21 0 0,-1-21 1 0,-11 23 38 16,3-11-45-16,-5 1 34 0,-2-2-43 15,0-1 28-15,-2-2-67 0,2-1 7 0,1-2-31 16,14-5 38-16,-24 2-52 0,24-2 1 0,-18-10-9 15,18 10-48-15,-9-23 27 0,6 7-28 0,6-3-12 16,0-4-45-16,3-2-8 0,3-2-23 0,3-1-195 16</inkml:trace>
  <inkml:trace contextRef="#ctx0" brushRef="#br0" timeOffset="9898.81">6648 1069 876 0,'13'-13'218'0,"-1"5"-47"0,-2 0-28 0,-10 8-23 16,19-10-21-16,-19 10-14 0,0 0-5 0,20-5-10 15,-20 5 16-15,14 6 23 0,-14-6-55 0,15 13 23 16,-8-3-53-16,1 3 24 0,-1 0-37 0,2 3 38 15,-2 1-55-15,0 2 46 0,-1-5-43 0,-1 0 36 16,-5-14-27-16,9 21 24 0,-9-21-46 0,10 15-5 16,-10-15-94-16,0 0-189 0,0 0-262 15,0 0-86-15</inkml:trace>
  <inkml:trace contextRef="#ctx0" brushRef="#br0" timeOffset="10048.25">6745 690 744 0,'0'0'505'0,"-18"-11"-127"16,18 11-94-16,-13-8-61 0,13 8-68 0,0 0-21 16,-13-4-22-16,13 4-24 0,0 0-22 0,0 0-13 15,0 0-44-15,2 21-73 0,-2-21-15 0,17 19-134 16,-3-7-495-16,3-1-233 0</inkml:trace>
  <inkml:trace contextRef="#ctx0" brushRef="#br0" timeOffset="10330.31">7069 995 55 0,'0'0'587'0,"0"0"-163"16,0 0-126-16,-17 3-29 0,17-3-72 0,0 0 1 15,0 0-23-15,-18 4 6 0,18-4-28 0,-14 5-19 16,14-5-23-16,-18 7-24 0,18-7 4 0,-22 13-12 15,10-4-7-15,2 0-18 0,-6 3-12 0,3 1-16 16,1 1 4-16,-2 1-13 0,4 0-1 0,1 3-5 16,0-2-2-16,4-1-4 0,2 2 5 15,1-1-12-15,2-16 6 0,4 31 1 16,4-12 3-16,2-2-2 0,1 2-7 0,1-5-3 0,5-1-1 16,2-2-34-16,1-3-49 0,4-2-42 15,2-5-61-15,0-4-661 0,5-3-444 0</inkml:trace>
  <inkml:trace contextRef="#ctx0" brushRef="#br0" timeOffset="11484.05">8126 556 538 0,'-16'-11'447'0,"0"-1"-144"0,0 5-44 0,1 1-93 16,15 6 1-16,-29-7-71 0,29 7 16 0,-29 6-62 16,11 1 20-16,1 0-3 0,-2 13-51 0,2 4 23 15,0 8-29-15,2 4 35 0,1 3-38 16,0 13 4-16,5-8-6 0,3-1 1 0,4 1-2 15,3-3 34-15,4 1-42 0,3-5 32 0,3-3-39 16,4-3 28-16,4-4-27 0,3-4 34 0,3-6-41 16,0-5 42-16,0-5-33 0,2-6 38 15,0-4-31-15,3-6 29 0,-1-2-28 0,-3-3 27 16,-6 4-24-16,0-2 26 0,-6 1 2 0,-1 1 32 16,-3 2 19-16,-10 8 5 0,15-10-7 0,-15 10-23 15,0 0-5-15,13-11-16 0,-13 11-12 0,0 0-6 16,0 0-3-16,0 0-5 0,14 11-2 0,-14-11-4 15,7 21-2-15,-2-7 1 0,2 4-1 0,1-1 2 16,2-2-8-16,0 0-4 0,1-1 3 0,2-2 5 16,0-3 2-16,0-2-2 0,0-2-2 0,-13-5 4 15,28 1 1-15,-11-6-1 0,2-2-1 16,0-6 3-16,3-3-4 0,-3-3 7 0,-4 1 0 16,-4 1-7-16,-2-4 7 0,-2 0-2 0,-5 1-3 15,-2 20-7-15,-4-34-4 0,-4 17-12 16,-2 5-3-16,-5 0-2 0,-1 4-10 0,-2 4 4 15,-1 3-5-15,-6 2 13 0,1 4-2 0,0 0 3 16,3 2-19-16,2-2 28 0,3-1-20 0,5 4 11 16,11-8-32-16,-13 9 23 0,13-9-32 0,0 0 30 15,0 0-23-15,10 14 42 0,-10-14-44 0,24 0 54 16,-24 0-35-16,34 0 43 0,-14 0-39 0,-1 0 42 16,0 0-40-16,-19 0 45 0,32 0-43 0,-32 0 45 15,28 4-43-15,-28-4 45 0,25 7-47 0,-11-3 13 16,-14-4 45-16,18 13-43 0,-18-13 42 15,13 14-44-15,-13-14 43 0,10 14-44 0,-10-14 42 0,9 11-43 16,-9-11 32-16,0 0-31 16,11 12 40-16,-11-12-44 0,0 0 59 0,0 0-16 15,0 0 52-15,10 8 6 0,-10-8 21 0,0 0-10 16,0 0 3-16,0 0-15 0,8-12-11 0,-8 12-5 16,0 0-12-16,4-23-4 0,-4 23-8 0,4-18-14 15,-4 18-14-15,5-21 3 0,-5 21-4 0,7-19-3 16,-7 19-4-16,11-19 0 0,-11 19-15 0,14-14 16 15,-14 14-4-15,21-11 2 0,-21 11 2 0,25-6 9 16,-25 6-8-16,25-1-6 0,-7 4-9 16,-3 0 11-16,1 1-4 0,-1 2 5 0,-1-1 0 0,-14-5 0 15,22 10-3-15,-22-10 6 0,17 9-2 16,-17-9 8-16,14 7 11 0,-14-7 51 0,0 0 39 16,12 6 16-16,-12-6-3 0,0 0-20 0,0 0-22 15,0 0-1-15,0 0 2 0,0 0 5 0,0 0-29 16,0 0 12-16,0 0-24 0,-6-15 21 15,6 15-39-15,0 0 21 0,-6-14-35 0,6 14 19 16,0 0-27-16,-4-16 18 0,4 16-32 0,0 0 21 16,0 0-26-16,6-19 21 0,-6 19 12 0,10-8-22 15,-10 8-4-15,18-7 10 0,-18 7-29 0,19-2 24 16,-19 2-22-16,25 2 24 0,-10 2-17 0,0 1 19 16,4 4-22-16,-3 0 20 0,1 4-14 15,-1-1 21-15,-1 4-42 0,0-2-23 0,1 0-53 16,-4 0-50-16,1-1-67 0,0-1-15 0,-4-2-48 15,-9-10-58-15,13 13-500 0,-13-13-437 0</inkml:trace>
  <inkml:trace contextRef="#ctx0" brushRef="#br0" timeOffset="11997.78">9189 996 705 0,'0'0'450'0,"0"0"-127"0,0 0-83 0,0 0-67 15,0 0-14-15,-9-8-55 0,9 8 2 0,0 0-46 16,0 0 12-16,0 0-39 0,0 0 20 15,-2 15-39-15,2-15 17 0,0 0-26 0,0 0 14 0,3 17-26 16,-3-17 32-16,0 0-30 0,0 0 36 0,0 0-7 16,0 0 46-16,0 0 27 0,4 13-3 15,-4-13-12-15,0 0-15 0,0 0-3 0,0 0-14 16,-2-19-4-16,2 19-5 0,-2-16-11 0,2 16-7 16,-1-18 1-16,1 18-14 0,0-19 1 0,0 19-9 15,2-19 2-15,-2 19-4 0,5-17 1 0,-5 17-5 16,11-17 2-16,-11 17-4 0,17-12 6 0,-17 12 0 15,21-5-7-15,-21 5-20 0,25 1-2 0,-9 2 3 16,0 2-3-16,1 3 12 0,2 3 1 0,-3-1 6 16,1 3 0-16,-2-1 1 0,1 0 0 15,-3-1 1-15,-2-2 5 0,-1 0 5 0,-10-9 4 16,16 12-2-16,-16-12 17 0,9 9 44 16,-9-9 51-16,0 0 16 0,11 8-4 0,-11-8-17 15,0 0 17-15,0 0-40 0,0 0 27 0,0 0-18 16,0 0 3-16,0 0-39 0,-2-16 20 0,2 16-41 15,0 0 16-15,-5-20-35 0,5 20 18 0,-1-18-32 16,1 18 19-16,2-19-31 0,-2 19 25 0,6-19-29 16,-6 19 24-16,10-19-21 0,-10 19 18 0,13-18-30 15,-13 18 31-15,19-14-31 0,-19 14 29 0,20-10-30 16,-20 10 26-16,26-2-26 0,-26 2 26 0,27 1-26 16,-11 3 27-16,2 2-25 0,0 2 24 15,1 2-16-15,-2 3 24 0,1-1-35 0,-1 3 30 16,1-1-56-16,-3 1-32 0,1-1-49 0,-3-1-58 15,0-2-64-15,-1-2-41 0,-12-9 43 0,19 13-73 16,-19-13-556-16,0 0-489 0</inkml:trace>
  <inkml:trace contextRef="#ctx0" brushRef="#br0" timeOffset="12678.64">9876 903 393 0,'0'0'617'0,"0"0"-143"0,0 0-119 15,-11-11-73-15,11 11-63 0,0 0-47 0,0 0-43 16,0 0-32-16,0 0-20 0,-8 10-17 0,8-10-14 15,-2 17-3-15,2-17-5 0,2 25-10 16,-2-25-13-16,6 25-8 0,-6-25 0 0,9 21 1 16,-9-21-7-16,12 18 5 0,-12-18 0 0,14 13 3 15,-14-13 2-15,17 4-4 0,-17-4 8 0,20-4 1 16,-20 4 6-16,21-13-4 0,-9 4-4 0,-3-2-1 16,-1-1 21-16,-1-1-9 0,0 0 17 0,-2-1-3 15,-1-1 13-15,-4 15-5 0,3-25 6 0,-3 25 1 16,3-18 9-16,-3 18-20 0,0 0 1 15,2-20-20-15,-2 20 2 0,0 0-21 0,0 0 9 16,0 0-17-16,2-16 9 0,-2 16-10 0,0 0 10 16,0 0-10-16,6 14 8 0,-6-14-8 0,8 26 13 15,-4-10-15-15,1 6 12 0,1 0-9 16,0 1-9-16,1 0-9 0,1-1 3 0,-1-3-53 16,1-3-28-16,0-2-11 0,-2-2-3 0,-6-12 4 15,10 17-14-15,-10-17 38 0,9 8 7 0,-9-8 10 16,0 0 18-16,0 0 0 0,0 0-12 0,17 2 42 15,-17-2 1-15,0 0-9 0,0 0 42 0,8-10 17 16,-8 10 0-16,0 0-10 0,0 0 5 0,0 0-29 16,0 0 12-16,0 0-23 0,8-12 8 0,-8 12-4 15,0 0 0-15,0 0-6 0,0 0-8 0,9 10-36 16,-9-10 27-16,0 0-49 0,9 10 54 0,-9-10-51 16,0 0 42-16,10 13-25 15,-10-13 50-15,0 0-32 0,0 0 78 0,13 7-31 16,-13-7 51-16,0 0 6 0,0 0 56 0,9-14 5 15,-9 14 2-15,0 0 5 0,2-21-4 0,-2 21-19 16,0-23-32-16,0 23-6 0,0-32-14 0,0 14-13 16,0-2-10-16,1 3 3 0,0-1-16 0,0 2 0 15,-1 16-7-15,4-27 1 0,-4 27-10 0,7-25 5 16,-7 25-8-16,10-19 5 0,-10 19-11 0,17-14 10 16,-17 14-3-16,20-8 3 0,-20 8-9 0,22 0 10 15,-22 0-13-15,26 7 12 0,-12 0-7 0,1 5 6 16,-1 1-5-16,-1 4 8 0,-2 3-5 15,-1 1 9-15,0 1-13 0,-3 1 12 0,-1-1-3 0,-1 0 7 16,-2-1-15-16,-1-3-18 0,-2-18-42 16,1 26-34-16,-1-26-23 0,0 18-12 0,0-18-45 15,0 0 29-15,0 0-64 0,0 0-179 16,1 17-219-16,-1-17-141 0</inkml:trace>
  <inkml:trace contextRef="#ctx0" brushRef="#br0" timeOffset="12820.75">10479 1003 563 0,'5'-16'503'0,"-5"16"-42"0,0 0-107 0,7-16-60 15,-7 16-31-15,0 0-56 0,0 0-44 0,0 0-46 16,5-12-21-16,-5 12-24 0,0 0-10 0,0 0-23 16,0 0 2-16,9 14-15 0,-9-14 7 0,7 22-12 15,-1-9-5-15,0 0-10 0,0 2 9 16,0-2-11-16,1 0-10 0,1-2-76 0,-8-11-42 16,14 13-20-16,-14-13-55 0,0 0-194 0,16 3-319 15,-16-3-238-15</inkml:trace>
  <inkml:trace contextRef="#ctx0" brushRef="#br0" timeOffset="12962.97">10449 724 679 0,'-8'-10'537'0,"8"10"-147"0,-11-13-116 0,11 13-63 16,0 0-40-16,-6-13-31 0,6 13-31 0,0 0-35 0,0 0-57 16,0 0-21-16,23-3-26 0,-23 3-79 15,25 4-16-15,-8 1-124 0,2 1-73 0,2 2-193 16,0 3 13-16</inkml:trace>
  <inkml:trace contextRef="#ctx0" brushRef="#br0" timeOffset="13155.09">10770 827 467 0,'0'0'576'15,"9"11"-123"-15,-9-11-122 0,0 0-68 0,0 0-47 16,-5 13-44-16,5-13-34 0,-14 10-36 16,14-10-16-16,-18 15-17 0,6-6-13 0,0 2-4 15,0 3-20-15,-1 0 0 0,1 1-25 0,1 1 8 16,2 0 0-16,1 5-10 0,1-1 1 0,2-1 0 15,2-1-2-15,3 0-2 0,3 1-3 16,1 1 1-16,2-1-3 0,3-3 9 0,1 0-68 16,5-3-14-16,0-2-9 0,1-5-8 0,3-4-32 15,-2-3-173-15,5-3-400 0,1-3-226 0</inkml:trace>
  <inkml:trace contextRef="#ctx0" brushRef="#br0" timeOffset="13704.15">11015 932 817 0,'-11'-17'530'0,"11"17"-117"16,-10-12-71-16,10 12-51 0,-13-11-47 16,13 11-60-16,-14-7-44 0,14 7-19 0,-14-7-31 15,14 7-15-15,0 0-25 0,-18-5-1 0,18 5-19 16,0 0-4-16,0 0-13 0,-16 4 4 16,16-4-11-16,0 0 6 0,-12 14-11 0,12-14 7 15,-3 14-12-15,3-14 9 0,-1 21-3 0,1-21 4 16,4 18-11-16,-4-18-6 0,8 19-31 0,-8-19-10 15,13 15-2-15,-13-15-6 0,15 12-7 0,-15-12 4 16,17 9-9-16,-17-9 10 0,15 4 7 0,-15-4 10 16,17 4 3-16,-17-4 8 0,0 0 16 0,16 5 2 15,-16-5 0-15,0 0-7 0,0 0-40 0,17 4 25 16,-17-4-35-16,0 0 47 0,0 0-60 16,0 0 55-16,13 9-61 0,-13-9 58 0,0 0-48 15,0 0 35-15,0 0-23 0,14 7 33 0,-14-7-7 16,0 0 28-16,14-4-6 0,-14 4 57 0,14-7-43 15,-14 7 63-15,15-13-26 0,-7 3 44 16,0-1-39-16,0-3 37 0,0-3-48 0,2-2 37 16,-3-3-40-16,0 1 29 0,0-4-7 0,2-5-9 15,-2 1-19-15,-2-3 30 0,1 0 3 0,-1 2-17 16,1 3 47-16,-2 1-47 0,-1 1 7 0,0 3 36 16,-1 5 49-16,-2 17 14 0,2-24-15 0,-2 24-19 15,0-19-18-15,0 19-19 0,0 0-14 0,0-17-15 16,0 17-8-16,0 0-5 0,0 0-2 0,0 0-2 15,0 0-8-15,-4 30 2 0,2-7-1 0,0 5 6 16,2 8-14-16,-1 2 10 0,1 1-10 16,2 1 7-16,1 0-11 0,2 1 13 0,1-1-15 15,4-2 11-15,-1-3-7 0,3-1 5 0,0-2-13 16,0-5 12-16,-2-7-26 0,2-4-51 0,-3-4-50 16,0-3-44-16,-9-9-15 0,17 4-63 0,-17-4-149 15,12-10-376-15,-6-3-288 0</inkml:trace>
  <inkml:trace contextRef="#ctx0" brushRef="#br0" timeOffset="13926.73">11110 717 94 0,'-14'-8'512'0,"14"8"-146"16,0 0-145-16,0 0 15 0,0 0-109 0,0 0 20 16,0 0-70-16,16 14 26 0,-1-9-50 0,7 3 39 15,2-5-62-15,3 3 39 0,0-3-52 0,0 2 45 16,1-1-56-16,-4 0 45 0,1 1-53 0,-2 0 43 15,-3 1-35-15,-2 2 33 0,1 1-46 0,-4 0 43 16,1 3-48-16,-3 0 44 0,-2 2-43 0,1 0 42 16,-1 2-41-16,-3 1 29 0,3-3-33 15,-5-1 21-15,0 0-59 0,-6-13 28 0,11 21-70 16,-11-21-64-16,8 17-91 0,-8-17-286 0,0 0-25 16</inkml:trace>
  <inkml:trace contextRef="#ctx0" brushRef="#br0" timeOffset="14693.02">11478 546 235 0,'0'0'559'0,"0"0"-198"16,0 0-81-16,-4-13-81 0,4 13-43 0,0 0-31 15,0 0-38-15,0 0-1 0,0 0-17 16,0 0-18-16,23 0-7 0,-23 0-7 0,19 8-8 15,-19-8-4-15,25 10-6 0,-12-5-2 0,1 2-2 16,-1 0 5-16,0 0-5 0,1 4-14 16,0 0 14-16,-1 1-10 0,0 0 0 0,-1 3 30 15,-3 0-5-15,0 1-8 0,-1 2 17 0,0-3 8 16,-2 2-5-16,0 2-9 0,-1-4-11 0,-1 1-2 16,1 0-6-16,-2-2 16 0,-3-14-22 0,7 22-1 15,-7-22-4-15,6 20 2 0,-6-20-13 0,5 14 28 16,-5-14 29-16,0 0 15 0,11 11 6 0,-11-11-6 15,0 0-15-15,24-10-1 0,-12 0-21 0,1-2 4 16,-1-2-5-16,-2-2 3 0,-2 0-4 0,-3-1-7 16,0 1-4-16,-5-1 1 0,-2 0-5 0,-2-2-16 15,-3 0 16-15,-3 1-37 0,-4 4 34 0,0 1-34 16,-2 2 30-16,5 3-31 16,11 8 31-16,-21-10-31 0,21 10 10 0,0 0-14 15,-21 2-26-15,21-2-22 0,-12 9 1 0,12-9 17 16,-7 18 9-16,7-18 12 0,-2 25-2 0,2-25 19 15,5 29 3-15,1-12-12 0,3-5 10 0,1 3 3 16,3-3-7-16,1 0-18 0,-2-5 40 0,-12-7-31 16,24 10 40-16,-24-10-24 0,20 6 47 0,-20-6 4 15,17 4 20-15,-17-4 5 0,0 0 19 16,19-2 2-16,-19 2 13 0,0 0-17 0,15-9-17 0,-15 9 1 16,0 0 0-16,7-12-4 0,-7 12-9 15,0 0-11-15,0 0 1 0,7-13-17 0,-7 13 2 16,0 0-13-16,0 0 4 0,0 0-13 0,0 0 11 15,6-13-4-15,-6 13 4 0,0 0-13 0,0 0 11 16,0 0-10-16,0 0 6 0,0 0-2 0,0 0 8 16,0 0-9-16,0 0 7 0,7-11-7 15,-7 11 7-15,0 0-11 0,0 0 10 0,0 0-4 16,0 0 4-16,0 0-12 0,0 0 11 0,0 0-12 16,14-7 8-16,-14 7-5 0,0 0 8 0,15-4-7 15,-15 4 7-15,16-3-7 0,-16 3 8 0,20-1-10 16,-20 1 11-16,25 0 4 0,-25 0-2 15,27 2-12-15,-27-2 10 0,30 6-9 0,-16 0 8 0,1 1-5 16,-1-1 9-16,0 1-7 0,-1 7 8 16,0 0-8-16,-3 2 6 0,-3 4-10 0,-2 0 12 15,-2 2-6-15,-3 3 8 0,-4-2-71 0,-2-2-114 16,-1 2-34-16,-6-8-275 0,3-1-287 0,2-1-295 16</inkml:trace>
  <inkml:trace contextRef="#ctx0" brushRef="#br0" timeOffset="15070.74">13214 586 245 0,'-7'-10'693'16,"7"10"-207"-16,-14-14-131 0,14 14-72 0,-11-11-43 15,11 11-42-15,0 0-51 0,-13-9-38 16,13 9-24-16,0 0-19 0,-16 10-12 0,10 2-10 15,-3 9-6-15,-3 7-5 0,1 5 64 16,-1 6 12-16,-3 12-7 0,2 5-18 0,-1 0 18 16,1 3-25-16,1-2-2 0,1-1-27 0,3-11-9 15,2-1-4-15,2-2-12 0,2-3-4 0,2-2 0 16,2-9-12-16,0-3-48 0,0-6-75 0,-2-19-57 16,3 27 19-16,-3-27-60 0,0 0-84 0,5 13-559 15,-5-13-456-15</inkml:trace>
  <inkml:trace contextRef="#ctx0" brushRef="#br0" timeOffset="15308.74">13025 409 224 0,'9'-17'464'0,"-2"3"-151"0,-7 14-69 16,14-16-56-16,-14 16-44 0,11-10-31 0,-11 10-17 15,0 0-11-15,22 0-8 0,-22 0-6 0,17 9 29 16,-7-1-35-16,1 6 29 0,-1 1-17 0,-1 4 12 15,-1 1-12-15,-1 1-11 0,2 2 23 0,-4 4-2 16,-3 0-23-16,-2 1-10 0,-2 1-10 0,-5 5-3 16,-2 0-11-16,-4-2-3 0,-2-3-2 0,-4 2-5 15,1-3 1-15,-3-4-28 0,4-1-81 16,0-6-6-16,4-5-71 0,-3-1-37 0,5-7-191 16,11-4-228-16,-13 6-152 0</inkml:trace>
  <inkml:trace contextRef="#ctx0" brushRef="#br0" timeOffset="15843.77">13210 816 238 0,'10'11'515'0,"-2"1"-200"15,-2 2-15-15,1 4-121 0,-1 2 17 0,-3 2-57 16,1 1 7-16,-2 0-59 0,-2 1 8 16,3-2-17-16,-3-2 2 0,2-1-24 0,-2-19 8 0,-2 29-12 15,2-29-10-15,0 22 34 0,0-22 37 16,0 16 27-16,0-16 36 0,0 0 0 0,-3 16-3 15,3-16-43-15,0 0-10 0,0 0-40 0,0 0-4 16,0 0-30-16,-13-14 8 0,7 0-30 0,1-1 7 16,-2-5-6-16,2 1-10 0,-1-3-7 0,2 0-6 15,2-1-6-15,2 4 1 0,4-2-22 0,0 0 7 16,3 2-20-16,4-1-9 0,3 3-29 0,2 1-16 16,1 1-21-16,2 4-10 0,3 0 10 0,0 4 15 15,1 1 17-15,0 3-2 0,-4 3 24 16,-1 3-6-16,5 1 31 0,-5 2-12 0,-2 3 16 15,-1 1 14-15,-3 0 6 0,-3 0-14 0,-3 1 14 16,-6-11 11-16,7 23 39 0,-7-23-1 16,3 27-4-16,-3-27-6 0,-6 29-7 0,4-13-2 15,2-16-8-15,-4 26-1 0,4-26 1 0,-4 25 2 16,4-25-13-16,-3 20-1 0,3-20-6 0,0 0 7 16,0 24 0-16,0-24-2 0,0 0 2 0,3 17-1 15,-3-17 9-15,0 0 16 0,10 9 0 0,-10-9 8 16,0 0-6-16,27-10 4 0,-12-1-16 0,2-3 1 15,3-6-10-15,-2-2 5 0,0-3-2 0,-2-2 2 16,-3-1-11-16,-4-2-1 0,-1 4-2 0,-4 2 1 16,-4 0-5-16,-2 2-5 0,-4 1 0 15,-4 0 5-15,-3 6-3 0,-4 3-11 0,-3 4-6 16,0-1 0-16,-2 8 15 0,6-2-7 0,16 3-37 16,-29 0-27-16,29 0-14 0,-18 4-45 15,18-4 19-15,0 0-101 0,-11 7-139 0,11-7-224 16,0 0-121-16</inkml:trace>
  <inkml:trace contextRef="#ctx0" brushRef="#br0" timeOffset="16071.22">13915 531 868 0,'0'0'547'0,"9"-12"-93"0,-9 12-71 0,0 0-25 16,8-13-87-16,-8 13-19 0,0 0-45 0,0 0-17 16,0 0-56-16,0 0-8 0,0 0-50 15,0 0-2-15,0 0-33 0,0 0 9 0,0 0-26 0,0 0-2 16,-2 19-3-16,2 0 19 0,-2 7-27 15,2 5 12-15,0 6-22 0,-2 3 16 0,4 3-3 16,0-1 1-16,0 2-5 0,4-2-6 0,-2-2-16 16,3 0 14-16,1-4-19 0,1-2-4 0,1-6-67 15,-2-4-51-15,1-6-56 0,1-2-56 16,-2-5 28-16,-8-11-62 0,9 9-175 0,-9-9-298 16,0 0-278-16</inkml:trace>
  <inkml:trace contextRef="#ctx0" brushRef="#br0" timeOffset="16433.05">13706 785 915 0,'0'0'488'16,"-18"-11"-153"-16,18 11-103 0,0 0-50 0,-14-9-42 15,14 9-13-15,0 0-38 0,0 0-7 0,0 0-31 16,0 0 1-16,17 12-21 0,-2-6 6 0,7-1-17 16,5-1 7-16,3-1-5 0,8-3-3 0,0 0-16 15,0-3-2-15,3 1 0 0,-10 1 10 0,-1 0-17 16,-4 1 15-16,-4 0-10 0,-3 0 7 0,-2 0-13 15,-17 0 13-15,27 4-10 0,-27-4 15 16,19 10 0-16,-19-10 5 0,11 17-1 16,-11-17 15-16,4 20 8 0,-4-20-1 0,-2 24-5 0,2-24-7 15,-2 25-4-15,2-25-3 0,-5 22-7 16,5-22-1-16,0 18-4 0,0-18 1 0,0 0 1 16,0 24 3-16,0-24-4 0,0 0 31 0,9 17 39 15,-9-17-6-15,0 0 3 0,25-4-18 0,-7-5-2 16,-1-3-18-16,2-2 2 0,2-3-15 0,-4-4 8 15,1 0-16-15,-7 5 10 0,0-3-14 0,-1 0 10 16,-6 0-11-16,0 3 14 0,-4 16-21 16,-4-29-5-16,-3 15-11 0,-2 2-19 0,-5 1-51 15,-6 2-41-15,3 2-22 0,0 2 7 0,0 4-10 16,17 1-41-16,-23-2-3 0,23 2-259 0,0 0-212 16,-18 2-192-16</inkml:trace>
  <inkml:trace contextRef="#ctx0" brushRef="#br0" timeOffset="17036.34">14512 849 638 0,'0'0'480'0,"4"-16"-107"0,-4 16-41 0,0 0-10 15,2-21-23-15,-2 21-27 0,0 0-43 0,-4-16-30 16,4 16-57-16,0 0-19 0,0 0-36 0,-13-4-9 16,13 4-27-16,-16 10 4 0,5-1-24 15,-2 6 1-15,1 1-16 0,-1 4 8 0,1 4-17 16,-1 3 11-16,4 0-13 0,2-2 12 0,3 0-17 15,3 0 11-15,2-1-11 0,3-1 7 0,3 0-13 16,2-3 10-16,4-4-56 0,4-2-79 0,3-5-28 16,2-5-17-16,5-6-39 0,7-3 42 0,-1-4-57 15,-1-4-73-15,-1-1-42 0,-2-2-250 16</inkml:trace>
  <inkml:trace contextRef="#ctx0" brushRef="#br0" timeOffset="17530.82">14769 1021 1242 0,'0'0'186'0,"13"-18"-34"0,-13 18-15 15,9-14 29-15,-9 14-47 0,6-12 24 0,-6 12-32 16,0 0 23-16,9-13-21 0,-9 13-21 0,0 0-23 15,0 0-9-15,0 0-21 0,8-10-1 16,-8 10-24-16,0 0 15 0,0 0-18 0,0 0 6 16,0 0-6-16,0 0 7 0,0 0 0 0,0 0-11 15,0 0 6-15,0 0-7 0,20 2 10 0,-20-2-1 16,0 0 20-16,0 0 26 0,0 0 22 0,0 0 19 16,0 0 17-16,0 0 6 0,0 0-23 0,0 0-20 15,12-10-17-15,-12 10-16 0,0 0 1 0,-2-16-16 16,2 16-9-16,0 0-7 0,-8-17-4 0,8 17-7 15,-6-12-16-15,6 12-31 0,0 0-12 16,-14-12-12-16,14 12-14 0,0 0-12 0,0 0-3 16,-19-3-15-16,19 3-8 0,0 0 0 0,-13 5 37 15,13-5-5-15,0 0 32 0,-13 10-8 16,13-10 27-16,0 0-9 0,-9 18 22 16,9-18-4-16,-5 14 15 0,5-14-18 0,-3 18 25 0,3-18-15 15,-3 18 15-15,3-18-11 0,-2 19 21 0,2-19-19 16,-3 25 17-16,3-25-18 0,0 20 17 0,0-20-10 15,0 19 11-15,0-19-21 0,3 18 15 0,-3-18-10 16,3 17 19-16,-3-17-18 0,5 14 23 0,-5-14 9 16,6 12 32-16,-6-12-1 0,13 13 15 0,-13-13 10 15,17 9-9-15,-17-9 13 0,18 4-3 0,-18-4 1 16,21 2-12-16,-21-2 9 0,21-3-19 16,-21 3 3-16,23-11-4 0,-10 4-12 0,-4-2-5 15,0-1-7-15,-2-2-5 0,1 0-8 16,-4-1 2-16,-4 13-9 0,2-26-1 0,-2 26-6 15,-6-28-5-15,-2 14-22 0,-2 0-19 0,-5 2-10 16,2 3 2-16,0 0-11 0,-1 3-30 0,14 6-47 16,-21-5-17-16,21 5-41 0,0 0-19 0,-21 1 15 15,21-1-139-15,0 0-348 0,0 0-213 0</inkml:trace>
  <inkml:trace contextRef="#ctx0" brushRef="#br0" timeOffset="17787.72">15085 670 381 0,'6'-19'584'15,"-1"-1"-133"-15,-1 3-98 0,-1 2-36 0,-3 15-17 16,2-28-36-16,-2 28-28 0,-2-21 6 16,2 21-38-16,-3-19-34 0,3 19 2 0,-6-14-43 15,6 14-2-15,0 0-47 0,-3-15 19 16,3 15-57-16,0 0 6 0,0 0-29 0,0 0 17 16,0 0-28-16,-10 12 3 0,10-12-2 0,-2 30-5 15,1-11 20-15,1 8-24 0,-2 3 20 0,-1 7-23 16,1 1 20-16,-2 1-23 0,3 0 30 0,-1 0-27 15,-2 0 15-15,2-2-24 0,0 0 26 0,-1-3-24 16,2-5 42-16,0-1-50 0,1-2 15 0,0-2-53 16,2-4-51-16,-1-4-77 0,3-1-65 0,-4-15-2 15,9 20-35-15,-9-20-167 0,16 4-371 16,-16-4-394-16</inkml:trace>
  <inkml:trace contextRef="#ctx0" brushRef="#br0" timeOffset="19670.36">6027 1891 445 0,'-17'-8'432'0,"17"8"-146"0,-12-6-61 15,12 6-55-15,0 0-47 0,-12-7-24 0,12 7-18 16,0 0-18-16,0 0-14 0,0 0-7 0,0 0-17 15,0 0-1-15,0 0-9 0,0 0-4 0,8-13-8 16,-8 13 10-16,17-1-6 0,-17 1 2 0,27 1 6 16,-7 0 2-16,0-1-3 0,7 2-6 0,3-1 2 15,1 0-2-15,10 0 2 0,0 0-3 16,4 0-8-16,2 0 6 0,4-2-2 0,1 0 40 16,13 0-45-16,5-3 3 0,1-1 1 0,3 0-1 15,5 0 5-15,1-5 2 0,3 2-3 0,4-3 3 16,4 1 25-16,2 0-32 0,6-2-5 0,23-2 0 15,2-2 10-15,-2 1-2 0,2-2 36 0,-1 3-46 16,2-4 43-16,1 0-46 0,1-1 47 0,3 2-54 16,-2-1 32-16,-1 0-32 0,0 0 43 15,-2 0-14-15,2 0 6 0,-1 1-4 0,0 2-4 16,-1 0 3-16,1 3 5 0,-2-3 47 0,0 3-61 16,2 1 1-16,2 1-3 0,0-1-6 0,0 1-2 15,-1 2 8-15,-1 0 43 0,3-1-50 16,0 0 0-16,0 2 17 0,-1-2-20 0,-29 2 2 15,33-1 0-15,-4 1 3 0,0 1 3 0,-23 3-7 16,27-3-3-16,-26 3 7 0,24-3-18 0,-23 4 13 16,0 2 12-16,26-4-1 0,-27 2-1 0,26-3-29 15,-28 1 31-15,1 0-28 0,-2 0 37 0,1 0-4 16,-1-1-2-16,0-2-29 0,1-2 31 0,19 1-38 16,-26-1 42-16,-1 1-34 0,-4-2 35 0,0 1-34 15,-6-4 38-15,0 2-37 0,-6 0 35 0,-2 0-36 16,-4 0 38-16,-4 0-33 0,-2 0 0 15,-3 1-3-15,-6-2 5 0,-13 5 8 16,0-1 3-16,-4-1 0 0,-4 1 3 0,-2 0 28 16,-5 1-32-16,-6 1 9 0,-1 2-60 0,-4-2-14 15,-6 2-17-15,-14 4-4 0,21-5-28 0,-21 5-56 16,0 0-117-16,16-8-200 0,-16 8 58 0</inkml:trace>
  <inkml:trace contextRef="#ctx0" brushRef="#br1" timeOffset="30533.37">421 6519 39 0,'0'0'469'0,"-18"15"-124"0,18-15-73 15,-16 11-51-15,16-11-45 0,-12 9-40 0,12-9-29 16,-15 6-18-16,15-6-22 0,0 0-5 0,-20 6-30 16,20-6-3-16,0 0-83 0,-16-5-91 0,16 5-131 15,-9-8-188-15,9 8 105 0</inkml:trace>
  <inkml:trace contextRef="#ctx0" brushRef="#br1" timeOffset="30825.7">252 6230 634 0,'0'0'495'16,"-9"-16"-87"-16,9 16-128 0,-11-17-5 0,11 17-82 16,-9-15 20-16,9 15-72 0,-7-14 29 15,7 14-60-15,0 0 50 0,-4-15-73 0,4 15 41 16,0 0-80-16,0 0 52 0,0 0-67 0,-4-15 46 16,4 15-68-16,0 0 44 0,0 0-59 0,0 0 45 15,0 0-58-15,0 0 59 0,0 0-9 0,2 21-8 16,0-4 1-16,0 5-6 0,2 6-5 0,1 9 1 15,1 3-56-15,2 6 57 0,1 11-60 0,-1 3 64 16,6 0-54-16,-1 0 57 0,3 1-3 0,-2-1-6 16,2-6 1-16,1 2-8 0,4-4 8 0,1-1-5 15,0-4-3-15,1-4-4 0,-1-11-4 0,3 0-2 16,-1-7-46-16,4-5-84 0,1-5 13 16,4-8-54-16,-5-8-83 0,5-10-167 15,-1-4-381-15,8-13-355 0</inkml:trace>
  <inkml:trace contextRef="#ctx0" brushRef="#br1" timeOffset="31202.79">520 6473 949 0,'0'0'610'0,"0"0"-226"0,0 0-28 0,0 0-127 16,0 0-16-16,0 0-94 0,0 0 23 0,0 0-86 15,-5 27 50-15,9-1-75 0,1 8 46 0,2 4-63 16,2 5 41-16,0-3-5 0,2 1-56 16,3-2 46-16,-1 3-7 0,3-3-3 0,-1-3-5 15,3-1-6-15,-2-1-3 0,2-2-51 0,0-1 55 16,2-6-53-16,-2-1 53 0,-2-4-60 0,-5-5 16 16,1-3-75-16,-2-4 0 0,-10-8-47 0,14 10-37 15,-14-10-61-15,0 0-554 0,0 0-343 0</inkml:trace>
  <inkml:trace contextRef="#ctx0" brushRef="#br1" timeOffset="31463.78">400 6578 131 0,'-10'-15'676'0,"2"3"-212"0,1-1-131 16,1 1-72-16,6 12-69 0,-5-23-16 0,5 23-55 15,0-22-12-15,0 22-36 0,5-24-5 0,-5 24-23 16,11-22-2-16,-1 10-23 0,0 3 8 0,-1 1-16 15,5 1 10-15,-14 7-18 0,22-7 13 0,-22 7-28 16,27 0 37-16,-9 2-25 0,-3 4 24 0,4 3-30 16,-1 4 27-16,2 4-5 0,-2 3 26 0,0 5-38 15,-4 0 36-15,-1 2-39 0,-2 4 28 0,-4 2-36 16,-1 1 36-16,-3-1-33 0,-3-3 41 0,0 1-41 16,-3 2 27-16,-1-8-69 0,0-1-15 0,0-3-82 15,-1-7-168-15,5-14-438 0,-7 16-272 16</inkml:trace>
  <inkml:trace contextRef="#ctx0" brushRef="#br1" timeOffset="31786.81">742 6377 566 0,'0'0'563'0,"0"0"-156"0,0 0-94 15,18 4-29-15,-18-4-93 0,9 22 0 0,-3-3-78 16,-1 1 6-16,5 4-50 0,-2 4-19 15,-1-4-8-15,1 5-7 0,0-7-19 0,2 1 37 16,0-4-40-16,1 2-11 0,0-5-1 0,0 0 10 16,3-2-3-16,-1-1-5 0,-1-6 3 0,-1 0 2 15,-11-7 12-15,24 4 15 0,-24-4 3 0,27-12-4 16,-13-1-5-16,0-4-1 0,1-8-7 0,-4 0-7 16,1-4 48-16,-4 0-58 0,-5 2 44 0,-1 2-62 15,-4-3 66-15,-2 5-57 0,-4 2 26 0,-3 0 25 16,-2 5-60-16,-3 2 51 0,0 0-55 0,-4 5 46 15,1 4-61-15,0 2 58 0,1 3-59 0,-2 1 41 16,0 5-70-16,4-1 44 0,0 0-56 0,3 2 19 16,13-7-49-16,-16 11-25 0,16-11-18 0,0 0-117 15,0 0-159-15,0 0-220 0,0 0-176 16</inkml:trace>
  <inkml:trace contextRef="#ctx0" brushRef="#br1" timeOffset="32507.05">1054 6211 286 0,'0'0'665'0,"0"0"-163"0,0 0-180 16,0 0-110-16,0 0 26 0,-23 2 3 0,23-2-97 15,0 0 6-15,-13 6-72 0,13-6 16 0,0 0-67 16,-11 9 48-16,11-9-59 0,0 0 39 0,0 0-58 16,-8 14 45-16,8-14-48 0,0 0 39 0,0 0-47 15,0 0 40-15,0 0-44 0,0 0 41 0,4 15-38 16,-4-15 44-16,0 0-41 0,0 0 65 15,0 0-49-15,0 0 50 0,0 0-47 0,6-14 51 16,-6 14-68-16,0 0 61 0,3-19-51 0,-3 19 52 16,0 0-49-16,1-21 54 0,-1 21-60 0,0 0 52 15,1-22-58-15,-1 22 0 0,0 0-4 16,0-18 0-16,0 18 5 0,0 0 3 0,2-15 1 16,-2 15-3-16,0 0-6 0,11-14 3 0,-11 14 9 15,11-10 2-15,-11 10-1 0,11-7 0 0,-11 7 1 16,12-7-4-16,-12 7 0 0,0 0 6 0,16-6-7 15,-16 6-1-15,0 0 7 0,0 0 0 16,15-3 1-16,-15 3 0 0,0 0 1 0,0 0-10 16,0 0 11-16,0 0 0 0,16 3 0 0,-16-3-2 15,0 0 1-15,0 0-1 0,0 0-2 0,0 0 51 16,0 0-66-16,9 11 6 0,-9-11 56 0,0 0-59 16,0 0 3-16,0 0 1 0,0 0 2 0,0 0-5 15,0 0 3-15,0 0 18 0,0 0-1 0,0 0 1 16,0 0 54-16,0 0-62 0,0 0 52 0,0 0-47 15,0 0-13-15,0 0-2 0,0 0 59 0,0 0-55 16,0 0 56-16,0 0-59 0,0 0 2 0,0 0 46 16,0 0-59-16,0 0 10 0,0 0 0 0,0 0 1 15,0 0 4-15,0 0-3 0,0 0 1 16,0 0 0-16,0 0 1 0,0 0-5 16,0 0 2-16,0 0 8 0,-9-8 4 0,9 8 0 15,0 0 1-15,0 0 1 0,0 0 5 0,0 0 2 16,0 0-1-16,0 0-3 0,0 0-4 0,0 0-3 15,0 0-2-15,0 0-1 0,0 0-3 0,0 0-7 16,0 0 51-16,0 0-47 0,-6 13 47 0,6-13-55 16,6 20 51-16,0-6-56 0,1 4 50 0,1 0-53 15,0 1 55-15,1 1-55 0,1-1 54 16,0 1-57-16,-1 1 56 0,5 0-58 0,-3-3 58 0,0 2-59 16,1-2 51-16,-2 0-58 0,1-4 66 15,-1-1-56-15,-3 0 4 0,2-2 4 0,-9-11 51 0,13 16-61 16,-13-16 52-16,9 12-56 0,-9-12 24 15,0 0-105-15,9 11 14 0,-9-11-62 0,0 0 11 16,0 0-53-16,0 0-78 0,0 0-137 0,0 0-331 16,-9-15-268-16</inkml:trace>
  <inkml:trace contextRef="#ctx0" brushRef="#br1" timeOffset="32815.05">1078 6184 517 0,'-10'-12'531'0,"2"1"-129"15,-1 1-116-15,1 0-56 0,8 10-64 0,-14-18-32 16,14 18 13-16,-11-16-28 0,11 16-32 0,-6-13-20 16,6 13-6-16,0 0-12 0,-9-16-12 0,9 16-6 15,0 0-8-15,-3-15-2 0,3 15 1 16,0 0-11-16,5-21 2 0,-5 21-2 0,11-16-1 16,-11 16-13-16,15-19 1 0,-3 10 11 0,-1 0-9 15,1 2 0-15,1 0 8 0,0 2 0 0,-13 5-1 16,25-5 0-16,-25 5 0 0,26 0 0 0,-26 0 1 15,25 5-3-15,-25-5 9 0,24 11 28 0,-14-4 4 16,-1 3 15-16,1 2 5 0,-4 1-9 16,0 2 36-16,-5 2-70 0,1 3 55 0,-4 8-67 0,0-4 53 15,-3 2-61-15,-2 5 49 0,-2-2-62 16,0 0 36-16,1-8-111 0,1-5-9 16,0-3-105-16,7-13-138 0,-9 11-529 0,9-11-469 15</inkml:trace>
  <inkml:trace contextRef="#ctx0" brushRef="#br1" timeOffset="33530.96">1252 5926 647 0,'0'0'523'0,"-14"-9"-131"0,14 9-82 0,0 0-78 16,0 0-10-16,0 0-16 0,-11-10-43 16,11 10-27-16,0 0-24 0,0 0-20 0,0 0-15 15,0 0-14-15,0 0-8 0,0 0-12 0,-6-12-9 16,6 12-2-16,0 0-5 0,0 0-4 15,1-17-6-15,-1 17-3 0,5-15-12 0,-5 15 0 0,6-18 7 16,-6 18 0-16,9-20-2 0,-9 20-3 0,12-18 0 16,-12 18-4-16,15-16 2 15,-15 16-10-15,18-13 2 0,-18 13 5 0,21-8 2 0,-21 8 1 16,20-1-2-16,-20 1 1 0,27 6-9 16,-11 1 4-16,-2 3 10 0,1 1 2 0,-2 1-2 15,-2 1-3-15,1 1 4 0,-5 0-2 16,-1 0 3-16,-2 0-3 0,-4-14-5 0,3 26 0 0,-3-26 60 15,0 26-59-15,0-26 46 0,-1 25-55 0,1-25 52 16,-4 19-67-16,4-19 61 0,-4 16-58 0,4-16 56 16,0 0-60-16,-2 15 49 0,2-15-57 0,0 0 55 15,0 0-57-15,0 0 60 0,4 15-63 0,-4-15 64 16,0 0-55-16,18 2 52 0,-18-2-51 0,20 1 56 16,-20-1-57-16,27 5 52 0,-27-5-59 15,31 2 15-15,-16 1 1 0,-15-3 6 0,27 5 2 16,-27-5 3-16,24 6 3 0,-24-6 2 0,16 4 5 0,-16-4 51 15,11 9-59-15,-11-9 52 0,6 15-57 16,-6-15 16-16,-4 25-16 0,-2-7 51 0,-4 2-60 16,-3 2 48-16,-4 1-70 0,0 0-105 0,0-4-109 15,-4-2-674-15,3-5-588 0</inkml:trace>
  <inkml:trace contextRef="#ctx0" brushRef="#br1" timeOffset="33819.5">1252 5448 794 0,'-8'-10'619'0,"8"10"-163"0,-12-17-89 16,12 17-81-16,-9-11-79 0,9 11-51 0,0 0-51 16,-4-13-10-16,4 13-11 0,0 0-16 0,0 0-15 15,12-11-9-15,-12 11-9 0,23 0-4 16,-4 3-7-16,7 1 45 0,5 4-67 0,5 1 54 15,3 4-55-15,-1 0 45 0,9 7-56 0,0 2 46 0,-1 1-50 16,0 4-3-16,1-1 5 0,0 6 10 0,-4-1 3 16,0 4 1-16,-2-1 1 0,-4 4 0 0,-1 1 3 15,-5 2 0-15,-2 2 3 16,-5 2-9-16,-2 3 56 0,-4 1-73 0,-7-6 66 16,-4 1-85-16,-2 0-112 0,-2 2-82 0,-9-1-723 15,2 0-631-15</inkml:trace>
  <inkml:trace contextRef="#ctx0" brushRef="#br1" timeOffset="47571.52">807 7329 779 0,'0'0'682'0,"0"0"-128"0,0 0-174 16,0 0-34-16,0 0-117 0,6-12-5 0,-6 12-94 15,0 0 22-15,0 0-80 0,0 0 30 0,0 0-71 16,0 0 46-16,0 0-64 0,0 0 46 15,12 11-60-15,-12-11 52 0,9 15-62 0,-1-4 52 16,2 2-59-16,1 3 46 0,5 6-53 0,1 1 61 16,2 1-55-16,0 0 54 0,0 1-57 0,3 1 54 15,-2 0-73-15,1 0 69 0,3 2-51 0,-3 0 55 16,1 0-3-16,0 0-7 0,0-1-64 0,-1 2-31 16,1-2-74-16,-3-2-87 0,-6-10-270 0,2 0-376 15,-3-1-498-15</inkml:trace>
  <inkml:trace contextRef="#ctx0" brushRef="#br1" timeOffset="47782.71">821 7715 1219 0,'-17'-9'579'0,"4"0"-137"0,1 1-152 0,0 1-30 16,12 7-102-16,-15-16 18 0,15 16-86 0,-10-19 31 15,10 19-75-15,-2-19 40 0,2 19-67 0,8-31 47 16,2 12-75-16,1 0 57 0,4-4-58 0,5 2 50 16,1-2-80-16,2 2-16 0,1 0-81 15,5 3-50-15,-4-1-210 0,2 5-431 0,-2 0-402 16</inkml:trace>
  <inkml:trace contextRef="#ctx0" brushRef="#br1" timeOffset="48175.6">1133 7457 1327 0,'0'0'505'0,"0"0"-179"0,-16 9-4 0,16-9-135 15,0 0-5-15,0 0-86 0,0 0 25 0,0 0-74 16,0 0 40-16,0 0-65 0,0 0 44 0,0 0-65 16,0 0 48-16,0 0-60 0,12-17 49 0,-12 17-52 15,15-17 51-15,-5 9-65 0,1-3 62 0,-1 0-52 16,-1 1 48-16,3 0-51 0,-12 10 60 15,15-15-63-15,-15 15 55 0,11-10-48 0,-11 10 83 16,0 0-36-16,12-13 77 0,-12 13-34 0,0 0 59 16,0 0-61-16,10-8 39 0,-10 8-61 0,0 0 29 15,0 0-58-15,0 0 40 0,0 0-57 0,0 0 47 16,0 0-59-16,-2 17 44 0,2-17-49 0,-4 25 45 16,2-9-51-16,0 3 38 0,1 4-40 0,0 2 51 15,2 0-56-15,0 2 56 0,1 1-53 16,2-2 53-16,0-1-12 0,2 1-2 0,2-4 0 15,-1-2-8-15,2 1 4 0,3-3-26 0,-1-3 25 0,5-1 16 16,-1-4-25-16,4-3 20 16,0-1-29-16,2-5 1 0,4-4-42 0,-1-5-42 15,0-4-28-15,3-6-88 0,-2 0 22 0,-2-5-51 16,-1 2-121-16,-4-3-108 0,-2 2-337 0,-5 2-352 16</inkml:trace>
  <inkml:trace contextRef="#ctx0" brushRef="#br1" timeOffset="48672.65">1539 7351 766 0,'0'0'455'0,"-18"-15"-70"0,18 15-122 0,-14-16-21 0,14 16-85 15,-14-12-5-15,14 12-52 0,-10-11-1 0,10 11-48 16,0 0 14-16,-11-12-32 0,11 12 19 16,0 0-84-16,0 0 74 0,-10-10-33 0,10 10 23 15,0 0-25-15,0 0 8 0,0 0-35 0,0 0 37 16,0 0-39-16,0 0 49 0,0 0-37 0,0 0 31 15,0 0-26-15,0 0 25 0,0 0-25 0,23 6 23 16,-23-6-25-16,16 14 26 0,-7-1-33 16,2-1 36-16,2 4-29 0,-1 1 85 0,1-1-57 15,-2 1 42-15,1 1-54 0,0 0 47 0,-1-1-64 16,-1 1 59-16,2-1-56 0,-2-1 51 16,0-2-60-16,-1-2 46 0,-2 0-47 0,1-1 44 15,-8-11-47-15,12 17 49 0,-12-17-47 0,7 11 59 16,-7-11-46-16,0 0 47 0,0 0-58 0,0 0 43 15,0 0-52-15,0 0 47 0,0 0-60 0,0 0 62 16,0 0-51-16,-25-4 50 0,14-9-54 0,-5-3 52 16,-1-7-52-16,-2-2 49 0,0 0-50 0,0-4 49 15,1 0-51-15,3-2 51 0,0 1-46 0,3-2 35 16,0 3-46-16,3 1 57 0,4 3-47 0,-1 3 47 16,4 0-5-16,0 5-3 0,2 17-44 0,1-27 46 15,-1 27-44-15,5-24 41 0,-5 24-38 0,7-17 44 16,-7 17-5-16,12-14 4 0,-12 14-4 15,15-3-1-15,-15 3-4 0,21 4-46 0,-11 2 49 0,1 5-36 16,3 4 50-16,-3 3-62 0,-2 5 64 16,2 3-44-16,-4 5 45 0,0 0-44 0,-3 1 48 15,-2-4-73-15,-2 0-8 0,0-2-79 16,0-2-156-16,0-5-535 0,-2-3-388 0</inkml:trace>
  <inkml:trace contextRef="#ctx0" brushRef="#br1" timeOffset="49375.67">1573 6878 575 0,'0'0'533'0,"0"0"-130"0,0 0-67 16,0 0-85-16,0 0 4 0,0 0-83 0,0 0 16 16,0 0-77-16,0 0 37 0,-3-14-62 0,3 14 42 15,0 0-62-15,0 0 33 0,0 0-57 16,0 0 55-16,0 0-68 0,0 0 55 0,-6-12-56 0,6 12 50 15,0 0-61-15,0 0 52 0,0 0-65 16,0 0 49-16,0 0-69 0,0 0 54 0,0 0-52 16,0 0 52-16,0 0-56 0,0 0 50 0,0 0-54 15,0 0 48-15,0 0-54 0,0 0 61 0,0 0-57 16,0 0 54-16,0 0-56 0,0 0 54 0,0 0-52 16,0 0 52-16,0 0-56 0,0 0 51 0,0 0-55 15,0 0 62-15,0 0-55 0,0 0 53 0,0 0-52 16,0 0 53-16,0 0-58 0,0 0 52 0,0 0-42 15,0 0 47-15,0 0-56 0,0 0 54 0,0 0-56 16,0 0 57-16,0 0-56 0,0 0 55 16,0 0-54-16,0 0 48 0,0 0-55 15,0 0 65-15,0 0-56 0,0 0 56 0,0 0-59 16,0 0 59-16,0 0-63 0,0 0 57 0,0 0-50 16,0 0 56-16,0 0-56 0,0 0 56 0,0 0-57 15,0 0 59-15,0 0-60 0,0 0 57 0,0 0-63 16,0 0 59-16,0 0-51 0,0 0 56 15,0 0-55-15,0 0 53 0,0 0-56 0,0 0 51 0,0 0-54 16,0 0 61-16,16 2-56 0,-16-2 54 0,0 0-55 16,0 0 56-16,0 0-57 0,14 12 57 15,-14-12-56-15,8 7 51 0,-8-7-57 0,13 13 63 16,-13-13-55-16,19 17 56 0,-9-5-55 0,3 2 52 16,-1-1-12-16,3 4-18 0,-2-1 24 0,4 6-2 15,-4-5-54-15,4 4 55 0,-1 1-53 0,-1-5 57 16,-2 1-57-16,2-1 58 0,-2-1-71 0,1 0 66 15,0 0-56-15,-1-3 6 0,-2 1-125 0,0-6-27 16,-11-8-119-16,18 15-641 0,-18-15-606 0</inkml:trace>
  <inkml:trace contextRef="#ctx0" brushRef="#br1" timeOffset="49853.99">1803 6929 748 0,'0'0'615'0,"-10"-19"-103"16,10 19-157-16,-6-16-7 0,6 16-140 0,0 0 9 15,-6-16-94-15,6 16 30 0,0 0-78 0,0 0 26 16,-5-12-68-16,5 12 42 0,0 0-68 0,0 0 50 16,0 0-55-16,14 5 49 0,-14-5-60 0,21 14 54 15,-6-2-61-15,2 2 54 0,2 5-56 16,2 1 53-16,-1 4-6 0,-1-2-60 0,2 0 61 0,-2 2-49 15,-1-2 47-15,0 0-53 0,-4-4 52 0,-1-3-58 16,-1 1 57-16,-4-6-51 0,-8-10 58 16,13 18-50-16,-13-18 58 0,7 11-72 0,-7-11 23 15,0 0-65-15,0 0 56 0,0 0-54 16,0 0 56-16,-12 10-48 0,12-10 58 0,-24-9-49 16,9 3 54-16,-3-3-40 0,-3-1 51 0,3-4-58 15,-6-1 65-15,2-3-50 0,-2-1 50 0,6-4-50 16,-1 0 48-16,3-4-49 0,1 0 46 0,3-4-46 15,2 0 55-15,4-2-60 0,2 1 8 0,3 2 5 16,2 0-1-16,3-4 1 0,3 2 13 0,2 1-3 16,1 3-1-16,2 4 14 0,1 5-1 0,-2 1 3 15,3 5-2-15,-1 3 0 0,-1 2 2 16,1 1 0-16,-13 7 2 0,21-4-2 0,-21 4 0 16,20 3 4-16,-20-3-59 0,18 13 69 0,-9-1 3 15,-2 4-13-15,0 5 0 0,-3 2 6 0,-4 6 50 16,0 8-90-16,-4 1-32 0,-1 2-112 0,-6 1-696 15,1-2-477-15</inkml:trace>
  <inkml:trace contextRef="#ctx0" brushRef="#br1" timeOffset="50619.12">1347 8582 686 0,'0'0'535'0,"0"0"-152"0,0 0-98 16,0 0-78-16,6-15-16 0,5-3-52 0,7-7 28 15,3-9-61-15,10-12 23 0,5-7-64 0,4-6 35 16,14-17-65-16,3-2 34 0,1 0-66 0,5 0 48 16,-2 0-47-16,1 2 40 0,-5 3-63 0,-9 18 54 15,-3 1-47-15,-2 3 46 0,-3 7-65 0,-4 3-4 16,-4 8-60-16,-7 10-51 0,-5 3-60 0,-3 3-126 15,-17 17-375-15,16-11-232 0</inkml:trace>
  <inkml:trace contextRef="#ctx0" brushRef="#br1" timeOffset="50786.45">1560 8663 976 0,'-17'28'520'15,"4"-3"-190"-15,3-9-40 0,10-16-97 0,-2 17-4 16,2-17-46-16,0 0-32 0,28-18-22 0,-3-9-17 15,6-14-10-15,7-9-58 0,12-28 45 16,4-13-36-16,0-2 42 0,1-4-64 0,1 0 52 16,-1-3-1-16,0 6-52 0,-5 1 31 0,-2 4-86 0,-11 21-83 15,-4 0-207-15,-2 5-424 0,-2 6-311 16</inkml:trace>
  <inkml:trace contextRef="#ctx0" brushRef="#br1" timeOffset="65151.55">14465 5306 1100 0,'-7'-14'532'0,"2"0"-173"16,-1 2-14-16,6 12-126 0,-7-18-7 0,7 18-96 15,-6-13 18-15,6 13-84 0,0 0 35 0,0 0-54 16,-8-12 31-16,8 12-59 0,0 0 50 0,6 13-53 15,-2 1 43-15,5 6-8 0,4 9-5 0,1 4 1 16,1 5 1-16,4 9-3 0,1 3-1 16,-1 1 0-16,2 1-4 0,0-2-50 0,-2 0 42 15,0-3 2-15,2-1-2 0,-5-11 2 0,1 1-9 16,-2-4 2-16,1-3-1 0,-2-2-3 0,0-4-3 16,-4-5-21-16,-3-3-23 0,1-3-5 0,-8-12-5 15,10 16 6-15,-10-16-22 0,0 0-10 0,0 0-5 16,0 0 1-16,-2-20 2 0,-4 0 23 0,-4-8-23 15,-2-3 42-15,-2-4-5 0,-2-3 21 0,-5-8 7 16,-2-1 3-16,3 0 20 0,-2 1 15 0,-1 1 10 16,1 1 8-16,0 1-1 0,5 8-34 15,0 0 45-15,-1 0-51 0,5 2 38 16,-2 0-57-16,2-1 44 0,1 4-38 0,2 0 42 16,5 0-53-16,1 6 47 0,2-1-43 0,2 5 38 15,2-3-40-15,3 3 39 0,1 1-38 0,2 2 38 16,2 1-40-16,-1 3 39 0,2 4-39 0,3 0 44 15,-14 9-42-15,25-6 35 0,-25 6-42 0,35 8 54 16,-15 2-41-16,3 5 44 0,2 5-34 0,-4 4 50 16,-2 5-32-16,1 4 46 0,-4 0-47 0,-2 4 52 15,-1 1-9-15,-5 4-5 0,-2 0-13 0,-4 0-4 16,-2 1-3-16,-3 0-55 0,-2-2 52 0,-3-2-49 16,1-2 49-16,-1-4-58 0,1-3 58 0,-1-5-47 15,2-6 50-15,1-4-53 0,1-1 50 0,4-14-51 16,-6 20 49-16,6-20-49 0,0 0 52 15,-5 15-56-15,5-15 54 0,0 0-50 0,0 0 51 16,13-6-54-16,-3-2 51 0,4-5-5 0,1 1-9 16,3-1-2-16,0 1 0 0,2 1-3 0,0 3-4 15,0 1-3-15,1 2 0 16,-3 3 0 0,2 2-3-16,-2 2-3 15,-1 1 6-15,-2 4 0 0,1 2-8 0,0 3 12 0,-5 2-5 0,0 1 6 0,-5 5-1 16,-2 1-1-16,-3 3 14 0,-4 1 1 0,-2 6 3 0,-6 0-2 0,-2-1-3 0,-3 1-1 15,-2-1-4-15,-3-2-1 0,-1-2-1 0,1-2-13 16,-2-3-47-16,0-3-42 0,7-7-94 16,-2-3-54-16,18-8-189 0,-24 0-400 0,13-9-402 15</inkml:trace>
  <inkml:trace contextRef="#ctx0" brushRef="#br1" timeOffset="65370.88">14907 4984 577 0,'2'-17'601'0,"-2"17"-108"0,2-21-165 0,-2 21-8 16,0 0-100-16,1-20-19 0,-1 20-94 16,0 0 28-16,0 0-70 0,0 0 29 0,0 0-63 0,0 0 37 15,0 0-56-15,5 35 46 0,2-3-49 16,-3 5 59-16,5 5-38 0,3 12 40 16,3-1-12-16,2 2-7 0,1-3-9 0,3 2-10 15,0-2-7-15,4-3 0 16,1 0-6-16,0-4-3 15,1-2-5-15,1-4-2 0,-1-2-10 0,-4-9-39 0,0-3-63 16,1-4-35-16,-1-4-70 0,-4-8-133 0,1-2-524 0,-20-7-468 0</inkml:trace>
  <inkml:trace contextRef="#ctx0" brushRef="#br1" timeOffset="65719.64">15425 5478 1035 0,'-8'-22'521'0,"-3"1"-119"15,1 1-66-15,0 1-63 0,-2 1-65 0,0 1-43 16,-1 4-25-16,2 0-10 0,1 4-21 15,-2 0-12-15,12 9 14 0,-17-11-22 0,17 11-21 16,-18-4-13-16,18 4-10 0,-18 3-17 0,18-3-3 16,-19 17-4-16,10-3 1 0,1 4-8 0,3 2 2 15,1 2-4-15,4-2 0 0,2 3-4 16,2-1 1-16,4 2-4 0,0-3-6 0,1-2 4 16,4-1-1-16,-2-1-2 0,3-4-1 0,0-2 2 15,-1-3-3-15,1-3 1 0,-14-5 2 16,23 3 1-16,-23-3 1 0,27-5-2 0,-13 0 0 15,-1-1-1-15,-13 6 2 0,20-12 7 0,-20 12-11 0,15-11 20 16,-15 11 4-16,0 0 13 0,14-10-15 0,-14 10 6 16,0 0-15-16,0 0 2 0,12-8-14 15,-12 8 11-15,0 0-11 0,0 0 11 0,9 14-12 16,-9-14 1-16,8 22 0 0,-4-9-2 0,1 2 0 16,3-1-9-16,1 1-39 0,-1-3-46 0,2-1-40 15,3-4-25-15,-13-7 0 0,26 3-48 0,-5-8-103 16,-3-5-561-16,6-6-489 0</inkml:trace>
  <inkml:trace contextRef="#ctx0" brushRef="#br1" timeOffset="66096.2">15787 5304 575 0,'0'0'556'0,"-16"-15"-91"16,16 15-150-16,-23-11 0 0,23 11-113 16,-24-3 2-16,24 3-101 0,-27 3 21 0,12 3-62 15,2 1 27-15,-1 4-67 0,2 4 46 0,1 2-13 16,2 3-11-16,2 2-20 0,4 0 9 0,1 3-4 15,3 0-6-15,2 0-6 0,3-1-3 0,2-2 1 16,3 0-5-16,1-4-1 0,2-3-28 0,1-3 15 16,0-6-4-16,-15-6-2 0,31 0-12 0,-12-7-23 15,4-7-31-15,0-5-56 0,-2-4 60 0,0-2-32 16,-3-2 61-16,-2-2 14 0,-4-2 17 16,-5-1 14-16,-2-1-7 0,-4 3 47 0,-2-6-33 0,-2 1 48 15,-3 0-34-15,0 1 71 0,-3 3-43 16,1 0 51-16,1 7-50 0,0 2 63 0,-1 2-48 15,0 2 44-15,3 5-63 0,5 13 39 0,-9-19-68 16,9 19 43-16,-8-13-62 0,8 13 41 0,0 0-56 16,0 0 56-16,0 0-48 0,-5 15 44 0,7 7-52 15,1 5 50-15,4 9-55 0,-1 2 50 0,3 3 0 16,1 0-3-16,1 1-8 0,2-2 4 0,3 9-13 16,2-3-10-16,-2-10-6 0,0-3-5 15,0-5-50-15,0-4-46 0,0-8-66 0,0-5-91 16,-16-11-219-16,23 7-361 0,-23-7-430 0</inkml:trace>
  <inkml:trace contextRef="#ctx0" brushRef="#br1" timeOffset="66404.07">16099 5110 641 0,'0'0'568'16,"-9"-12"-105"-16,9 12-162 0,0 0-16 0,-17-5-101 15,17 5-2-15,-16 12-93 0,5 4 33 0,0 4-75 16,-4 6 44-16,2 2-20 0,0 2-13 15,2-1-12-15,2 1-7 0,1-5-23 0,3-2 12 0,1 0-20 16,1 0 12-16,1-6 5 0,1-1-8 0,1-16-8 16,-1 28-6-16,1-28-1 0,-1 20-49 15,1-20 98-15,0 0 35 0,0 20 30 0,0-20 14 16,0 0 22-16,0 0-26 0,-2 17 8 0,2-17-51 16,0 0 7-16,0 0-43 0,0 0 19 15,0 0-37-15,0 0 10 0,0 0 2 0,8-14-9 16,-8 14-6-16,10-10-9 0,-10 10-8 0,17-9 0 15,-17 9 1-15,24-4-2 0,-24 4-2 0,33 2-2 16,-13 2-3-16,3 2-6 0,5 4-27 0,1 1-65 16,0-2-80-16,1 0-72 0,2-2-139 0,-5-2-657 15,1-4-796-15</inkml:trace>
  <inkml:trace contextRef="#ctx0" brushRef="#br1" timeOffset="67404.42">16542 4829 713 0,'-5'-26'557'16,"5"26"-129"-16,-8-24-93 0,8 24-60 0,-10-16-44 0,10 16-58 15,-7-12-28-15,7 12-25 0,0 0-22 0,-9-10-23 16,9 10-13-16,0 0-11 0,0 0-14 16,0 0-55-16,-12 15 46 0,12-15-39 0,-1 38 45 15,2-10-32-15,2 7 51 0,0 3-53 0,2 1 47 16,1 0-52-16,2-1 45 0,1 1-51 16,0-3 51-16,0-1-8 0,0-2-5 0,2-2-6 15,-2-3-4-15,2 0-6 0,-2-8-6 0,0 1-3 16,0-4 8-16,1 0-2 0,-4-4-1 15,0 0 0-15,1-1-6 0,-7-12 7 0,11 19-8 16,-11-19 5-16,9 13-5 0,-9-13 4 0,0 0-4 16,8 13 6-16,-8-13 20 0,0 0 9 0,0 0 11 0,0 0 11 15,7 12 0-15,-7-12-19 0,0 0 2 16,0 0-21-16,0 0 4 0,0 0-9 0,-4-14 4 16,4 14-12-16,-5-21-1 0,2 5-2 0,0-2-3 15,0-4 2-15,0 0-3 0,0-1-6 0,1 4 1 16,1-3 5-16,-1 1 1 0,4 2-4 0,-1 2 1 15,2-1-47-15,2-1 57 0,2 1-9 0,3 0 4 16,3 3-1-16,1 0-3 0,4 2 1 16,1 3-4-16,2 0-1 0,1 3-4 0,0 2 0 0,0 3 0 15,-1 3 1-15,1 1 3 0,-1 4 3 0,-1 4-1 16,0 3 3-16,-4 1-2 0,0 4 3 16,-5 0-5-16,-1 2 4 0,-3 4 4 0,-4-1 0 15,-4 1 0-15,-2-1 6 0,-4 2-6 16,-5 3 5-16,-4-2-3 0,-1-1 6 0,-4-2-8 15,1-2 2-15,-2-2-6 0,3-5-19 0,2-2-37 16,0-4-44-16,4-3-32 0,13-5-76 0,0 0 25 16,-23-5-65-16,23 5-4 0,-5-20-59 0,6 2-89 15,4-3-190-15,5-8-124 0</inkml:trace>
  <inkml:trace contextRef="#ctx0" brushRef="#br1" timeOffset="67666.64">16988 5076 873 0,'0'0'335'0,"18"-11"-41"0,-18 11-71 0,17-6 17 16,-17 6-47-16,0 0 15 0,18 2-64 0,-18-2 33 15,13 10-82-15,-13-10 51 0,12 17-60 16,-5-6 35-16,1 1-68 0,-2 2 57 0,1-1-20 16,1 0 0-16,2 2 8 0,1-1-9 0,0-1-17 15,2 0-12-15,0-2-2 0,-1-2-8 0,1-1-4 16,0-3-4-16,3-2-3 0,-16-3-5 0,31 0-3 16,-11-6 2-16,0-2-8 0,1-3-5 0,2-5-4 15,-3-4-5-15,0-1-2 0,-6-3-2 16,0-1-31-16,-7 2 13 0,-3 1 7 15,-3 1 0-15,-3-1-3 0,-4 2-5 0,-5-1-8 16,-7 2-25-16,-4 3-14 0,-2 3-61 0,1 4 48 0,-2 3-43 16,2 2 57-16,4 0-38 0,1 4 36 15,18 0-75-15,-26-2-15 0,26 2-53 0,0 0-116 16,0 0-484-16,0 0-352 0</inkml:trace>
  <inkml:trace contextRef="#ctx0" brushRef="#br1" timeOffset="67987.19">17440 4872 495 0,'0'0'605'16,"22"-2"-103"-16,-22 2-165 0,0 0-14 0,0 0-99 16,0 0-3-16,0 0-95 0,0 0 24 0,0 0-62 15,0 0 45-15,-3-17-81 0,3 17 65 0,0 0-17 16,0 0-19-16,-11-10-14 0,11 10-65 16,0 0 47-16,0 0-59 0,0 0 50 15,0 0-58-15,0 0 50 0,0 0-53 0,0 0 51 16,5-13-6-16,-5 13-2 0,17-4-4 0,-17 4-8 15,24-7-2-15,-8 3 3 0,-1 0-3 0,3 2-3 16,1-1 2-16,0 1-4 0,-1 1-2 0,1-1-7 16,0 2 8-16,0 2-1 0,1-1 2 0,-2 2-1 15,-3 1 2-15,-1 2 4 0,0 2 5 0,-3 1 1 16,-2 4 4-16,-5 3 5 0,-2 3-6 0,-5 3-2 16,-6 8 1-16,-3 1-4 0,-4-1-2 15,-3 0-2-15,-4-2-6 0,-1 0-1 0,1-3-7 16,-2-2-51-16,2-4-46 0,6-6-31 0,1-1-53 15,5-4-64-15,11-8-106 0,0 0-500 0,0 0-450 16</inkml:trace>
  <inkml:trace contextRef="#ctx0" brushRef="#br1" timeOffset="68211.25">17790 4742 1047 0,'0'0'661'0,"7"-14"-139"15,-7 14-101-15,0 0-79 0,0 0-73 0,0 0-14 16,1-17-72-16,-1 17-16 0,0 0-49 0,0 0-4 15,-15 5-41-15,15-5 8 0,-11 12-35 0,11-12 6 16,-12 20-14-16,6-7 31 0,1 4-42 16,3 0 3-16,0 1-2 0,2 1-4 0,1 3-3 15,3 2-2-15,2-2 27 0,2 0-41 0,2-2 32 16,3 1-40-16,2 0 32 0,5-3-38 0,-3-5-14 16,4-4-42-16,3-3-41 0,-1-4-81 0,5-5-155 15,4-6-137-15,1-4-533 0,-2-6-740 0</inkml:trace>
  <inkml:trace contextRef="#ctx0" brushRef="#br1" timeOffset="72021.78">14865 4780 60 0,'0'0'727'0,"-10"11"-215"0,10-11-171 15,0 0-53-15,0 0-94 0,0 0-11 16,0 0-69-16,-6 12 7 0,6-12-56 0,0 0 23 15,0 0-33-15,0 0 25 0,0 0-25 0,0 0 59 16,0 0-47-16,0 0 46 0,0 0-55 0,0 0 59 16,0 0-3-16,0 0 6 0,0 0-3 0,0 0 0 15,0 0-14-15,0 0-13 0,0 0-10 0,0 0-21 16,0 0-8-16,0 0 0 0,-8-11-11 16,8 11-8-16,-3-19-9 0,1 2 21 0,2-3-32 15,2-7 20-15,3-13-23 0,-1-6-6 0,7-16-42 16,2-4 46-16,0-6-40 0,4-5 42 0,2 1-3 15,2-2-2-15,2 3 21 0,1 1-31 0,-3 4 9 16,-1 6-40-16,1 1 45 0,-4 9-40 0,1 4 46 16,-7 11-42-16,1 4 42 0,-1 5-40 0,-3 1 46 15,-3 8-46-15,3 3 44 0,-3 3-42 0,-5 15 42 16,8-21-44-16,-8 21 41 0,5-16-49 0,-5 16 22 16,0 0-68-16,6-16 47 0,-6 16-60 0,0 0 27 15,0 0-93-15,0 0 56 0,0 0-127 0,0 0 103 16,0 0-28-16,0 0-11 0,0 0-6 15,0 0-34-15,0 0-77 0,-16-6-135 16,16 6-157-16,0 0-100 0</inkml:trace>
  <inkml:trace contextRef="#ctx0" brushRef="#br1" timeOffset="72270.47">15028 3434 606 0,'0'0'415'0,"0"0"-70"0,-15-10-63 0,15 10-51 0,0 0-20 15,-13-6-14-15,13 6-12 0,0 0-18 0,-14-5-24 16,14 5-16-16,0 0 1 0,0 0-2 0,-20-4-8 15,20 4-6-15,0 0-10 0,0 0-6 0,0 0-33 16,-16-5-13-16,16 5-15 0,0 0-5 0,0 0-9 16,0 0-6-16,0 0-3 0,0 0-2 15,0 0-7-15,0 0 0 0,0 0 5 0,14-9 0 16,-14 9-2-16,27-3 0 16,-9 3 37-16,2-1-47 0,2 1 46 0,3 1-51 0,-2 2 43 0,1 0-50 15,-1 1 49-15,1 3-50 0,-3 0 45 16,-1 0-52-16,0 4 55 0,-3 0-48 0,0 3 4 15,-2 3 2-15,-2 1 46 0,-1 6-51 0,-3 3 44 16,1 3-42-16,-6 1 45 0,0 2-3 16,-2 3-36-16,-2-7-112 0,-1 1-160 0,-1-3-769 0,-1-3-801 15</inkml:trace>
  <inkml:trace contextRef="#ctx0" brushRef="#br1" timeOffset="73528.06">15425 3252 587 0,'0'0'558'0,"-9"-8"-94"0,9 8-150 0,0 0-16 16,-11-9-105-16,11 9-3 0,0 0-91 0,0 0 16 15,0 0-61-15,0 0 30 0,0 0-57 16,0 0 33-16,-4 22-58 0,9-8 6 0,0 0 1 16,4 5-9-16,0 0-2 0,0 2 9 0,2-1-1 15,2 4-3-15,-1 0 1 0,1-5-68 16,-1 0 119-16,1-2-49 0,-2 0-3 0,1-5 0 15,-2 1 23-15,-10-13-35 0,14 14 48 0,-14-14-47 16,13 11-5-16,-13-11 57 0,0 0-47 16,0 0 9-16,19-7 8 0,-19 7 9 0,9-17 12 0,-7 2 3 15,0-3-1-15,-1-2-10 0,-2-5-2 0,-1-3-3 16,-2 1 39-16,0-1-57 0,0-2 45 16,-1 3-60-16,1 2 51 0,-2 2-49 0,3 2 46 15,0 7-53-15,3 14 49 0,-6-25-54 0,6 25 45 16,-3-17-50-16,3 17 45 0,0 0-50 0,3-15 53 15,-3 15-50-15,0 0 48 0,18-2-45 0,-18 2 51 16,19 6-57-16,-6 0 54 0,0 1-44 0,1 0 46 16,3 1-48-16,-1 2 46 0,-3-3-43 0,0 1 44 15,0-3-48-15,-13-5 48 0,21 9-63 0,-21-9 69 16,16 3-52-16,-16-3 48 0,18-7-49 16,-18 7 49-16,14-23-57 0,-5 6 47 0,-4-4-59 0,0-3 22 15,-3-2-63-15,-3-2-6 0,-3-6-5 16,-2 1-3-16,-5-3 3 0,0 3-31 15,-4-3 49-15,-1 3-13 0,1 0 24 0,-3 3-9 16,-1 0 5-16,2 3-6 0,-2 1 21 0,3 5 21 16,0 4 36-16,4 2-38 0,0 1 73 0,3 3-42 15,9 11 29-15,-12-16-23 0,12 16 26 0,-10-11-41 16,10 11 18-16,0 0-21 0,0 0 20 0,-5-12-15 16,5 12 25-16,0 0-13 0,0 0 30 0,17 4-21 15,-17-4 25-15,20 14-27 0,-4 0 37 0,-1-1-50 16,7 7 42-16,-2-1-43 0,0 4 36 0,1 0-14 15,0 1 42-15,-1 1-11 0,0 0-6 0,0 0-3 16,-2 0-10-16,-2-2 27 0,-4-4-44 16,2-1 32-16,-4-2-39 0,0-4 29 0,-2-2-45 15,-8-10 50-15,12 17-21 0,-12-17 71 0,8 11-22 16,-8-11 70-16,0 0-36 0,10 10 54 0,-10-10-59 16,0 0 27-16,0 0-55 0,0 0 40 15,0 0-56-15,4-17 39 0,-4 17-38 0,-2-19-12 16,2 19-8-16,-1-22-5 0,1 22-5 0,-1-25-6 15,1 25-2-15,0-23-4 0,0 23-5 0,2-19-1 16,-2 19-3-16,3-18 0 0,-3 18-3 0,10-17-3 16,-10 17-2-16,14-13 5 0,-14 13-4 15,21-8 3-15,-21 8 4 0,25-2-2 0,-25 2 0 0,29 2 0 16,-12 1 1-16,0 1 0 0,3 3-2 16,-3 0 2-16,1 0 0 0,-2 2 1 0,0 0-1 15,-3-1 31-15,-1 0-66 0,-1-2 0 0,-11-6-100 16,14 12 6-16,-14-12-66 0,0 0 13 0,16 7-14 15,-16-7 6-15,0 0 7 0,14-10 19 0,-14 10 21 16,10-20 25-16,-10 20 24 0,6-25 45 0,-6 25 24 16,2-26 45-16,-2 26-18 0,0-25 54 0,0 25-35 15,-3-23 46-15,3 23 15 0,-3-18-45 0,3 18 58 16,-5-15-1-16,5 15 6 0,0 0-9 16,-4-14-23-16,4 14-17 0,0 0-13 15,0 0-7-15,0 0-3 0,0 0-14 0,0 0-3 16,0 0 8-16,0 0-5 0,13 14-2 0,-6-3-3 0,0 1-1 15,3 1-1-15,0 1 0 0,0 0-7 16,1-3 4-16,-2-2-2 0,1-1-33 0,-10-8-27 16,17 8-13-16,-17-8-26 0,17-5-77 0,-7-5-162 15,-2-2-409-15,1-9-271 0</inkml:trace>
  <inkml:trace contextRef="#ctx0" brushRef="#br1" timeOffset="73850.98">15992 2314 635 0,'-17'-1'514'0,"17"1"-136"0,0 0-102 16,0 0-59-16,0 0-42 0,0 0-33 0,0 0-26 15,0 0-36-15,0 0-16 0,16 8-7 16,-16-8-9-16,33 0-14 0,-14 0-3 0,3 0-5 16,-1-1 1-16,0 1-12 0,0 0-3 0,-1-1-2 15,1 1 3-15,-2 0-4 0,-19 0 0 0,30 0 0 16,-30 0-25-16,25 4 18 0,-25-4 14 0,25 9 15 15,-11-2-1-15,-2 6-39 0,-1 2 76 16,1 2-17-16,-2 3 24 0,-1 2-32 0,2 4 15 16,-2 1-35-16,0 2 12 0,1 0-20 0,0 0 22 0,0-1-12 15,0-1 4-15,0 0-24 0,-2-4 6 16,2 0 6-16,0-3 4 0,0 1-3 0,-1-3-5 16,2-1-2-16,1 0-1 0,1-3-3 0,-3-5-3 15,1 0-3-15,-11-9-20 0,23 4-15 0,-23-4-29 16,27-13-51-16,-10-2-32 0,-1-9-99 0,-2-3-602 15,-3-4-437-15</inkml:trace>
  <inkml:trace contextRef="#ctx0" brushRef="#br1" timeOffset="74330.95">16071 2607 575 0,'0'0'483'16,"0"0"-65"-16,-5 13-166 0,5-13 7 0,0 0-91 15,23 1 16-15,-2-3-85 0,4-7 23 0,7-1-71 16,4-4 41-16,2-2-81 0,9-5 44 0,-2 0-50 16,-7 4 46-16,-2 0-54 0,-3 2 45 0,-2 3-56 15,-4 0 44-15,-8 3-48 0,0 4 53 0,-6-1-60 16,-13 6 51-16,21-6-49 0,-21 6 45 0,0 0-62 16,19 4 76-16,-19-4-52 0,0 0 43 0,8 13-44 15,-8-13 45-15,0 0-46 0,5 16 40 16,-5-16-42-16,0 0 45 0,0 0-47 0,6 15 33 15,-6-15-38-15,0 0 55 0,0 0-60 16,0 0 61-16,11 9-8 0,-11-9 50 0,0 0-23 16,15-4 29-16,-15 4-29 0,19-15 16 0,-9 5-12 15,2-3-13-15,2-4-7 0,-3 2 8 0,1-1 14 16,-2 0 9-16,-2 3 6 0,-2 0 11 0,-6 13 6 16,10-20-5-16,-10 20-16 0,5-15-10 0,-5 15-7 15,0 0-3-15,-2-19-11 0,2 19-6 0,-9-10-5 16,9 10-7-16,-16-2-6 0,16 2 0 0,-22 4-6 15,8 0 1-15,-1 4-2 0,-1 1-2 0,0 3 1 16,2 1 0-16,0 1-5 0,3 3 2 0,1-1 2 16,1 1-7-16,5 0 7 0,3 0-5 15,2 0 7-15,2 0-4 0,6 1 3 0,2 0-3 0,5-3 4 16,2-3-6-16,4-1 5 0,7-1-1 16,4-3-1-16,2-4-9 0,3-4-39 0,3-6-66 15,-1-5-105-15,6-11-91 0,-1-4-694 0,1-4-727 16</inkml:trace>
  <inkml:trace contextRef="#ctx0" brushRef="#br1" timeOffset="75195.72">17265 1504 174 0,'0'0'646'0,"-9"-22"-176"0,9 22-148 0,-6-13-27 15,6 13-108-15,0 0 10 0,0 0-94 16,0 0 35-16,0 0-81 0,0 0 30 0,-2 14-63 0,6 8-5 16,0 4-4-16,5 8-2 0,-1 3 0 0,1 1 1 15,3 3-1-15,1 9 27 0,2 0 10 16,2-1-8-16,-4-10 30 0,3-1-50 0,-1-3 20 16,1-1-39-16,-1-7 32 0,0-1-37 0,-4-7 30 15,-1-2-33-15,-2-4 29 0,-1-2-32 0,-7-11 46 16,10 18-5-16,-10-18 46 0,9 12-3 0,-9-12 22 15,0 0-15-15,0 0 5 0,9 12-26 0,-9-12-3 16,0 0-21-16,0 0 1 0,6-14-18 0,-6 14 2 16,5-25-14-16,-2 9-2 0,3-4-5 15,0 1 0-15,-1-1 1 0,2 1-5 0,0 3-2 0,0 3-1 16,-1-1 0-16,-6 14-6 0,12-19-2 16,-12 19-2-16,12-15-3 0,-12 15 2 0,10-8 2 15,-10 8 2-15,0 0 2 0,0 0 2 0,14-3 3 16,-14 3-1-16,0 0 4 0,5 22 0 0,-5-22 1 15,-7 31 10-15,1-11-11 0,-1 0 11 0,-1 1-11 16,-2 0 17-16,0-2-17 0,1 0 14 0,-2-1-6 16,1-2-14-16,1-1-25 0,2-3-15 0,7-12-26 15,-13 17-17-15,13-17-17 0,-10 12-17 16,10-12-4-16,0 0 19 0,0 0 15 0,0 0-16 0,0 0 46 16,0 0-4-16,1-22 26 0,7 5-15 0,1-3 38 15,3-5-25-15,1-1 9 0,0 1 5 16,0 0 7-16,0 1 6 0,-1 4 1 0,-1 3 5 15,-1 0 10-15,-1 3-5 0,-2 3 17 0,-7 11 11 16,11-16 9-16,-11 16 7 0,10-13 0 0,-10 13 47 16,0 0-66-16,10-11 46 0,-10 11-60 0,0 0 47 15,0 0-58-15,0 0 38 0,0 0-40 0,0 0 39 16,20 4-43-16,-20-4 39 0,9 11-42 0,-9-11 53 16,10 11-54-16,-10-11 51 0,12 12-51 0,-12-12 56 15,15 11-23-15,-15-11 60 0,18 2-14 0,-18-2 31 16,24-2-24-16,-10-4-3 0,5-3-6 0,-2-3-2 15,0-1-13-15,-1-1-5 0,-1 0 0 0,-3 1-3 16,-4 0-5-16,-1 1-4 0,-7 12-3 16,2-21-8-16,-2 21-8 0,-14-16-18 0,2 10-11 15,-5 3-28-15,-2 5-50 0,-8 0-36 0,-7 7-10 16,1 3 3-16,1 0 9 0,3 3 7 0,3-3-4 16,6-1-99-16,3-3-190 0,17-8-165 0,-17 10-116 15</inkml:trace>
  <inkml:trace contextRef="#ctx0" brushRef="#br1" timeOffset="75499.89">17940 1621 334 0,'-7'-14'617'0,"7"14"-227"15,0 0-30-15,-19 1-120 0,19-1 15 0,0 0-73 0,-20 1 29 16,20-1-70-16,0 0-17 0,0 0-26 0,0 0-34 15,0 0-7-15,-21-1-12 0,21 1-8 0,0 0-8 16,0 0-3-16,0 0-7 0,0 0-2 0,14-10-1 16,-14 10 0-16,19-6-4 0,-19 6-1 0,25-6-5 15,-25 6 6-15,27-4-4 0,-27 4-1 0,28 0 0 16,-28 0-3-16,29 1-2 0,-29-1 0 16,26 6-5-16,-26-6-1 0,26 9 1 0,-26-9 2 0,19 13-1 15,-19-13 0-15,14 16 3 0,-14-16 0 16,6 22 2-16,-6-22 0 0,-3 27 0 0,-3-12 3 15,-3 2-6-15,-1 0-69 0,-1-2-58 0,-3 0-33 16,-1-3-43-16,-1-2-622 0,5-3-396 0</inkml:trace>
  <inkml:trace contextRef="#ctx0" brushRef="#br1" timeOffset="75726.61">18139 1504 391 0,'0'0'632'15,"0"0"-101"-15,0 0-158 0,0-16-40 16,0 16-74-16,0 0-42 0,0 0-68 0,0 0-13 16,0 0-47-16,0 0 1 0,0 0-36 0,0 0-12 0,-20 4-15 15,20-4 1-15,-3 16-5 0,3-16-3 16,3 21-7-16,0-6 0 0,3-2-2 0,2 3-4 16,1 0-4-16,3-1-2 0,0 0-2 0,2-3-1 15,2 1 1-15,0-2-6 0,1-2-76 0,3-3-42 16,-4-3-37-16,-16-3-109 0,31-3-554 0,-10-5-394 15</inkml:trace>
  <inkml:trace contextRef="#ctx0" brushRef="#br1" timeOffset="76040.25">18282 1100 106 0,'-7'-14'669'0,"2"-1"-173"16,5 15-92-16,-7-22-63 0,7 22-13 0,-8-22-50 15,8 22-50-15,-4-19-44 0,4 19-23 0,-3-20-42 16,3 20-16-16,2-18-26 0,-2 18-4 16,7-22-23-16,0 11 2 0,1 0-19 0,2 0 3 0,-1 3-16 15,2 0 7-15,-11 8-16 0,21-11 8 16,-21 11-13-16,21-4 8 0,-21 4-12 0,21 4 9 15,-21-4-11-15,24 14 10 0,-10 1-11 0,-3 0 10 16,-1 4-12-16,1 0 11 0,-3 2-13 0,-1 1 13 16,0 0-13-16,-2 1-8 0,1-1-62 0,-3 0-79 15,1 2-44-15,-2-2-27 0,-2-3-71 0,0 1-560 16,0-2-450-16</inkml:trace>
  <inkml:trace contextRef="#ctx0" brushRef="#br1" timeOffset="76240.53">18564 1619 1537 0,'0'0'725'0,"0"0"-167"0,0 0-121 0,0 0-106 16,0 0-47-16,0 0-76 0,0 0-19 0,0 0-59 16,0 0-6-16,0 0-40 0,0 0-1 0,0 0-42 15,0 0 10-15,0 0-46 0,0 0-30 0,0 0-72 16,10 11-69-16,-10-11-64 0,0 0-100 0,0 0-124 15,23-3-551-15,-23 3-729 0</inkml:trace>
  <inkml:trace contextRef="#ctx0" brushRef="#br1" timeOffset="116050.82">836 11843 641 0,'0'0'550'0,"-15"-12"-80"0,15 12-150 0,-16-10-9 15,16 10-105-15,-15-10-9 0,15 10-83 16,-13-8 16-16,13 8-68 0,0 0 33 0,-15-9-67 15,15 9-33-15,0 0 30 0,0 0 28 0,-14-7-53 16,14 7 45-16,0 0-50 0,0 0 38 0,0 0-53 16,0 0 51-16,0 0-46 0,0 0 42 0,0 0-44 15,0 17 44-15,5-5-44 0,4 5 42 16,-2 3-45-16,2 3 1 16,2 7 3-16,0 1 10 0,-2 4-6 0,1 1-2 0,1 3 11 0,-1 1-48 0,0 1 46 15,-1-1-27-15,1 1 45 0,0 0-5 16,-1-2 4-16,-1 0-7 0,-1-2-2 0,3-2 2 15,-2-1-2-15,-1-2-2 0,-1-1 44 0,0-6-50 16,-1 0 34-16,-1-1-44 0,0-4 8 0,1 3 3 16,-1-7-10-16,0-2 12 0,-4-14-20 0,6 21-34 15,-6-21-21-15,4 17-21 0,-4-17-27 16,0 0-29-16,0 0-140 0,0 0-410 0,0 0-230 16</inkml:trace>
  <inkml:trace contextRef="#ctx0" brushRef="#br1" timeOffset="116651.15">753 11808 631 0,'0'-19'454'0,"0"-2"-95"16,0 3-95-16,0 18-46 0,0-29-38 0,0 29-30 15,3-27-29-15,-3 27-24 0,0-19-35 0,0 19-15 16,2-16 0-16,-2 16-12 0,0 0-6 0,4-19-4 15,-4 19-1-15,0 0-4 0,9-12-2 16,-9 12-2-16,0 0-2 0,18-9-1 0,-18 9 1 16,18-2-3-16,-18 2 1 0,25 1-3 0,-25-1-30 15,31 5 22-15,-10 0 10 0,1 1 2 0,-2 3-9 16,1-1 1-16,-2 3 5 0,1 2-3 0,-1 1 1 16,-2 0-2-16,2 5-4 0,-2 2 33 15,-3 1-34-15,-3-1 31 0,-3 1-34 0,0 3 1 16,-3 0 1-16,-3 0-9 0,-2 2 28 0,0 2 8 15,-2-2-56-15,-5 5 49 0,0 1-38 0,-2-3 48 16,-2-1-48-16,-1-1 47 0,-1-2-47 0,-3-2 45 16,5-5-44-16,0-2 57 0,-1-2-24 0,-1-1 34 15,4-4-37-15,-2-1 26 0,11-9-29 0,-14 13 18 16,14-13-32-16,-13 7 29 0,13-7-25 0,0 0 26 16,-11 9-35-16,11-9 29 0,0 0-34 0,0 0 33 15,0 0-33-15,0 0 26 0,0 0-33 16,2-17 39-16,-2 17-17 0,18-20 11 0,-5 9-27 15,3-3 30-15,0 2-37 0,2-1 29 0,2 2-26 16,2 1 32-16,-1 2-29 0,1 1 31 16,1 1-32-16,1 3 32 0,-3 3-32 0,1 2 27 15,2 3-29-15,0 3 35 0,-2 0-25 0,2 7 22 16,-2 0 2-16,-3 2-39 0,-4 0 35 0,-1 0 2 16,-3 3 2-16,-2 0 0 0,1 1-2 0,-6 0 1 15,1 0 0-15,-4-2 20 0,-2 0 1 0,-2 3-10 16,-3 1-5-16,-2-1 2 0,-3 4 0 15,-4 1 34-15,-1-1-52 0,1 0 44 0,-4-1-58 0,-2 0 1 16,0 0 9-16,1-2-26 0,-2-4-43 16,1-2-26-16,4-3-26 0,1-4-41 0,3-5-100 15,13-5-580-15,-20-3-429 0</inkml:trace>
  <inkml:trace contextRef="#ctx0" brushRef="#br1" timeOffset="116961.33">1357 11779 343 0,'0'0'577'0,"-7"-20"-166"0,7 20-123 15,-8-16-43-15,8 16-35 0,-9-11-46 16,9 11-37-16,0 0-29 0,0 0-27 0,0 0-65 15,0 0 50-15,0 0-13 0,0 0-10 0,-10 8-6 16,10-8 18-16,2 27-32 0,1-5 18 0,4 3-28 16,2 5-13-16,0 4 11 0,2 2 1 0,2 0-3 15,0 3 0-15,2-3-37 0,0 1 46 16,2-2-2-16,-1 0-1 0,3-2 0 0,-1-1-1 16,2-3-1-16,1-2 2 0,-2 0 1 0,4-4 0 0,-2-1-57 15,-2-3-80-15,-3-5-300 0,1-3-203 16,-1-6-165-16</inkml:trace>
  <inkml:trace contextRef="#ctx0" brushRef="#br1" timeOffset="117360.24">1812 12110 283 0,'-9'-20'656'0,"9"20"-205"16,-12-17-110-16,12 17-73 0,-12-15-42 0,12 15-30 15,-14-11-25-15,14 11-44 0,-13-7-17 0,13 7-14 16,0 0-19-16,-22-4-16 0,22 4-13 0,0 0-14 15,-22 5-7-15,22-5-5 0,-18 17-6 0,9-7-5 16,1 3 7-16,0 2-10 0,3 1-10 0,-1 3-13 16,3 1 22-16,-1-2-1 0,3 0-1 15,0 1-4-15,2-2 0 0,0 1 2 0,3-1-4 16,-1-3 1-16,3 1-3 0,-2-1 1 0,3-3 0 16,-7-11-8-16,12 19 5 0,-12-19 9 0,12 10-10 15,-12-10-30-15,0 0 50 0,21 6-34 16,-21-6 38-16,16-7-34 0,-16 7 36 0,19-18-38 15,-10 8 39-15,-1 0-42 0,1-2 39 0,-9 12-32 16,12-18 37-16,-12 18-23 0,9-14 31 0,-9 14-29 16,0 0 24-16,11-14-35 0,-11 14 34 0,0 0-35 15,0 0 27-15,10-10-30 0,-10 10 27 0,0 0-27 16,0 0 30-16,15 9-33 0,-15-9 29 0,11 16-24 16,-5-4 27-16,1 0-24 0,4 4 24 15,-1 0-38-15,0-3 29 0,0-1-15 0,0-2-42 16,0-1-38-16,-10-9-33 0,23 7-58 0,-23-7-196 15,25-8-361-15,-8-4-260 0</inkml:trace>
  <inkml:trace contextRef="#ctx0" brushRef="#br1" timeOffset="117795.74">2132 11987 700 0,'-16'-7'550'0,"16"7"-138"15,-19-1-100-15,19 1-61 0,-24 5-53 0,10 1-40 16,-3 2-47-16,1 3-21 0,1 2-17 15,0 4-24-15,1 0-10 0,2 1-43 0,2 2 32 16,0 2-50-16,4 1 56 0,1 0-49 0,3-1 44 16,2-3-45-16,2 4 43 0,3-2-48 0,1 0 47 15,5-2-50-15,-1-3 46 0,1-1-42 0,4-2 28 16,-2-5 3-16,3-4 8 0,-16-4-3 16,32-2-11-16,-12-5-4 0,0-5-14 0,3-6-21 0,-2-3-7 15,-2-3 7-15,-1-1-1 0,-4-1 6 0,-2 1 8 16,-6 1 6-16,0 2 3 0,-4-3 4 15,-2 2 7-15,-2-2 40 0,-1 0-32 0,-3 1 59 16,-1 0-34-16,-1 1 66 0,-1 2-46 0,1 2 62 16,-3 1-43-16,1 2 43 0,1 0-51 0,0 4 38 0,1 2-42 15,8 10 47-15,-13-17-70 0,13 17 46 16,-12-11-54-16,12 11 35 0,0 0-59 0,-10-13 42 16,10 13-57-16,0 0 40 0,0 0-45 0,0 0 48 15,0 0-49-15,3 20 49 0,3-2-52 16,4 1 48-16,1 6-50 0,1 3 4 0,2 1 4 15,0 1-4-15,2 1 4 0,-1 0 7 0,1 0 0 16,-2-2 4-16,1-1 0 0,-1-1-2 0,1-1 0 16,-1-4-1-16,-4-4-31 0,1-4-59 0,-2-2-37 15,-9-12-24-15,16 12-24 0,-16-12-93 16,0 0-206-16,18-9-284 0,-10-4-288 0</inkml:trace>
  <inkml:trace contextRef="#ctx0" brushRef="#br1" timeOffset="118134.19">2410 11887 837 0,'-3'-27'550'0,"3"27"-90"16,-4-16-146-16,4 16-8 0,0 0-124 0,-9-13-1 16,9 13-82-16,0 0 22 0,0 0-68 0,0 0 31 15,-21 5-56-15,21-5 34 0,-12 22-52 0,2-7 39 16,3 3-52-16,0 0-1 0,0 3 0 0,1-1 1 16,1 1 0-16,0-2 0 0,2-1 2 0,0-1 0 15,0-2 0-15,3-15 0 0,-4 26 0 16,4-26 2-16,-3 21-1 0,3-21 3 0,-3 16 0 15,3-16 1-15,0 0 40 0,-5 16 7 0,5-16 15 16,0 0 8-16,0 0 7 0,-3 14 7 0,3-14 1 16,0 0 1-16,0 0 0 0,0 0-8 0,0 0-14 15,0 0-13-15,0 0-10 0,-5 14-13 0,5-14-4 16,0 0-9-16,0 0-5 0,0 0-4 0,0 0-1 16,0 0-1-16,0 0-5 0,17-7 0 0,-17 7-1 15,15-3-1-15,-15 3-2 0,27-3 1 0,-27 3 0 16,31-1-7-16,-11 2 5 0,2 2 2 0,3 1-2 15,-1-1-1-15,0 2-50 0,-2-1-106 16,1 1-92-16,-1-1-85 0,-22-4-689 0,29 4-764 16</inkml:trace>
  <inkml:trace contextRef="#ctx0" brushRef="#br1" timeOffset="120446.56">16160 3828 277 0,'-13'-18'650'0,"13"18"-136"0,-10-14-176 16,10 14-24-16,0 0-116 0,-11-11 1 0,11 11-89 16,0 0 4-16,0 0-40 0,0 0 4 0,0 0-55 15,0 0 39-15,-12 15-50 0,12-15 32 0,2 29-42 16,1-5 32-16,-1 1-40 0,3 1 38 15,-1 0-43-15,0 1 3 0,0 0 9 0,2-2-8 16,-2-2 0-16,2-1 1 0,-2-1-4 0,-1-4 7 16,1-2 2-16,-4-15-6 0,6 22 10 0,-6-22 2 15,4 17-2-15,-4-17 27 0,0 0 33 0,4 18 23 16,-4-18-4-16,0 0-15 0,0 0-22 0,0 0-9 16,0 0-7-16,-7-21-1 0,3 2-10 0,-1-4 37 15,0-8-54-15,1-4 38 0,-2-4-49 0,2-2 49 16,2-1-54-16,-1-4-1 0,2 0 4 15,1 1-2-15,2 0 3 0,1 2-23 0,1 4 24 16,1 2-17-16,2 2 27 0,2 4-17 16,-1 8 17-16,2 2-25 0,-1 1 23 0,2 4-15 15,3 1 20-15,-2 3-25 0,-1 5 19 0,3 1-22 16,-14 6 28-16,23-3-27 0,-23 3 26 0,26 9-22 16,-13 0 28-16,1 2-19 0,-2 5 21 0,-1 1-24 15,-3 3 22-15,-2 2-20 0,-2 1 29 0,-4 1-1 16,-1 2-3-16,-5-1-3 0,-1 4 1 0,-1-1 44 15,-3-1-54-15,-2-1 46 0,3-6-59 0,-2-1 52 16,2-1-51-16,-1-1 43 0,4-6-48 0,7-11 46 16,-13 18-52-16,13-18 44 0,-7 11-62 0,7-11 58 15,0 0-48-15,0 0 48 0,0 0-46 16,7 11 47-16,-7-11-44 0,21-1 49 0,-21 1-50 16,31-6 50-16,-13 5-54 0,1 0 51 0,2 0-50 15,-1 2 48-15,4 1-45 0,-1 1 47 0,-1 2-55 16,-2 1 58-16,0 2-48 0,-3-1 49 15,-3 1-49-15,-3 1 50 0,0 1-46 0,-11-10 48 16,12 18-51-16,-12-18 6 0,1 24 8 0,-4-9 5 16,-5 5-1-16,-7 3 1 0,-3 0 1 0,-5 1-6 15,-3-1 3-15,-3 1 9 0,-1-1 2 0,-1-3-5 16,1-1-37-16,1-4-38 0,3-3-33 0,7-5-33 16,19-7-62-16,-27-3-187 0,27 3-343 0,-13-20-258 15</inkml:trace>
  <inkml:trace contextRef="#ctx0" brushRef="#br1" timeOffset="120670.61">16618 3366 493 0,'0'0'631'0,"0"0"-118"0,2-21-154 16,-2 21-52-16,0 0-85 0,0 0-37 0,0 0-70 16,-4-14 0-16,4 14-45 0,0 0 7 15,-6 13-38-15,6-13 15 0,-6 33-33 0,4-8 17 16,0 5-29-16,1 6 21 0,2 1-3 0,1 2-5 15,2 2-2-15,1-3 39 0,4 0-59 0,-1-1 54 16,2-1-53-16,3-1 44 0,0-1-54 16,2-2 44-16,1-4-52 0,1-5 23 0,-3-6-87 15,3-4 6-15,1-4-62 0,-1-6-22 0,1-3-61 16,4-7-152-16,1-2-363 0,2-7-261 0</inkml:trace>
  <inkml:trace contextRef="#ctx0" brushRef="#br1" timeOffset="120987.62">16963 3730 439 0,'0'0'538'0,"-5"-28"-123"0,-2 14-102 0,2 0-50 15,-3 3-25-15,-1-1-34 0,-1 2-28 0,1 1-41 16,-2 1-22-16,11 8-15 0,-21-11-18 16,21 11-46-16,-23-6 16 0,23 6-37 0,-21-1 29 0,21 1-13 15,-24 6-6-15,24-6-3 0,-21 9-13 16,21-9 4-16,-16 18 0 0,16-18-5 0,-12 25 1 16,12-25-2-16,-4 25-2 0,4-25 46 0,3 25-57 15,1-11 45-15,4-1-49 0,1-2 40 16,2-3-46-16,4-2 50 0,0-1-55 0,2-2 53 15,0-1-50-15,-17-2 48 0,30-1-50 0,-30 1 46 16,28-4-45-16,-28 4 50 0,21-1-43 0,-21 1 63 16,0 0-37-16,21-2 61 0,-21 2-54 0,0 0 39 15,0 0-56-15,0 0 45 0,18 1-65 16,-18-1 49-16,0 0-46 0,0 0 44 0,8 11-51 0,-8-11 52 16,0 0-54-16,4 21 53 0,-4-21-57 0,3 18 53 15,-3-18-50-15,6 19 47 0,-6-19-62 16,10 15 10-16,-10-15-45 0,16 10 27 0,-16-10-95 15,22-3-50-15,-4-5-111 0,1-5-537 0,3-5-425 16</inkml:trace>
  <inkml:trace contextRef="#ctx0" brushRef="#br1" timeOffset="121352.59">17257 3592 641 0,'0'0'447'0,"-6"-18"-37"0,6 18-145 0,-12-14 11 16,12 14-87-16,-15-8 2 0,15 8-95 0,-17-6 35 15,17 6-83-15,-17 4 31 0,17-4-48 0,-16 10 33 16,6 0-39-16,2 2 13 0,1 1 0 0,0 5-11 15,2-3-6-15,2 2 1 0,1 1-8 0,2-18-6 16,1 31 38-16,3-16-44 0,3-1 43 16,0 1-61-16,4-2 54 0,1-4-46 0,0-2 41 15,5-3-45-15,1-5 44 0,5-5-47 0,5-5 1 16,-1-4 4-16,1-6-3 0,-2 0 8 0,-2-4-4 16,-2-1-3-16,-2-2-22 0,-5-1 44 0,-1-2-47 15,-4 0 54-15,-4-2-34 0,-2 7 41 0,-1-2-37 16,-3 3 64-16,-1 2-13 0,-1 1 32 0,0 5-10 15,-1 2 17-15,3 15-23 0,-6-23 5 16,6 23-25-16,-5-16 3 0,5 16-25 0,0 0 3 0,-7-13-12 16,7 13 13-16,0 0-18 0,-6 13 16 15,6-13-19-15,-6 36 17 0,4-11-20 0,0 4 16 16,0 4-10-16,1 5 16 0,2-4-2 16,0 0-3-16,2 2 0 0,2-4-7 0,2 0 44 15,3-2-50-15,0-3-1 0,-1-9-88 0,2-1-3 16,1-4-70-16,-1-4-46 0,-11-9-81 0,22 2-549 15,-22-2-429-15</inkml:trace>
  <inkml:trace contextRef="#ctx0" brushRef="#br1" timeOffset="121641.5">17626 3430 573 0,'0'0'551'0,"-3"-25"-192"0,3 25-34 16,-3-17-103-16,3 17-2 0,0 0-92 0,-4-17 15 15,4 17-74-15,0 0 20 0,0 0-66 0,0 0 36 16,-14 14-45-16,8-3 38 0,0 4-61 15,-1 3 47-15,0 1-43 0,-2 1 52 16,2 0-61-16,1 1 49 0,-1-1-8 0,0-1-3 16,-1 0-6-16,0-2-1 0,3-3-2 0,-1 1 19 15,-1-2 1-15,7-13 9 0,-8 19-1 0,8-19 2 16,-7 14 13-16,7-14-1 0,0 0-10 0,-7 16-10 16,7-16-6-16,0 0-8 0,0 0-4 0,-4 13-9 15,4-13-3-15,0 0 2 0,0 0-1 0,0 0 1 16,10 7-4-16,-10-7-7 0,0 0 1 0,31 0 5 15,-31 0 2-15,34 1-4 0,-12-1-2 0,5 2 45 16,-2 1-56-16,2-2-39 0,0 1-113 16,1-2-120-16,-2 2-619 0,2-2-538 0</inkml:trace>
  <inkml:trace contextRef="#ctx0" brushRef="#br1" timeOffset="122357.76">18515 3116 81 0,'0'0'743'0,"-17"-13"-270"0,17 13-128 16,-15-7-83-16,15 7-65 0,0 0-31 0,-18 2-27 15,18-2-36-15,-13 15-19 0,6-3-37 0,2 1 8 16,-1 6-65-16,0 1 50 0,2 1-48 15,1 0 43-15,1-3-50 0,1-1 43 0,1-17-48 16,-1 26 46-16,1-26-48 0,1 20 35 0,-1-20-27 16,0 0 35-16,0 19-20 0,0-19 48 0,0 0-18 15,0 0 52-15,0 0-28 0,0 0 33 0,0 0-29 16,0 0 23-16,0 0-23 0,-3-23 6 0,-1 9-19 16,1-1-10-16,0 0-4 0,0-1-6 0,0 0-7 15,3 16-6-15,-2-25-5 0,2 25-10 0,3-24 6 16,-3 24 0-16,11-19-4 0,-11 19 0 0,20-13-2 15,-20 13-10-15,27-5-19 0,-27 5-3 0,35 4 1 16,-13 0 3-16,1 3-1 0,4 5 24 16,-2 2-13-16,-2 0-38 0,-3-1 47 0,-2-1-24 15,-3 1 41-15,0-2-38 0,-5-1 41 16,0-2-32-16,-10-8 41 0,14 13-5 0,-14-13 65 16,0 0 6-16,11 10 17 0,-11-10-11 0,0 0 9 15,0 0 6-15,0 0-14 0,0 0-16 0,0 0-13 16,-20-3-10-16,20 3-12 0,-11-13-7 0,11 13-10 15,-10-18-7-15,10 18-5 0,-5-24 1 0,5 24-7 16,5-30-4-16,1 10 3 0,2 3-4 0,4 1 3 16,0-1-6-16,2 3 1 0,2 1-4 0,0 2-4 15,2 3-9-15,-2 2 5 0,0 3-4 16,1 0-10-16,-17 3 0 0,30 1 3 0,-14 2 3 16,2 1 3-16,-4 2 4 0,3 2 3 0,-3 1 0 15,-1-2 2-15,0 1-22 0,-2 2-53 0,0-3-17 16,0 0-76-16,-11-7 21 0,18 12-53 0,-18-12-38 15,0 0-164-15,23 1-342 0,-9-6-278 0</inkml:trace>
  <inkml:trace contextRef="#ctx0" brushRef="#br1" timeOffset="122702.76">19138 2871 277 0,'-11'-13'627'0,"-2"0"-172"0,-3 2-86 0,0 3-82 15,-3-1-59-15,3 5-37 0,-1-1-42 16,17 5-47-16,-33 2-28 0,15 1-16 0,-1 5-6 0,1 1-9 15,2 2-12-15,1 2 26 0,4 2-42 0,0 1 28 16,4 1-41-16,3 0 31 0,3 1-6 16,2-1-1-16,3 4-11 0,3-2-2 0,5-2 1 15,1-1-12-15,4-4-24 0,2-2 37 0,1-2-3 16,1-4-2-16,-2-2-5 0,1-2 2 0,0-3-7 16,-3-1 12-16,0 0-2 0,-3-2-29 0,-14 6 38 15,21-9-28-15,-21 9 31 0,14-13-16 0,-14 13 36 16,7-12-23-16,-7 12 24 0,0 0-26 15,0 0 1-15,4-18-12 0,-4 18 19 0,0 0-27 16,0 0 17-16,0 0-27 0,0 0 23 16,0 0-25-16,0 0 26 0,0 0-24 0,0 0 24 15,0 0 0-15,-1 26-3 0,1-26-1 16,4 26-24-16,1-10 17 0,1-2-18 0,2-2 17 0,3-4-68 16,0 0 2-16,5-4-60 0,-16-4-28 0,38-5-57 15,-10-7-181-15,0-4-323 0,1-2-242 0</inkml:trace>
  <inkml:trace contextRef="#ctx0" brushRef="#br1" timeOffset="123092.23">19490 2804 681 0,'-5'-16'440'0,"-3"-2"-92"16,0 2-73-16,0 4-31 0,-2 1-35 0,-2 1-40 15,1 2-34-15,-2 2-45 0,13 6-22 0,-24-6-6 16,24 6-13-16,-27 1-11 16,13 5-7-16,-2 3-10 0,0 3-5 0,3 3-5 0,1 0 3 15,2 3-1-15,2 1-3 0,3 2 31 16,2 0-62-16,2-2 53 0,3 0-37 0,3 1 39 15,2-2-44-15,2-2 41 0,3-2-7 0,-1-6-7 16,1 0 0-16,3-4 0 0,-15-4-17 0,29 3 4 16,-29-3 7-16,30-4-38 0,-16-1 30 0,-14 5-18 15,22-10 40-15,-22 10-34 0,18-15 34 0,-18 15-36 16,13-16 35-16,-13 16-39 0,11-16 41 0,-11 16-25 16,8-13 1-16,-8 13 1 0,0 0 1 0,7-12-5 15,-7 12-15-15,0 0-1 0,0 0 43 16,0 0-38-16,0 0 36 0,0 0-38 0,21 7 37 15,-15 5-34-15,2 6 35 0,0 2-40 0,4 7 38 16,-3 1-2-16,-1 3-7 0,0-2-1 0,2 2 2 16,-3-1-34-16,-1-6 27 0,-1 0-26 0,0-2 36 15,-3-5-28-15,0 1 33 0,-2-18-25 16,-2 28 32-16,-3-14-27 0,0-1 30 0,-4-3-11 16,0-1-1-16,9-9-52 0,-20 6-55 0,20-6-29 15,-20-6-50-15,10-4-38 0,1-5-123 0,1-6-29 16,2-1-235-16,3-4-124 0</inkml:trace>
  <inkml:trace contextRef="#ctx0" brushRef="#br1" timeOffset="123247.05">19553 2873 370 0,'7'-12'412'15,"-7"12"-174"-15,9-15-13 0,-9 15-83 0,10-8 21 16,-10 8-70-16,0 0 24 0,0 0-23 0,21 1-17 16,-21-1 14-16,16 14-19 0,-7-4-28 0,1 2 5 15,1 1 24-15,0 1-45 0,1 1 19 0,-1-1-35 16,0 0 27-16,0-3-35 0,-1-1 32 15,1-2-34-15,-11-8 33 0,19 11-78 0,-19-11-177 16,17-2-421-16,-17 2-172 0</inkml:trace>
  <inkml:trace contextRef="#ctx0" brushRef="#br1" timeOffset="123408.43">19552 2549 585 0,'0'0'407'15,"0"0"-107"-15,0 0-111 0,0 0-9 0,0 0-81 16,0 0 25-16,0 0-73 0,-5 14 24 0,5-14-38 16,16 8 32-16,-16-8-110 0,26 6-227 0,-8-2-258 15,-1-2-9-15</inkml:trace>
  <inkml:trace contextRef="#ctx0" brushRef="#br1" timeOffset="123711.98">19796 2739 511 0,'0'0'463'0,"0"0"-141"16,0 0-68-16,0 0-54 0,0 0-49 0,0 0-14 15,0 0-19-15,0 0 0 0,0 0 14 0,0 0 12 16,0 0 4-16,0 0 14 0,0 0 3 0,0 0 6 16,0 0-5-16,0 0-10 0,0 0 10 0,3-16 2 15,-3 16-54-15,0 0-25 0,0 0-19 0,0 0-16 16,-11-9-10-16,11 9-13 0,0 0-9 15,0 0-5-15,-17 5 1 16,17-5-9-16,-13 9-2 0,13-9-2 0,-16 18 3 0,9-7-1 16,1 2-4-16,0 0-1 0,6-13 1 0,-5 25 2 15,5-25-2-15,3 30 0 0,4-11 15 0,1-3-19 16,2 0 1-16,4-2-4 0,2-1 4 0,3-3-2 16,3-1-2-16,3-5-7 0,1-2-51 0,2-5-66 15,5-3-128-15,0-5-38 0,-5-1-267 0,3-3-334 16,-3-2-525-16</inkml:trace>
  <inkml:trace contextRef="#ctx0" brushRef="#br1" timeOffset="124843.89">20125 2313 441 0,'-7'-11'488'0,"7"11"-55"0,0 0-141 0,0 0-20 16,-1-21-35-16,1 21-38 0,0 0-39 0,-3-18-15 16,3 18-18-16,0 0-25 0,-1-21-21 0,1 21-15 15,0 0-15-15,0-21-10 0,0 21-10 0,0 0-5 16,3-23-7-16,-3 23-3 0,5-15-6 0,-5 15 3 15,8-14-11-15,-8 14 2 0,10-14-5 0,-10 14 4 16,12-10-5-16,-12 10 9 0,14-6-4 0,-14 6 4 16,0 0-3-16,20 0 2 0,-20 0 11 15,15 7-6-15,-15-7-8 0,15 12 1 0,-15-12-2 16,16 17 1-16,-9-6 1 0,-1 1-3 0,1 2 25 16,-3 0-29-16,0 4 3 0,-2-2 0 0,0 2-1 15,-2 0 1-15,-1 5-52 0,-2 0-82 0,-1 2-41 16,0-1-67-16,-4-2-572 0,4-2-373 0</inkml:trace>
  <inkml:trace contextRef="#ctx0" brushRef="#br1" timeOffset="125023.4">20366 2725 409 0,'0'0'723'15,"5"13"-108"-15,-5-13-104 0,0 0-106 16,8 12-76-16,-8-12-31 0,0 0-51 0,0 0-45 0,0 0-32 15,6 13-40-15,-6-13-28 0,0 0-20 16,0 0-18-16,0 0-28 0,0 0-134 0,0 0-166 16,0 0-108-16,0 0-661 0,0 0-777 0</inkml:trace>
  <inkml:trace contextRef="#ctx0" brushRef="#br1" timeOffset="128501.71">16048 3805 258 0,'0'0'615'15,"0"0"-198"-15,0 0-98 0,0 0-74 0,-4-16-42 0,4 16-24 16,0 0-54-16,0 0-23 0,0 0-24 0,0 0-18 16,0 0-17-16,0 0-8 0,0 0-6 15,0 0-11-15,-3-15-2 0,3 15-18 0,0 0 12 16,0 0-2-16,0 0-4 0,0 0-1 0,0 0 1 15,0 0-2-15,0 0 29 0,11 14-32 0,-11-14 29 16,8 15-37-16,-8-15 36 0,12 23-37 0,-4-7 30 16,-1 5-32-16,3 0-9 0,-2 0 52 0,2 8-41 15,2 0-11-15,-1 3 17 0,0 1 3 0,1 0 8 16,-1 1-6-16,3 2-1 0,-2 0 0 0,0-1 18 16,2-1-20-16,-2 0-1 0,2-1 5 0,-2-2-2 15,-1-4 1-15,2 3 27 0,-3-4-42 16,3 0 47-16,-3-4-33 0,-1-2 33 0,-1-1-42 15,1-1 11-15,-1-2-84 0,-1-2-70 16,-7-14-199-16,11 20-335 0,-11-20-213 0</inkml:trace>
  <inkml:trace contextRef="#ctx0" brushRef="#br1" timeOffset="129998.43">16025 3605 85 0,'0'0'563'0,"0"0"-201"16,0 0-56-16,0 0-92 0,0 0-41 0,2-16-40 16,-2 16 9-16,0 0-56 0,0 0 33 0,0 0-52 15,0 0 37-15,0 0-55 0,5-13 36 0,-5 13-55 16,0 0 40-16,0 0-59 0,0 0 41 0,0 0-50 16,0 0 30-16,0 0-38 0,0 0 38 0,0 0-48 15,0 0 48-15,6-12-51 0,-6 12 45 16,0 0-42-16,0 0 43 0,0 0-41 0,0 0 46 15,0 0-41-15,14-8 40 0,-14 8-41 0,0 0 32 16,17-8-31-16,-17 8 47 0,14-6-51 0,-14 6 39 16,18-7-38-16,-18 7 41 0,20-8-47 0,-20 8 53 15,27-7-46-15,-12 1 46 0,1 2-46 16,4-2 42-16,0 0-46 0,0 0 44 0,2-1-44 16,0 0 43-16,0 0-44 0,2-1 35 0,1 0-35 15,4-1 44-15,1-1-55 0,0 0 52 16,0-2-41-16,0 0 45 0,2 1-47 0,0-1 43 15,0 0-43-15,0-1 47 0,-1 0-45 0,0 0 38 16,1 1-39-16,0-1 40 0,-1 1-40 0,1 0 33 16,0 2-34-16,2-4 35 0,-1 3-43 0,3-1 52 15,-1 0-43-15,0 1 35 0,1-2-35 0,1 2 39 16,-1-1-37-16,2 1 36 0,-1-2-41 0,1 1 44 16,-1-2-2-16,0 1-40 0,0-1 39 0,0 0-45 15,0 1 38-15,0-2-35 0,-1 0 44 0,1 2-42 16,-2 0 39-16,1-2-40 0,0 2 40 0,-1-2-46 15,1 2 47-15,1 0-43 0,-1-1 3 0,0 1 6 16,0-1 2-16,1 2 1 0,1-2 4 16,-1 1-9-16,1 1 0 0,-1-2 11 15,2 2-2-15,0-1 2 0,-1-2 3 0,0 1 1 16,1-1 0-16,0 0-1 0,-1 0 2 0,0-1 0 16,1 0-2-16,0 0-5 0,-2 0-3 0,1-1 0 15,0 0 13-15,0 1-14 0,-1-1 12 0,0 3-10 16,-2-3 13-16,1 3-16 0,-1-1 13 0,2 1-11 15,-3 0 14-15,1 1-6 0,0 0 0 0,0 0-10 16,0 1 9-16,0-1-5 0,2 1 19 16,-2 0-21-16,0 0 17 0,-1 1-2 0,1 0-2 0,-2 1-3 15,1-1 1-15,-2 1 3 0,-1 1-3 0,1-1 0 16,-3 1-2-16,1 0-11 0,-6 2 6 16,1-2 10-16,-1 2-3 0,0 0 0 0,1-1 0 15,-1 1 1-15,1-1-1 0,0 0 1 0,-2 0-4 16,6-1-14-16,-3 2 17 0,2-3-19 0,-2 2 21 15,-1 1-12-15,-1 0 16 0,0-1-18 0,-1-1 20 16,0 2-21-16,-1 0 18 0,-2 1-17 0,0-1 18 16,-5 1-18-16,0 1 17 0,-15 5-16 0,25-8 14 15,-25 8-10-15,17-6 12 0,-17 6-10 0,15-6 17 16,-15 6-7-16,0 0 11 16,15-5-11-16,-15 5 5 15,0 0-10-15,0 0 2 0,17-6-5 0,-17 6 14 16,0 0-15-16,13-6 10 0,-13 6-4 0,0 0 2 0,18-8-4 0,-18 8 4 0,17-8-3 15,-17 8-3-15,19-9-10 0,-19 9 8 0,15-7-5 16,-15 7 10-16,17-7-12 0,-17 7 5 0,13-6-1 16,-13 6 1-16,13-6 1 0,-13 6 3 0,0 0-2 15,17-9 9-15,-17 9-10 0,13-8 9 0,-13 8-9 16,14-7 14-16,-14 7-16 0,19-8 9 16,-19 8-9-16,24-12 10 0,-11 6-10 0,-1-1 11 15,4 0-9-15,-3 1-2 0,4-3 2 0,-4 2 0 16,0 0 1-16,0 1-4 0,-13 6 4 0,22-9 1 15,-22 9 3-15,16-8 2 0,-16 8 2 0,0 0 21 16,18-8 16-16,-18 8 11 0,0 0 8 16,0 0 3-16,13-6 4 0,-13 6-10 0,0 0-19 15,0 0-2-15,0 0-5 0,0 0-9 0,8-11-6 16,-8 11-3-16,0 0-2 0,0 0-5 0,0 0 4 16,0 0-3-16,0 0-3 0,-6-14 1 0,6 14-2 15,0 0-2-15,0 0-2 0,0 0-1 0,0 0-1 16,0 0 1-16,0 0-1 0,-7-10 12 0,7 10-12 15,0 0-3-15,0 0 0 0,0 0-2 0,0 0-1 16,0 0 0-16,0 0-7 0,0 0 5 0,0 0 0 16,0 0 2-16,0 0 0 0,0 0 2 0,0 0 1 15,0 0 0-15,0 0 2 0,0 0 1 0,0 0-1 16,10 9 2-16,-10-9 0 0,11 17 1 16,-4-4-2-16,2 3 0 0,1 1 2 0,0 4 1 15,2 4-7-15,2 0 9 0,-2 2-6 0,3 0 7 16,-1 1-2-16,0 1-5 0,0 1-1 0,1 1 8 15,-2 1 6-15,2 0-10 0,-1 1 10 0,-2 0-14 16,2-1 8-16,-3 0-5 0,2-1 3 0,-2 1-5 16,-1-2 5-16,0 1-8 0,-1-2 6 0,-2-4-36 15,-1-1 13-15,2-1-2 0,-3 1 0 0,-1-4 7 16,1 1 7-16,-2-5 3 0,0 2 2 0,0-4 3 16,0 3-21-16,-3-17-1 0,6 25 3 15,-6-25 4-15,5 22-1 0,-5-22-18 0,5 18 19 0,-5-18-66 16,6 14 59-16,-6-14-53 15,5 13 44-15,-5-13-51 0,0 0 10 0,7 15-68 16,-7-15-129-16,0 0-427 0,0 0-222 0</inkml:trace>
  <inkml:trace contextRef="#ctx0" brushRef="#br1" timeOffset="131347.63">16241 4668 365 0,'0'0'452'0,"-12"7"-107"0,12-7-58 16,0 0-71-16,0 0-49 0,0 0-33 16,0 0-16-16,0 0-23 0,0 0 4 0,0 0-31 0,0 0 2 15,0 0-19-15,0 0 0 0,0 0-26 16,0 0 13-16,0 0-25 0,0 0 21 0,0 0-26 16,0 0 19-16,0 0-20 0,14-9 22 0,-14 9-25 15,15-6 18-15,-15 6-20 0,20-6 29 0,-6 2-42 16,3-1 53-16,4-4-36 0,7 1 36 0,1-2-44 15,4 1 36-15,2-1-33 0,4-3 5 0,7-4 2 16,5 1 1-16,1-3 3 0,3 0-2 0,2-2-2 16,3 0-2-16,1-1-3 0,2-1 1 0,4-1-12 15,1-1-1-15,2 1 10 0,0 0-60 16,1-3 77-16,2 1-7 0,1 1-3 16,3-2 2-16,0 1-1 0,5-3-4 0,18-4-1 15,-2-1 0-15,-17 8 0 0,-1-1 0 0,2-1-11 16,-2 1 42-16,15-9-33 0,-20 10 40 0,0-1-53 15,-2 2 7-15,-2 0-1 0,0 0 4 0,-2 2 1 16,-4-1-51-16,-2 2 58 0,-3 0-48 0,-1 1 53 16,-4 2-53-16,-1 0 61 0,-3 1-63 0,0 0 68 15,-3 1-53-15,-6 2 47 0,5-3-45 0,2 0 50 16,-3 0-51-16,3-1 46 0,-1-1-40 0,3 0 45 16,0-2-54-16,-2 2 49 0,4-1-42 0,-1 0 49 15,-1-1-59-15,-1 2 67 0,-1 0-57 16,-2 1-12-16,-7 3 22 0,0 0 57 0,-4 3-59 15,1-2 52-15,0 2-57 0,-2-1 44 0,2 1-4 16,-2 1 7-16,0 1-63 0,0-1 64 16,-2 0-52-16,1 3 52 0,-1-1-53 0,-1 0 54 15,-1 1-59-15,-1 0 59 0,-6 2-22 0,1-1 24 16,-2 2 11-16,-1-1-8 0,-1 1-15 0,0 0 9 16,-6 0 0-16,1 4-10 0,-2-4-3 0,-14 6-6 15,22-7 5-15,-22 7-7 0,16-5 2 0,-16 5-6 16,16-6 1-16,-16 6 2 0,15-4-8 0,-15 4 10 15,15-4-38-15,-15 4 43 0,0 0-37 0,17-7 43 16,-17 7-12-16,0 0 38 0,15-4-15 16,-15 4 30-16,0 0-11 0,0 0 24 0,0 0 8 15,16-6 2-15,-16 6-4 0,0 0-5 0,0 0-13 16,0 0-15-16,0 0-11 0,0 0-3 0,0 0-12 16,0 0-8-16,0 0 4 0,0 0-7 0,9-10 3 15,-9 10-10-15,0 0 6 0,0 0-12 16,0 0 10-16,0 0-8 0,0 0 3 0,0 0-4 15,0 0 9-15,0 0-9 0,0 0 8 0,0 0-9 16,0 0 9-16,0 0-8 0,0 0 8 16,0 0-8-16,0 0 2 0,0 0-2 0,0 0 9 15,0 0-10-15,0 0 7 0,0 0-6 0,-2-15 4 16,2 15-12-16,0 0-20 0,0 0-38 16,0 0-10-16,0 0-63 0,0 0 10 0,0 0-71 0,0 0 3 15,0 0-98-15,0 0-538 0,-19-1-413 0</inkml:trace>
  <inkml:trace contextRef="#ctx0" brushRef="#br1" timeOffset="133840.17">17369 3728 647 0,'0'0'440'0,"0"0"-79"0,0 0-123 0,0 0-23 16,0 0-62-16,0 0-1 0,0 0-42 0,-4 14 29 15,4-14-43-15,0 0 25 0,0 0-44 0,0 0 35 16,0 0-48-16,0 0 38 0,0 0-60 16,0 0 40-16,0 0-64 0,0 0 45 0,0 0-55 0,0 0 42 15,0 0-50-15,0 0 40 0,0 0-46 16,0 0 42-16,0 0-49 0,0 0 51 0,0 0-56 0,11-8 47 15,-11 8-52-15,5-17 7 0,-5 17 4 16,12-26-6-16,-5 8 15 0,1-2-2 16,3 1-2-16,1-8 3 0,1-2-1 0,2-1-8 15,0-1 9-15,3-2 3 0,1-1-3 0,0 0-4 16,6-9 6-16,0 2 0 0,1 0 41 0,0-1-56 16,1 2 55-16,3-2-49 0,0 2 3 0,1 1-1 15,2-1-33-15,2 0 41 0,0 2-32 0,1 0 36 16,2 0-36-16,1-1 8 0,4 1 7 0,0-2 1 15,3 2 2-15,0 0-7 0,3 0 4 16,0 1 12-16,2-1-2 0,2 2 36 0,0 0-39 16,3 0 35-16,0 1-29 0,2 0 25 0,1 1-35 15,1-2-6-15,1 2 7 0,1-2 3 0,0-1-2 16,-1 0-4-16,0 1 11 0,-1-3-6 0,-1 3 11 16,0-1-8-16,-3 3 9 0,-1 1-4 0,-2 1 6 15,0 2 2-15,-1 0 0 0,-3 4-1 0,-3 0-7 16,-2 2 7-16,-8 5-3 0,-1 0-8 0,-1 1 1 15,-3 0 5-15,-1 4 4 0,-1-1-1 0,-4 1-8 16,-4 3 2-16,-2 2 2 0,-1-1 2 0,-5 3 2 16,-1 0 0-16,-12 7 8 0,17-8-5 15,-17 8 8-15,14-6 14 0,-14 6 7 0,0 0 6 0,12-8-4 16,-12 8-8-16,0 0-7 0,0 0-7 16,0 0-9-16,0 0-45 0,0 0-34 0,0 0-42 15,-11-9 14-15,11 9-46 0,0 0 13 0,-25 3-123 16,25-3-425-16,-23-3-211 0</inkml:trace>
  <inkml:trace contextRef="#ctx0" brushRef="#br1" timeOffset="134131.6">19665 1558 283 0,'0'0'516'0,"-15"-6"-114"0,15 6-76 0,0 0-71 15,0 0-37-15,0 0-34 0,-14-6-37 16,14 6-30-16,0 0-25 0,0 0-26 0,0 0-18 15,0 0-11-15,0 0-6 0,0 0-7 0,0 0-9 16,0 0-2-16,0 0-12 0,0 0 8 0,16-7-7 16,-16 7 6-16,26 0-7 0,-26 0 6 0,36 0-17 15,-10 0 21-15,1 2-19 0,-1-1 24 0,2 2-29 16,-2 0 12-16,-1 1-8 0,1 1 10 0,-2 1-9 16,-2 1 13-16,-3 0-6 0,-1 3 16 0,-3-1-8 15,-3 1 18-15,-4 3 17 0,-3 1 57 0,-4 4-1 16,-4 4-16-16,-5 7-16 0,-7 1-11 0,-3 3-15 15,-7 7-3-15,-2-1-10 0,5-7-36 0,2-3-116 16,0-2-44-16,1-7-127 0,8-3-526 16,3-7-389-16</inkml:trace>
  <inkml:trace contextRef="#ctx0" brushRef="#br1" timeOffset="134579.6">20296 1552 538 0,'0'0'504'0,"-3"-23"-100"0,3 23-92 0,-6-21-26 0,6 21-47 0,-8-17-27 0,8 17-40 0,-7-14-39 0,7 14-25 0,-8-10-21 16,8 10-17-16,0 0-15 0,-10-11-14 0,10 11-9 15,0 0-6-15,0 0-8 0,0 0-5 0,-19 7-4 16,19-7-1-16,-6 14 0 0,6-14-4 0,-4 21-2 16,4-21 0-16,-1 21 2 0,1-21-3 0,4 25 3 15,-4-25-6-15,8 22 4 0,-8-22-3 0,11 18 3 16,-11-18-4-16,16 12 4 0,-16-12-2 0,20 6 3 16,-20-6-3-16,24-1 5 0,-8-4-3 0,0-3 5 15,-2 1-3-15,-2-1 4 0,-12 8 10 16,16-15 5-16,-16 15-1 0,6-14-4 0,-6 14-8 15,-4-17-4-15,4 17-7 0,-15-15 0 0,4 6-5 16,-2 2-2-16,-3 0-6 0,0 2 3 0,0-1-5 16,2 2-16-16,14 4-11 0,-23-8-16 15,23 8-43-15,-17-9-22 16,17 9 4 0,-11-8 8-16,11 8-8 0,0 0-57 0,1-28-100 15,4 15-97-15,3-6-156 0,4-1-16 0</inkml:trace>
  <inkml:trace contextRef="#ctx0" brushRef="#br1" timeOffset="134983.6">20401 1141 384 0,'7'-12'483'15,"-7"12"-116"-15,6-22-39 0,-6 22-46 0,4-19-25 16,-4 19-7-16,1-18-25 0,-1 18-47 16,0 0-9-16,0-20-25 0,0 20-17 0,0 0-25 15,0 0-24-15,-1-18-18 0,1 18-15 0,0 0-13 0,0 0-6 16,0 0-5-16,0 0-5 0,0 0-4 16,8 12-4-16,-3 1-1 0,2 1 1 0,-1 7-1 15,0 0 1-15,2-1 2 16,0 2-14-16,0 0 12 0,0-1-11 0,0 0 10 15,1-1-13-15,-1-2 11 0,-2-4-8 0,1 0 0 0,0-1 1 0,-7-13 1 16,10 19 0-16,-10-19 0 0,7 14 2 0,-7-14 1 16,0 0 1-16,9 15 1 0,-9-15 0 0,0 0 2 15,0 0 0-15,10 9-1 0,-10-9 6 0,0 0-9 16,0 0 6-16,12-10-8 0,-12 10 5 16,10-15-8-16,-10 15 8 0,12-18-3 15,-12 18 0-15,12-18-2 16,-12 18 0-16,14-20 5 0,-14 20-8 0,13-16-1 15,-13 16 0-15,15-14 0 0,-15 14 1 0,15-12-4 0,-15 12 3 0,17-8-1 0,-17 8 1 16,16-5 2-16,-16 5 0 0,17-2-1 0,-17 2 0 16,0 0 0-16,19 2 0 0,-19-2-2 0,0 0 1 15,16 7 1-15,-16-7 0 0,0 0 10 0,6 18-5 16,-6-18-11-16,-4 19 12 0,-1-5-11 0,-6 1 13 16,0 1-11-16,-3 1 3 0,-1-1-1 0,0 0 2 15,-1 0-3-15,3-1-5 0,-1-4-66 16,4-3-63-16,10-8-27 0,-17 13-22 0,17-13-61 15,-10 7-157-15,10-7-295 0,0 0-227 0</inkml:trace>
  <inkml:trace contextRef="#ctx0" brushRef="#br1" timeOffset="135463.22">20909 1099 19 0,'0'0'103'0,"0"0"154"0,0 0-205 16,0 0 118-16,0 0-163 0,0 0 124 16,7-13-154-16,-7 13 155 0,0 0-92 0,0 0 151 15,12-10-20-15,-12 10-19 0,0 0-25 0,0 0-21 16,10-9 1-16,-10 9 0 0,0 0 2 0,0 0 5 15,0 0 0-15,10-11 12 0,-10 11 57 0,0 0-51 16,0 0-13-16,0 0-8 0,0 0-12 0,0 0-19 16,0 0-9-16,0 0-13 0,5-12-13 0,-5 12-5 15,0 0-11-15,0 0-3 0,0 0-10 16,0 0-5-16,-21 7-3 0,21-7-4 0,-16 11-3 16,16-11 0-16,-18 18-2 0,8-9 1 0,3 2-3 0,7-11 2 15,-11 20-2-15,11-20 2 0,-8 20-3 16,8-20 2-16,-2 21 0 0,2-21 0 0,0 19-4 15,0-19 7-15,8 21-5 0,-1-9 2 0,0 1-4 16,2-3 3-16,2 0-4 0,-2 2 6 0,1-1-5 16,0-3 4-16,-2 2-1 0,-8-10 2 0,13 15-5 15,-13-15-4-15,10 12 2 0,-10-12-1 0,4 14-22 16,-4-14 2-16,0 0 7 0,-6 24-24 0,6-24-9 16,-17 19-16-16,6-8-4 0,-3 1-12 15,-1-2-51-15,-2-1 25 0,4-2-131 0,-2-1-446 16,15-6-217-16</inkml:trace>
  <inkml:trace contextRef="#ctx0" brushRef="#br1" timeOffset="136435.31">21138 1081 293 0,'12'-14'672'15,"-12"14"-183"-15,0 0-126 0,8-15-67 0,-8 15-31 16,0 0-44-16,0 0-60 0,0 0-35 0,0 0-23 15,0 0-25-15,0 0-17 0,0 0-16 0,-17 6-7 16,17-6-8-16,-10 17-8 0,10-17-5 16,-10 21-4-16,10-21-3 0,-9 25-1 0,9-25-4 0,-4 25-6 15,4-25 5-15,1 24-3 0,-1-24 3 16,6 22-3-16,-6-22 1 0,9 19-4 0,-9-19 3 16,13 13-5-16,-13-13 7 0,15 7-5 0,-15-7 5 15,17 2-4-15,-17-2 8 0,20-3-2 0,-20 3 7 16,21-9 2-16,-21 9 2 0,20-8 15 0,-20 8 10 15,16-12 6-15,-16 12-1 0,12-12-3 0,-12 12-8 16,11-12-6-16,-11 12-8 0,0 0-3 0,10-11-6 16,-10 11-3-16,0 0 0 0,0 0-8 0,9-12-3 15,-9 12-2-15,0 0-1 0,0 0 0 0,0 0-3 16,14-8 0-16,-14 8 2 0,0 0 1 0,0 0 0 16,16 5 2-16,-16-5-1 15,0 0 2-15,17 10 0 0,-17-10 1 0,11 8 0 16,-11-8 0-16,13 8-1 0,-13-8 1 0,0 0 0 15,15 10-1-15,-15-10 1 0,0 0-1 0,13 5-1 16,-13-5 2-16,0 0 3 0,0 0 0 0,23-3 1 16,-23 3-2-16,17-12 8 0,-6 4-9 0,-2-4 2 15,2 1 0-15,-3 1 0 0,0-3 1 0,-2 1-2 16,-6 12 1-16,9-22 2 0,-9 22-2 0,8-20 4 16,-8 20-1-16,3-17 1 0,-3 17 32 15,0 0-41-15,1-20-2 0,-1 20 0 0,0 0 0 0,0 0-1 16,-2-17 0-16,2 17-4 0,0 0 0 15,0 0 1-15,0 0 2 0,0 0-3 0,0 0 2 16,0 0 0-16,0 0-2 0,-3 17-2 0,3-17-6 16,1 16 4-16,-1-16 4 0,5 23 0 0,-5-23 0 15,8 25 1-15,0-13-2 0,-8-12 4 0,14 19-2 16,-2-10-29-16,1-3-35 0,0-2 13 0,-13-4 0 16,28 5-16-16,-28-5-21 0,33-5 23 0,-13-1-4 15,-3-1 41-15,0-1-19 0,-3 0 19 16,-2-1 9-16,-3 1 5 0,-9 8 3 0,15-17 8 0,-15 17 15 15,11-14 45-15,-11 14 18 0,6-14 3 16,-6 14 1-16,0 0-13 0,7-13-17 0,-7 13-12 16,0 0-10-16,0 0-4 0,0 0-2 0,0 0-11 15,7-10 1-15,-7 10-2 0,0 0 2 0,0 0-2 16,0 0-1-16,7 12 0 0,-7-12 1 0,0 0-2 16,6 10 0-16,-6-10 0 0,0 0 1 0,0 0-1 15,7 13 1-15,-7-13 3 0,0 0 7 0,0 0 17 16,0 0 6-16,0 0 2 0,0 0 2 0,0 0 25 15,0 0 7-15,0 0-3 0,8-15 3 0,-8 15 26 16,0 0-54-16,0-22 29 0,0 22-52 0,-2-18 40 16,2 18-51-16,0-20 36 0,0 20-50 0,2-21 1 15,-2 21-4-15,3-19 1 0,-3 19 2 0,6-18 0 16,-6 18 0-16,9-17 1 0,-9 17 2 16,14-14-2-16,-14 14 2 0,14-11 0 0,-14 11-2 15,15-6 1-15,-15 6 0 0,15-3 2 0,-15 3 7 16,0 0-5-16,21 0-1 0,-21 0 0 0,0 0-2 15,19 6 4-15,-19-6-5 0,13 11 1 0,-13-11 3 16,12 17-1-16,-12-17 1 0,11 20 1 0,-6-8 0 16,-5-12 0-16,9 27 1 0,-4-15 1 0,-1 2 2 15,-1 1 0-15,-3-15-1 0,8 23-39 0,-8-23-71 16,4 20-76-16,-4-20-4 0,5 15-51 0,-5-15-69 16,0 0-494-16,0 0-351 0</inkml:trace>
  <inkml:trace contextRef="#ctx0" brushRef="#br1" timeOffset="136666.44">22034 705 441 0,'0'0'477'0,"-9"-18"-96"0,9 18-83 0,-8-16-62 16,8 16-42-16,-6-11-14 0,6 11-52 0,0 0-13 15,-7-14-43-15,7 14-2 0,0 0-24 0,0 0-11 16,0 0-12-16,0 0-1 0,-2-15-6 0,2 15 3 15,0 0-20-15,0 0 17 0,0 0-22 0,12-10 20 16,-12 10-14-16,0 0 4 0,0 0-3 16,14-8 0-16,-14 8-2 0,0 0 3 0,0 0-19 15,15-5-34-15,-15 5-72 0,0 0-42 0,0 0-554 0,0 0-243 16</inkml:trace>
  <inkml:trace contextRef="#ctx0" brushRef="#br1" timeOffset="138195.67">22294 634 713 0,'0'0'510'0,"-8"-15"-101"0,8 15-85 15,-9-13-62-15,9 13-54 0,0 0-44 0,-9-12-49 16,9 12-29-16,0 0-18 0,0 0-14 0,0 0-13 15,0 0-7-15,0 0-8 0,-10 17-4 0,9-1-7 16,1 5 1-16,-1 4-7 0,1 3-1 0,1 2 0 16,1 8-3-16,1-2 0 0,1 3 0 0,0-3-1 15,2-1-1-15,2 0-1 0,-1-4 8 16,3 0-1-16,0-5-1 0,2-6-19 0,-1-4-42 16,3-4-43-16,-1-4-67 0,-13-8-64 0,25 1-547 15,-8-5-299-15</inkml:trace>
  <inkml:trace contextRef="#ctx0" brushRef="#br1" timeOffset="138982.97">22259 745 561 0,'0'0'380'0,"0"0"-99"0,0 0-58 16,0 0-64-16,0 0-30 0,0 0-25 0,0 0-20 15,17 10-15-15,-17-10-15 0,26 4-9 0,-8-2 18 16,0-2-7-16,1 2-10 0,-1-2-7 0,-1 0-2 16,-17 0-7-16,30 3-3 0,-30-3-4 0,23 3 5 15,-23-3-8-15,18 4-2 0,-18-4-2 0,17 4 1 16,-17-4-3-16,0 0 0 0,19 6-1 0,-19-6-3 16,0 0-2-16,14 7-1 0,-14-7-2 0,0 0 0 15,12 10-2-15,-12-10 0 0,0 0 0 16,13 9 0-16,-13-9-1 0,0 0-1 0,14 10 1 0,-14-10-2 15,0 0 1-15,15 10 5 0,-15-10-2 16,0 0 1-16,14 9-2 0,-14-9-2 0,0 0-3 16,13 7-1-16,-13-7-1 0,0 0 1 15,0 0 0-15,11 6-1 0,-11-6 7 0,0 0-1 0,0 0 2 16,0 0 0-16,0 0 5 0,12 7 7 0,-12-7 2 16,0 0-5-16,0 0 4 0,0 0-3 0,0 0-3 15,0 0-3-15,0 0-1 16,0 0-1-16,0 0-2 15,0 0 1-15,16 4-3 0,-16-4 1 0,0 0-2 0,0 0 0 0,0 0 1 0,16 1-1 0,-16-1 1 16,0 0-2-16,16 6 2 0,-16-6-2 0,0 0 0 16,18 4 0-16,-18-4 2 0,0 0-2 15,17 5 2-15,-17-5 0 0,0 0-2 0,16 4-10 16,-16-4 14-16,0 0 0 0,0 0 1 0,18 3 10 16,-18-3 7-16,0 0 17 0,0 0 16 0,19-3 8 15,-19 3-7-15,10-8-12 0,-10 8-5 0,13-11 0 16,-13 11 14-16,12-18 17 0,-12 18-2 0,10-20-7 15,-5 7-8-15,0-1-6 0,-3-1-14 0,-2 15 15 16,3-28 0-16,-3 28 17 0,0-28-11 0,0 28 19 16,-3-27-13-16,3 27 15 0,-7-25-28 15,3 11 11-15,-2 2-31 0,6 12 14 0,-10-21-26 16,10 21 19-16,-13-15-30 0,13 15 17 16,-10-12-23-16,10 12 12 0,-8-10-20 0,8 10 12 15,0 0-17-15,0 0 20 0,-11-8-17 0,11 8 19 16,0 0-18-16,0 0 17 0,7 13-17 0,-7-13 18 15,13 18-18-15,-4-5 29 0,2 2-9 0,1 0 4 16,2 3-8-16,2 5-1 0,1 0-1 0,-1 0-5 16,0 2 0-16,-1 0 0 0,1 0 2 15,-1 1 3-15,-1 0-1 0,-3-1 2 0,-2-4 2 0,1-1 0 16,-4-1 5-16,-1-1 2 0,-2 0-1 0,-3-18 7 16,1 28 0-16,-3-12 2 0,-5 2-5 15,-4 1-23-15,-1-1 18 0,-7 2-62 0,-2-4-98 16,-2 1-140-16,-3-6-61 0,-2 3-198 0,3-10-320 0,3-3-472 15</inkml:trace>
  <inkml:trace contextRef="#ctx0" brushRef="#br1" timeOffset="139630.57">23112 433 423 0,'-4'-14'514'0,"0"-9"-100"0,0 8-104 0,0-1-53 15,-1 2-39-15,-1 0-18 0,-1 2-14 0,7 12-25 16,-11-20-4-16,11 20 5 0,-11-17-22 0,11 17-19 16,-9-11-15-16,9 11-26 0,0 0-19 0,-9-14-14 15,9 14-14-15,0 0-4 0,0 0-8 16,0 0-6-16,-7-11-3 0,7 11-4 0,0 0-1 15,0 0 2-15,0 0-4 0,0 0 1 0,2 21 0 16,-2-21 2-16,5 26 11 0,-2-10-10 0,1 6-1 16,0 0-9-16,3 5 12 0,-2 4-7 15,1 2 17-15,-1 1-12 0,1 3 9 0,1 3-3 0,-1 1-3 16,-2-1 1-16,1 1-2 0,-1 3 0 0,0-1-1 16,0 0-2-16,0-1-1 0,0-2-3 0,-1 0 3 15,1-4-3-15,-1 1 1 0,1-1-3 0,-2-9 1 16,1-2 0-16,1 0-13 0,-1-2 10 0,1-2-27 15,-2-3-100-15,1-2-75 0,-3-16-19 0,3 26-112 16,-3-26-549-16,0 0-499 0</inkml:trace>
  <inkml:trace contextRef="#ctx0" brushRef="#br1" timeOffset="145991.71">23586 484 309 0,'0'0'451'0,"1"-20"-79"16,-1 20-105-16,-2-18-21 0,2 18-63 0,-2-18-10 15,2 18-47-15,-5-18-21 0,5 18-7 0,-5-22-1 16,5 22 9-16,-5-21-11 0,5 21-12 16,-4-18-5-16,4 18-31 0,-4-16 0 0,4 16-8 15,0 0-8-15,-5-14-8 0,5 14 0 0,0 0-13 16,0 0-5-16,0 0-3 0,-4-16 2 0,4 16-6 16,0 0 0-16,0 0 1 0,0 0 2 0,0 0 0 15,8 21 5-15,-8-21-6 0,11 24 4 16,-3-6-2-16,0 0 3 0,0 1-3 0,0 3 4 15,4 4 2-15,-1 2-4 0,-1-1-5 0,0 2 4 16,0 1-1-16,2 0-1 0,-1-1-1 0,-1-1-1 16,0 0 1-16,0-6 1 0,-2 0-2 0,0-1 3 15,1-3-3-15,-1 1 3 0,-4-5-3 0,2-1 0 16,-6-13-1-16,10 18 3 0,-10-18-1 0,6 17 1 16,-6-17 4-16,0 0 4 0,9 13 2 15,-9-13 4-15,0 0 0 0,0 0-10 0,0 0 16 16,0 0-6-16,0 0-1 0,0 0-5 0,0 0 1 15,-3-17-3-15,3 17-6 0,-9-19-3 0,9 19 3 16,-14-19-2-16,5 7 4 0,0 3-10 16,-3-1 10-16,1 2-11 0,-3 1 8 15,1 2-11-15,-3-1 12 0,1 3-3 0,-3 0-1 0,18 3-1 0,-34 2 0 16,16 1 0-16,-4 1 0 0,1 3 1 0,1 1-3 16,2 0 0-16,0 4-1 0,3 0 1 0,2 0-2 15,-1 0 2-15,6 1-1 0,2 0 1 16,6-13-2-16,-4 22 1 0,4-22 0 0,7 25 1 15,1-12 0-15,3-1 1 0,6-1 2 0,2-1 17 16,1-4-21-16,4 0 3 0,1-4 3 16,2 0-1-16,1-3 3 0,-1-3-4 15,8-1 6-15,-1-6-4 0,0-1-1 0,3-1 0 0,-5 0 19 0,-1-2-14 16,-2-1-3-16,-2 3 1 0,-6 1-1 0,-4 0 3 16,0 4 0-16,-5 1-5 0,-12 7 10 0,19-11 2 15,-19 11 0-15,11-9 21 0,-11 9-4 0,0 0-3 16,12-9 12-16,-12 9-22 0,0 0-6 0,0 0-5 15,10-7 0-15,-10 7-4 0,0 0 0 0,0 0-3 16,0 0-1-16,0 0-2 0,11-7-1 16,-11 7-2-16,0 0 2 0,0 0-3 0,0 0 6 15,14-9 0-15,-14 9 3 0,0 0 2 0,15-14 0 16,-15 14 1-16,17-15 1 0,-7 5-1 0,0 0 2 16,0-3 1-16,-1 3 1 0,0-3 0 0,-2 2 9 15,2-1 14-15,-9 12 20 0,9-19-3 0,-9 19 9 16,5-17 5-16,-5 17-16 0,3-15 11 0,-3 15-14 15,0 0 3-15,-3-20-19 0,3 20 7 0,0 0-16 16,-10-12 2-16,10 12-13 0,-16-4 7 0,16 4-11 16,-26 6 6-16,8 2-11 0,-2 2 9 0,0 3-10 15,-1 2 8-15,-1 2-9 0,6-1 13 0,0-2-5 16,3 2-1-16,2-2-4 0,3-1 0 16,8-13-4-16,-7 22 0 0,7-22-1 0,2 17-1 15,-2-17 3-15,13 17 1 0,0-11 2 0,2-2 1 16,4-2 0-16,2-2 1 0,4-2-1 0,2-1 3 15,6-4 0-15,-1-3 0 0,0 1 0 0,0-5 2 16,0 1-10-16,-1-2 10 0,-1 1-8 0,-2-1 7 16,-1 0-6-16,-4 1 0 0,-4 3-1 0,-3-1 5 15,-1 3 5-15,-5-1-3 0,-10 10 4 0,14-14 1 16,-14 14 7-16,10-12-11 0,-10 12 11 0,0 0-15 16,2-15 12-16,-2 15-13 0,0 0 7 0,-9-15-9 15,9 15 8-15,0 0-3 0,-18-7 0 0,18 7-7 16,-20 0 7-16,20 0-7 0,-27 7 7 15,12-1-8-15,-3 3 5 0,3 0-7 0,-1 2 8 16,2 2-10-16,2 1 22 0,4-2-12 0,1-1-1 16,7-11 0-16,-7 22 0 0,7-22-2 0,0 23-2 15,0-23 0-15,6 24 1 0,-6-24 0 16,11 21 1-16,-2-10 0 0,-1-1 1 0,-8-10 2 16,18 11-1-16,-18-11 1 15,23 8 1-15,-23-8-1 16,27 2-10-16,-27-2-12 0,28-5-5 15,-13 0 9-15,1 0-2 0,-2 1-22 0,1-2-24 0,-15 6-7 0,21-8 5 0,-21 8-8 0,15-4 12 0,-15 4-17 16,0 0 22-16,17-5-18 0,-17 5 22 16,0 0-16-16,0 0 37 0,0 0-25 0,17 0 39 15,-17 0-56-15,0 0 59 0,0 0-49 0,13 9 58 16,-13-9-42-16,0 0 49 0,11 8-51 0,-11-8 52 16,0 0-51-16,14 6 43 0,-14-6-43 0,0 0 55 15,21 0-47-15,-21 0 38 0,21-7-46 0,-21 7 32 16,24-11-39-16,-12 4 45 0,1-1-30 0,-1-1 42 15,-12 9-31-15,18-14 45 0,-18 14-19 0,15-15 55 16,-15 15-34-16,10-13 62 0,-10 13-44 0,5-14 33 16,-5 14 2-16,0 0 4 0,0 0-2 0,0-18 3 15,0 18 0-15,0 0-1 0,-8-9-14 16,8 9-14-16,0 0-7 0,-19-5-14 0,19 5 1 16,-19 7-5-16,5 0-5 0,1 1-8 0,1 1 1 15,-1 3-15-15,2-2 15 0,1 0-19 0,4 1 19 16,6-11-20-16,-10 19 20 0,10-19-22 0,-3 16 23 15,3-16-21-15,0 0 20 0,3 16-15 0,-3-16 20 16,0 0-17-16,13 7 22 0,-13-7-16 0,17-7 20 16,-6-1-14-16,3-4 14 0,0-5-15 0,-2 1 60 15,-1-1 33-15,-3-1 15 0,-3 3 0 0,-2-1-14 16,-3 16-11-16,-3-32-26 0,-2 11-3 0,-5 2-23 16,-5-3 3-16,-4 2-19 0,-2 2-13 0,-2-1-24 15,-3-4-47-15,3 3-34 0,-2-1-16 16,2 2-14-16,4 0 19 0,3-3-28 0,0-1-15 15,9 0-5-15,0 2-72 0,5 4-132 0,3 0-215 16,3-5-105-16</inkml:trace>
  <inkml:trace contextRef="#ctx0" brushRef="#br1" timeOffset="146587.37">24567 53 211 0,'0'0'514'16,"0"0"-161"-16,0 0-70 0,0 0-73 0,0 0-53 15,16-2-30-15,-16 2-25 0,0 0-21 0,0 0-17 16,0 0-8-16,6 20-20 0,-6-20-12 0,6 31-2 15,-4-9 1-15,0 5-1 0,1 0-3 16,1 8 37-16,0 1-53 0,1 1 39 0,1-1-43 16,1 0 32-16,0 0 0 0,0 0-9 0,2-2-39 15,2-2 38-15,0 0-39 0,-1-2 37 16,5-5-36-16,0-3 36 0,-1-7-37 0,2-2 39 16,2-4-39-16,2-3 33 0,0-3-29 0,-1-4 37 15,5-4-37-15,-2-2 37 0,0-3-31 0,-1 1 25 16,-5-5 0-16,0 1-1 0,-3-2 1 0,-3 1-21 15,-2 0 30-15,-3 0-10 0,-2-1 21 0,-3 15 13 16,3-28 7-16,-3 28 9 0,2-21 2 0,-2 21-7 16,-2-17-14-16,2 17-8 0,0 0-10 0,-5-16-16 15,5 16 6-15,0 0-12 0,0 0-3 0,0 0-3 16,0 0 29-16,0 0-45 0,0 0 12 16,0 0 0-16,0 0-2 0,0 0 3 0,0 0-1 15,3 22 2-15,-3-22 0 0,6 15-1 0,-6-15 2 16,12 16 0-16,-12-16-2 0,11 11 2 0,-11-11 2 15,11 8-2-15,-11-8 4 0,0 0 2 0,20 2 1 16,-20-2 3-16,16-7 1 0,-16 7 0 0,18-16-1 16,-11 7 1-16,-7 9 6 0,14-18 8 0,-14 18 16 15,9-20 4-15,-9 20 8 0,5-17-6 0,-5 17 0 16,0 0-7-16,1-22-7 0,-1 22-6 16,0 0-10-16,0 0-2 0,0-19-6 0,0 19-8 0,0 0-5 15,0 0 1-15,0 0-1 0,0 0-1 0,0 0 3 16,0 0 1-16,0 0 0 0,18 10-5 15,-11 1-4-15,2 5 9 0,4 1-9 0,0 0 6 16,6 7-1-16,-2 1 15 0,2 1-15 0,1-1 10 16,-1 0-10-16,0 1 12 0,-1-1-12 0,-2 1 9 15,-2-3-1-15,-3-2-1 0,-3-3 2 0,-1 1 0 16,-5-2 5-16,1-1-2 0,-6 3 0 0,-5 2 0 16,1-2-2-16,-4-1-12 0,-5-2-51 0,1 0-73 15,-2-4-31-15,-1-2-68 0,1-7-150 0,17-3-402 16,-30-1-315-16</inkml:trace>
  <inkml:trace contextRef="#ctx0" brushRef="#br1" timeOffset="147324.49">25684 20 429 0,'-9'-16'436'0,"9"12"-83"0,0 4-118 0,-23 0-27 15,23 0-92-15,0 0 23 0,0 0-77 0,-22 0 34 16,22 0-63-16,0 0 38 0,0 0-61 0,-20 0-2 15,20 0-3-15,0 0 1 0,-11 20-3 0,10 5 11 16,-1 3 0-16,2 1 0 0,0 8-4 16,0 2-2-16,2 0 30 0,1 0-41 0,-1 3 33 0,2-2-5 15,1 1 8-15,0 1-48 0,1 0 45 0,-3 1-52 16,3 0 51-16,-2 2-51 0,-2-1 5 16,2 0 12-16,0 1 6 0,-2-1-34 0,-2-2-90 15,0-2-524-15,-2-1-176 0</inkml:trace>
  <inkml:trace contextRef="#ctx0" brushRef="#br1" timeOffset="150787.84">25962 536 99 0,'0'0'659'0,"-6"-17"-215"0,6 17-111 15,-7-16-23-15,7 16-28 0,-7-14-43 0,7 14-19 16,-9-12-51-16,9 12-18 0,0 0-35 0,-8-10-18 16,8 10-28-16,0 0-9 0,0 0-22 0,0 0-5 15,-7-13-16-15,7 13 3 0,0 0-10 0,0 0 6 16,0 0-13-16,0 0 6 0,2 15-9 0,-2-15 0 15,7 19 2-15,-7-19-2 0,9 24 5 16,-3-13 2-16,1 2-7 0,0 1 6 0,0-1-7 16,1-2 10-16,2 1-7 0,-10-12 4 0,13 18-7 15,-13-18 4-15,13 15-4 0,-13-15 0 0,14 11-3 16,-14-11 6-16,13 8-3 0,-13-8 14 0,16 3-17 16,-16-3 12-16,15-3-11 0,-15 3 1 0,19-15 2 15,-6 1-1-15,-1-1 5 0,-1-3-1 0,-1-3-1 16,4-6 7-16,-5 5-8 0,1-7 5 15,-4 6-5-15,-1 0 6 0,1 1-10 0,-4 1 9 16,1 3-6-16,-1 2 8 0,-2 16-1 0,2-25-34 16,-2 25-49-16,0-24-58 0,0 24-50 0,0 0 21 15,0-24-44-15,0 24-116 0,0 0-398 0,0 0-246 16</inkml:trace>
  <inkml:trace contextRef="#ctx0" brushRef="#br1" timeOffset="151550.29">26241 370 443 0,'0'0'455'0,"0"0"-166"0,0 0-6 0,-6-15-115 0,6 15 13 15,0 0-73-15,0 0 19 0,0 0-65 16,0 0 5-16,0 0-34 0,0 0 19 0,0 0-42 15,0 0 26-15,0 0-20 0,0 0 20 0,0 0-50 16,0 0 40-16,8 17-44 0,-8-17 40 0,7 17 4 16,-7-17-4-16,11 25-4 0,-6-11-6 0,1 0 2 15,3 4-6-15,-1-2 43 0,2 0-54 0,-3-4 1 16,2 0 2-16,0-1 0 0,-2 0-3 0,-7-11 3 16,15 13 7-16,-15-13 19 0,16 10 24 0,-16-10 22 15,15 2 12-15,-15-2-2 0,21-8-8 0,-9 1-13 16,1-2-8-16,0-3-11 0,-1-2 31 15,-4 3-7-15,-1-3 6 0,-7 14-19 0,4-25 0 16,-4 25-20-16,-2-28 2 0,-4 12-15 0,-1-1 2 16,-4 3-12-16,-1-1 7 0,-3 0-30 0,-1-1-50 15,3 1-46-15,-3 5-42 0,3 1 10 0,-1 0-35 16,5 1 20-16,9 8-121 0,-18-7-448 0,18 7-248 16</inkml:trace>
  <inkml:trace contextRef="#ctx0" brushRef="#br1" timeOffset="152067.16">26622 320 122 0,'14'9'497'0,"-14"-9"-167"0,9 13-63 0,-9-13 2 16,2 16-111-16,-2-16 6 0,0 22-51 0,0-22 17 16,0 25-25-16,0-25-21 0,-2 22-19 0,2-22-13 15,0 19-10-15,0-19-8 0,0 19-6 16,0-19-30-16,4 18 23 0,-4-18-5 0,5 12 4 15,-5-12-11-15,12 11-1 0,-12-11 2 0,13 7 3 16,-13-7 8-16,18 1-1 0,-18-1 4 0,21-3-3 16,-21 3-1-16,24-10 21 0,-10 3-18 15,-4-1 31-15,-10 8-13 0,17-17 15 0,-17 17-3 16,10-17 2-16,-10 17-5 0,3-15-11 0,-3 15 2 16,0 0-16-16,-5-20-2 0,5 20-5 0,-8-14 0 15,8 14-8-15,-14-9-9 0,14 9-2 0,-16-10-12 16,16 10-9-16,-14-6-11 0,14 6-32 0,0 0 11 15,0 0-10-15,-15-2 28 0,15 2-13 0,0 0 26 16,0 0-19-16,0 0 29 0,17 12-14 0,-17-12 20 16,25 7-15-16,-10-4 21 0,0 2-18 0,3 1 22 15,1-1 1-15,0 2-4 0,-2 0 0 0,-3 1 0 16,0 0 0-16,0 0 1 0,-2 0-1 0,0 1-4 16,-3-1 8-16,-9-8-1 0,15 12-1 0,-15-12 7 15,12 12-9-15,-12-12 20 0,0 0 43 0,11 10 43 16,-11-10 10-16,0 0-19 0,0 0-13 15,0 0-14-15,0 0-14 0,0 0-11 0,0 0-9 16,0 0-6-16,0 0-7 0,0 0-1 0,-4-23-14 16,4 23-3-16,-3-19-18 0,3 19-14 0,-2-27-39 15,2 27-46-15,5-25-6 0,-3 11-30 0,4 0 39 16,1 2-38-16,3-3 7 0,0-2 1 0,1 3-18 16,1 5-32-16,-3 1-71 0,3 0-289 0,1 2-52 15</inkml:trace>
  <inkml:trace contextRef="#ctx0" brushRef="#br1" timeOffset="152254.71">27156 238 407 0,'0'0'526'0,"0"0"-116"0,10-11-66 0,-10 11-46 16,0 0-25-16,0 0-9 0,0 0-63 0,0 0-31 16,0 0-42-16,0 0-22 0,0 0-32 15,0 0-11-15,0 0-22 0,0 0 1 0,0 0-7 16,0 0-8-16,5 17-8 0,-5-17 1 0,0 25-10 16,2-9 4-16,0 1-8 0,0 2 2 0,5 4-8 15,-4-2-3-15,3 2 5 0,1-1-2 0,3-1 0 16,0 0-1-16,-1-2-1 0,3-1-1 0,-1-2-32 15,0-2-59-15,0-5-42 0,0 1-6 0,-11-10-14 16,19 8-92-16,-19-8-545 0,0 0-336 0</inkml:trace>
  <inkml:trace contextRef="#ctx0" brushRef="#br1" timeOffset="152698.59">27146 200 603 0,'0'0'384'0,"-11"-14"-54"15,11 14-129-15,0 0-13 0,-9-13-87 0,9 13-22 16,0 0-17-16,0 0-12 0,0 0 35 0,9-15-62 16,-9 15 39-16,16-5-61 0,-16 5 4 0,24-2-1 15,-24 2-2-15,27-2 2 0,-27 2-4 0,27 3-6 16,-27-3 4-16,25 4 2 0,-25-4 0 0,21 11 6 16,-21-11 3-16,19 16-13 0,-12-5 28 0,2 1-3 15,-4 4-4-15,-1 0 8 0,1 5 30 0,-2-2-49 16,-2 4 36-16,1-1-37 0,0-3 27 15,-2 0-43-15,0 0 39 0,0-3-3 0,0 2-5 16,0-18-4-16,3 30 14 0,-3-30-23 0,0 23-2 16,0-23 1-16,2 16-2 0,-2-16 4 0,0 0 14 15,0 18 8-15,0-18 21 0,0 0 25 0,0 0 26 16,0 0 18-16,2 16-2 0,-2-16-4 0,0 0-21 16,0 0-20-16,0 0-15 0,0 0-5 0,0 0-18 15,9-15 2-15,-9 15-21 0,7-13 9 0,-7 13-19 16,14-16 9-16,-14 16-15 0,13-14 9 0,-13 14-4 15,20-13-3-15,-20 13-2 0,18-10-1 0,-18 10 3 16,22-8-3-16,-22 8 2 0,19-2-3 16,-19 2 0-16,19 1-1 0,-19-1-1 0,19 4-6 15,-19-4 7-15,22 11-4 0,-22-11 8 0,18 10-4 16,-18-10 5-16,16 11-54 0,-16-11-38 0,11 10-57 16,-11-10-4-16,0 0-6 0,14 8-57 0,-14-8-97 15,0 0-418-15,0 0-256 0</inkml:trace>
  <inkml:trace contextRef="#ctx0" brushRef="#br1" timeOffset="152937.56">27691 119 637 0,'-2'-25'421'0,"2"25"-61"0,-4-17-119 16,4 17-31-16,0 0-65 0,-6-14-5 0,6 14-54 16,0 0 7-16,0 0-47 0,0 0-4 15,0 0-13-15,-14 12-6 0,9 2-4 0,-1 5-2 16,2 3-6-16,-1 3 0 0,3 1 0 0,-3 1 20 15,5-1-7-15,-1 3-9 0,2 0-14 0,1 0 13 16,1-2-4-16,2-1 0 0,1-1 0 0,1 0-1 16,4 1-10-16,0-6 1 0,0-2-15 0,7-4 6 15,-4-4-8-15,0-5-24 0,-14-5-37 0,29 2-51 16,-14-7-109-16,1 3-99 0,0-4-186 0,-1 2-9 16</inkml:trace>
  <inkml:trace contextRef="#ctx0" brushRef="#br1" timeOffset="153259.1">27896 454 705 0,'0'0'365'15,"0"0"-26"-15,0 0-125 0,0 0-22 0,0 0-66 0,0 0-7 16,0 0-52-16,0 0 20 0,12-8-53 16,-12 8 26-16,0 0-67 0,0 0 48 0,0 0-47 15,0 0 41-15,0 0-42 0,17-4 50 0,-17 4-35 16,0 0 39-16,0 0-33 0,14-5 30 0,-14 5-17 16,11-10 23-16,-11 10-6 0,8-10 18 0,-8 10 17 15,6-11 7-15,-6 11 7 0,0 0-7 0,7-12 6 16,-7 12-16-16,0 0-2 0,0 0-14 0,-1-17-11 15,1 17-13-15,0 0-8 0,-10-11-6 0,10 11-8 16,0 0-7-16,-23-4 2 0,23 4-5 0,-23 3-1 16,23-3-3-16,-26 8 0 0,12-1 0 15,1 1-3-15,1-1-6 0,1 1 6 0,11-8-10 16,-16 17 6-16,16-17-10 0,-6 16 11 0,6-16-8 16,0 0 8-16,3 24-8 0,-3-24 3 0,14 16 3 15,-4-6 5-15,2-2 0 0,2 0 3 0,2 1 0 16,2-3 0-16,3-2 0 0,-4 2 5 0,2-3-8 15,-2-2-29-15,4-2-58 0,-1-1-32 0,2 0-15 16,-2-4-45-16,1 0-29 0,-2 0-241 0,0-1-182 16,-1-2-166-16</inkml:trace>
  <inkml:trace contextRef="#ctx0" brushRef="#br1" timeOffset="153523.37">28213 325 492 0,'0'0'443'0,"-7"-12"-92"0,7 12-65 16,-8-12-36-16,8 12-25 0,-8-12-12 0,8 12-22 15,0 0-23-15,-12-12-42 0,12 12-31 0,0 0-19 16,-11-8-24-16,11 8-11 0,0 0-14 0,0 0-5 16,0 0 29-16,0 0-44 0,0 0-1 0,-8 9-3 15,8-9 0-15,7 16-1 0,-7-16 0 0,9 20-4 16,-1-8 2-16,-1 0 3 0,1 1 1 0,-1-1-5 16,-1 1 1-16,2-1 1 0,0 2-1 15,-2-3 3-15,-6-11-2 0,10 22 3 0,-10-22 0 0,8 17-1 16,-8-17-2-16,6 17 3 0,-6-17 0 15,0 0-1-15,5 18-3 0,-5-18 4 0,0 0-2 16,0 0-19-16,-3 18-43 0,3-18-28 0,0 0-15 16,-13 12-27-16,13-12-102 0,-14 4-203 0,14-4-174 15,-19 2-141-15</inkml:trace>
  <inkml:trace contextRef="#ctx0" brushRef="#br1" timeOffset="153821.91">28393 144 471 0,'0'0'575'15,"10"-15"-150"-15,-10 15-117 0,0 0-61 0,9-10-41 16,-9 10-23-16,0 0-36 0,0 0-38 0,0 0-25 16,0 0-20-16,0 0-15 0,0 0-8 0,0 0-10 15,-11 8-8-15,11-8-5 0,-8 12-8 0,8-12-4 16,-6 20 2-16,6-20-6 0,-3 19 0 0,3-19-1 15,2 24 0-15,2-9 0 0,1-2-2 0,4 5 1 16,2-2 0-16,-2 1 1 0,4 0-1 0,0-2 1 16,-3-1 1-16,4 1 1 0,-3-3-2 0,-1-1 3 15,0 0-3-15,-10-11 6 0,12 16-4 16,-12-16 5-16,6 18 0 0,-6-18-6 0,-5 20 4 0,-3-8-13 16,-4 4-87-16,-1-3-29 0,-9 4-135 15,-1 0-511-15,0-3-292 0</inkml:trace>
  <inkml:trace contextRef="#ctx0" brushRef="#br1" timeOffset="154099.12">28585 528 1641 0,'0'0'695'0,"0"0"-173"0,0 0-138 16,0 0-79-16,0 0-61 0,0 0-47 0,0 0-42 15,0 0-27-15,0 0-94 0,0 0-132 0,-18-2-188 16,18 2-83-16,0 0-653 0,-31 1-762 0</inkml:trace>
  <inkml:trace contextRef="#ctx0" brushRef="#br1" timeOffset="162929.87">2779 11926 441 0,'0'0'441'15,"0"0"-110"-15,0 0-69 0,0 0-54 0,-17-1-22 16,17 1-6-16,0 0-50 0,0 0 2 0,0 0-29 16,0 0 15-16,-20 1-51 0,20-1 13 0,0 0-32 15,0 0 20-15,0 0-33 0,0 0 33 0,-15 4-42 16,15-4 33-16,0 0-51 0,0 0 33 0,0 0-62 15,0 0 47-15,0 0-30 0,0 0 33 0,0 0-39 16,0 0 38-16,0 0-41 0,0 0 35 0,-16 3-37 16,16-3 34-16,0 0-36 0,0 0 36 0,0 0-40 15,0 0 40-15,0 0-34 0,0 0 37 16,0 0-39-16,0 0 33 0,0 0-30 0,0 0 35 16,0 0-44-16,0 0 51 0,0 0-41 0,0 0 35 15,0 0-35-15,0 0 34 0,0 0-30 0,0 0 32 16,0 0-32-16,0 0 43 0,0 0-40 0,0 0 46 15,0 0-39-15,0 0 35 0,0 0-24 0,0 0 54 16,5-21-47-16,0 2 44 0,3-6-56 16,2-8 49-16,1-6-52 0,5-13 41 15,0-3-49-15,2-3 43 0,1-2-47 0,-1-2 44 16,1 3-48-16,-1 2 44 0,1 0-6 0,-1 3 0 16,-1 3-10-16,0 2-2 0,-4 10 0 0,-1 2-46 15,1 3 47-15,-3 1-49 0,2 1 56 0,-3 4-47 16,-2 5 51-16,0 1-51 0,1 3 47 0,-3 4-46 15,-1 1 46-15,-4 14-46 0,6-21 48 0,-6 21-49 16,5-15 51-16,-5 15-49 0,0 0 44 0,4-16-49 16,-4 16 41-16,0 0-62 0,0 0 36 0,0 0-61 15,5-14 33-15,-5 14-54 0,0 0 17 16,0 0-45-16,0 0-44 0,0 0-61 0,-5 14-230 0,5-14-222 16,0 0-208-16</inkml:trace>
  <inkml:trace contextRef="#ctx0" brushRef="#br1" timeOffset="163934.87">2894 10909 142 0,'0'0'577'0,"0"0"-204"15,0 0-68-15,0 0-67 0,0 0-34 0,0 0-53 16,0 0-1-16,-17-3-32 0,17 3-1 0,0 0-37 15,0 0 7-15,0 0-38 0,0 0 9 16,0 0-27-16,0 0 11 0,0 0-27 0,0 0 16 16,0 0-29-16,0 0 6 0,0 0-22 15,0 0 31-15,0 0-21 0,0 0 28 0,0 0-23 16,0 0 35-16,0 0-23 0,0 0 35 0,0 0-28 0,0 0 34 16,0 0-40-16,0 0 31 0,0 0-41 0,0 0 36 15,0 0-47-15,0 0 36 0,0 0-50 0,0 0 40 16,0 0-31-16,0 0 37 0,0 0-48 0,0 0 40 15,0 0-35-15,0 0-5 0,0 0 13 0,0 0 33 16,0 0-35-16,0 0 36 0,18-7-31 0,-18 7 34 16,23-15-39-16,-8 5 35 0,2-3-52 0,-1 1 51 15,3-4-33-15,3-1 37 0,-3 0-45 16,2-1 47-16,-3 3-41 0,-2 0 40 16,0 0-41-16,0 1 36 0,0 1-38 0,-4 3 42 15,-1-1-42-15,-1 2 37 0,-10 9-33 0,15-13 73 16,-15 13-26-16,13-9 57 0,-13 9-31 0,0 0 49 15,10-10-53-15,-10 10 34 0,0 0-12 0,0 0-8 16,0 0-16-16,10-10-10 0,-10 10-9 0,0 0-7 16,0 0-7-16,0 0-4 0,0 0-48 0,0 0 44 15,0 0-5-15,0 0-39 0,0 0 49 16,0 0-47-16,0 0 47 0,0 0-4 0,0 0-49 16,0 0 47-16,0 0-42 0,0 0 49 0,0 0-47 0,-16 3 48 15,16-3-48-15,0 0 47 0,0 0-47 16,0 0 49-16,0 0-55 0,0 0 52 0,0 0-44 15,0 0 47-15,0 0-44 0,0 0 44 0,0 0-3 16,5 23-7-16,-5-23-4 0,9 25 2 0,-2-6 0 16,2 2-4-16,-1 1-1 0,1 7-2 0,1 1-1 15,-1 3-1-15,2 1 2 0,1 4 10 0,-2-1-15 16,0 4-117-16,0 1-150 0,-5 0-332 0,3 0-291 16,-2-3-516-16</inkml:trace>
  <inkml:trace contextRef="#ctx0" brushRef="#br1" timeOffset="180519.36">18314 4711 897 0,'0'0'564'16,"0"0"-151"-16,-2-16-75 0,2 16-60 0,0 0-72 15,0 0-46-15,0 0-28 0,-5-17-29 0,5 17-17 16,0 0-17-16,0 0-16 0,0 0-14 0,0 0-8 16,0 0-11-16,0 0-2 0,0 0-3 0,0 0-6 15,0 0 0-15,1-17-18 0,-1 17 12 16,0 0 4-16,0 0-1 0,0 0 0 15,0 0-3-15,16-4 0 0,-16 4 2 0,0 0-26 0,0 0-27 16,18-3-32-16,-18 3-23 0,0 0-49 16,0 0-59-16,17-1-151 0,-17 1-377 0,0 0-263 15</inkml:trace>
  <inkml:trace contextRef="#ctx0" brushRef="#br1" timeOffset="180774.42">18402 5116 1105 0,'0'0'623'0,"0"0"-115"0,0 0-83 0,0 0-92 16,0 0-42-16,0 0-40 0,0 0-33 16,0 0-30-16,0 0-35 0,0 0-29 0,0 0-25 15,7 12-19-15,-7-12-17 0,0 0-21 0,0 0-10 16,0 0 0-16,0 0-10 0,0 0-7 0,0 0-3 15,0 0-4-15,0 0-2 0,0 0 4 0,0 0-7 16,0 0-64-16,0 0-68 0,18 0-69 0,-18 0-93 16,0 0-69-16,0 0-215 0,0 0-312 0,0 0-509 15</inkml:trace>
  <inkml:trace contextRef="#ctx0" brushRef="#br1" timeOffset="182566.93">18725 4588 94 0,'0'0'745'0,"0"0"-194"0,0 0-120 16,-6-13-62-16,6 13-57 0,0 0-76 0,0 0-50 15,0 0-50-15,0 0-16 0,0 0-27 0,0 0-19 16,0 0-18-16,0 0-6 0,0 0-11 15,0 0-7-15,0 0-13 0,-3 22 1 0,3-22 1 16,3 31-2-16,0-9-4 0,0 1 0 0,1 2-3 16,0 1 0-16,2 5-46 0,1 2 51 0,0-2-47 15,0 1 50-15,1-1-51 0,2-2 55 0,0 2-83 16,0-4 25-16,-1-6-94 0,1-2-55 16,-3-6-214-16,0-3-436 0,-7-10-410 0</inkml:trace>
  <inkml:trace contextRef="#ctx0" brushRef="#br1" timeOffset="183490.81">18754 4576 769 0,'0'0'588'0,"-15"-15"-98"0,15 15-163 15,-11-13-10-15,11 13-123 0,0 0 2 0,-9-12-88 16,9 12 18-16,0 0-66 0,0 0 28 0,0 0-57 15,7-11 37-15,-7 11-53 0,19-1 37 0,-19 1-44 16,31 4 41-16,-11 2-54 0,2 1 51 16,2 1-49-16,3 4 47 0,-1 4 2 0,-2 0 6 15,0 4 5-15,0 1-11 0,-3 2-5 16,-1 1-3-16,-1 1-2 0,-3 1-5 0,0 2-8 0,-4-2-38 16,-1 4 49-16,-4-6-48 0,-3 2 49 15,-1-1-50-15,-3 1 45 0,-2 0-45 0,-2 1 41 16,-3 2-8-16,-3 0-4 0,-1-3-24 0,-4-1-29 15,4-7-36-15,-2-1-27 0,1-3-61 0,2-3 29 16,10-11-30-16,-16 12-4 0,16-12-10 0,0 0-7 16,0 0-9-16,-19-8-75 0,19 8-19 0,-6-17 13 15,6 17 38-15,-5-25 36 0,5 25 49 0,-2-28 68 16,2 28 122-16,5-28 187 0,-3 13-14 0,-2 15-27 16,7-25-2-16,-7 25-92 0,7-23 58 15,-7 23-38-15,10-19 10 0,-10 19-41 0,9-15 10 16,-9 15-46-16,9-12 30 0,-9 12-29 15,10-9 33-15,-10 9-51 0,0 0 48 0,16-7-42 16,-16 7 55-16,0 0-53 0,19 2 38 0,-19-2-51 16,17 3 34-16,-17-3-48 0,18 3 41 0,-18-3-54 15,18 4 47-15,-18-4-47 0,19 2 47 0,-19-2-24 16,20 0 53-16,-20 0-53 0,26-8 50 0,-11 1-45 16,1-3 44-16,1-2-14 0,-2-1-9 0,0 0-8 15,-3-1-6-15,-1 0 6 0,-3 3 15 0,-8 11-8 16,8-21-10-16,-8 21 5 0,1-18-19 0,-1 18 1 15,-6-15-1-15,6 15-4 0,-16-12-3 16,16 12-4-16,-22-5-3 0,22 5-6 0,-24 0 1 0,24 0 2 16,-29 6 0-16,13-1-2 0,16-5-2 15,-21 9-3-15,21-9 1 0,-13 11 0 16,13-11-1-16,0 0-1 0,-6 17 1 0,6-17-8 16,0 0 1-16,9 13-38 0,-9-13 51 0,16 7 3 15,-16-7-2-15,22 6-1 0,-22-6-4 0,24 1 4 16,-24-1 3-16,23 2-1 0,-23-2-1 0,23 3-1 15,-23-3-1-15,19 1-5 0,-19-1 5 0,0 0-2 16,21 3 2-16,-21-3-4 0,0 0 8 0,16 4-1 16,-16-4-1-16,0 0 0 0,12 6 3 0,-12-6-2 15,0 0 1-15,0 0-3 0,0 0 0 0,13 6 4 16,-13-6-1-16,0 0 1 0,0 0 0 0,0 0 10 16,0 0-4-16,0 0-3 0,0 0-3 15,11-7 1-15,-11 7-2 0,0 0 2 0,2-18-4 16,-2 18 2-16,1-18 7 0,-1 18 2 0,4-21 0 15,-4 21-1-15,4-22 7 0,-4 22-11 16,5-22 10-16,-5 22-14 0,9-22 8 0,-9 22-18 16,10-20 16-16,-10 20-9 0,12-15 7 0,-12 15-31 15,16-14 22-15,-16 14 10 0,19-9-8 16,-19 9 8-16,17-6-9 0,-17 6 10 0,20-1-10 16,-20 1 8-16,19 2-7 0,-19-2 9 0,21 8-16 0,-21-8 18 15,19 12-12-15,-19-12 0 0,13 16-1 0,-13-16-1 16,10 20-22-16,-10-20-61 0,4 23-70 15,-4-23-66-15,-2 21-131 0,2-21-602 0,-6 20-638 0</inkml:trace>
  <inkml:trace contextRef="#ctx0" brushRef="#br1" timeOffset="184004.01">19535 4355 35 0,'0'0'743'0,"0"0"-284"16,0 0-67-16,0 0-126 0,0 0-18 0,0 0-83 15,2-14 14-15,-2 14-78 0,0 0 28 0,0 0-55 16,0 0 30-16,0 0-56 0,0 0 32 0,10-11-50 16,-10 11 35-16,0 0-49 0,0 0 42 0,0 0-53 15,0 0 48-15,20 1-48 0,-20-1 42 0,0 0-46 16,19 5 49-16,-19-5-45 0,13 10 44 16,-13-10-41-16,15 14 40 0,-15-14-51 0,12 16 51 15,-12-16-61-15,10 19 54 0,-10-19-52 16,4 22 46-16,-4-22-49 0,0 28 46 0,-2-12-3 0,-1 1-16 15,-1-3-47-15,-1 1-57 0,5-15-64 16,-6 21-101-16,6-21-173 0,-6 14-361 0,6-14-329 16</inkml:trace>
  <inkml:trace contextRef="#ctx0" brushRef="#br1" timeOffset="184233.75">19763 4260 619 0,'3'-18'604'0,"-3"18"-82"0,0 0-143 16,0 0-11-16,0 0-130 0,0 0-10 0,0 0-88 16,0 0 14-16,0 0-78 0,0 0 38 0,0 0-66 15,-6 11 35-15,6-11-67 0,0 26 48 16,2-7-53-16,0 6 62 0,1 1-33 0,2 6 41 16,0 1-14-16,3 1-14 0,1 0 1 0,1-1-18 15,1-3 4-15,3-2-29 0,-2-1-30 0,2-4-57 16,-3-4-70-16,2-2-80 0,2-4-75 0,-15-13-243 15,20 12-285-15,-20-12-403 0</inkml:trace>
  <inkml:trace contextRef="#ctx0" brushRef="#br1" timeOffset="184391.72">19755 4428 1000 0,'-16'-7'502'15,"16"7"-193"-15,0 0-16 0,0 0-99 0,0 0 5 16,0 0-85-16,0 0 11 0,32-1-87 0,-10-3-74 16,1-3-210-16,2 1-494 0,6-2-266 0</inkml:trace>
  <inkml:trace contextRef="#ctx0" brushRef="#br1" timeOffset="184663.7">20452 3976 893 0,'-10'-10'610'0,"-2"3"-145"0,12 7-55 16,-19-13-63-16,19 13-57 0,-21-8-30 0,21 8-26 16,-16-6-59-16,16 6-15 0,0 0-50 0,-19-3-23 15,19 3-17-15,0 0-12 0,-14 16-11 0,14-16-7 16,-4 31-18-16,4-6 1 0,1 2 1 0,2 11-5 15,3 1-1-15,-1 1-2 0,1-1-5 0,2-2-1 16,2-2 0-16,-1-3-5 0,2-3-2 16,1-3-15-16,-2-6-44 0,0-2-56 0,0-7-44 15,-1-1-77-15,-9-10-132 0,15 8-165 0,-15-8-338 16,0 0-471-16</inkml:trace>
  <inkml:trace contextRef="#ctx0" brushRef="#br1" timeOffset="185334.21">20458 4026 506 0,'0'0'529'0,"3"-22"-151"0,-3 22-83 16,2-15-85-16,-2 15-16 0,0 0-60 0,0 0 8 15,0 0-37-15,0 0 19 0,0 0-78 0,0 0 33 16,0 0-43-16,7 15 45 0,-7-15-50 0,-2 28 42 16,1-11-51-16,0 0 36 0,-2-1-51 0,3-16 38 15,-2 27-46-15,2-27 54 0,-5 23-38 16,5-23 48-16,-4 21-38 0,4-21 45 0,-5 15-53 15,5-15 54-15,-6 14-50 0,6-14 48 0,0 0-46 16,-8 13 44-16,8-13-52 0,0 0 49 0,0 0-54 16,-9 10 43-16,9-10-51 0,0 0 43 0,0 0-56 15,0 0 44-15,0 0-48 0,0 0 47 16,0 0-52-16,0 0 47 0,18-5-38 0,-18 5 34 16,24-7-49-16,-8 4 51 0,3-1-52 0,2 2 51 15,3-3-55-15,0 2 57 0,1-2-57 16,0 2 47-16,-3 0-56 0,2 0 40 0,-2-2-56 15,-4 2 57-15,-1-1-51 0,-2 0 59 0,-15 4-44 16,24-5 49-16,-24 5-40 0,17-4 54 0,-17 4-28 16,0 0 63-16,15-5-42 0,-15 5 45 0,0 0-56 15,0 0 41-15,0 0-60 0,0 0 51 0,0 0-52 16,0 0 44-16,0 0-51 0,0 0 43 0,7 10-43 16,-7-10 45-16,0 0-49 0,-3 18 49 0,3-18-50 15,0 0 44-15,0 19-44 0,0-19 51 0,0 0-51 16,3 17 48-16,-3-17-54 0,0 0 54 15,5 15-50-15,-5-15 52 0,0 0-48 0,0 0 64 16,0 0-45-16,0 0 59 0,0 0-35 0,0 0 45 16,0 0-51-16,0 0 41 0,0 0-35 15,5-15 18-15,-5 15-47 0,-1-23 40 0,1 23-46 16,-2-29 45-16,2 29-50 0,0-32 32 0,0 32 6 16,0-30-4-16,0 30-4 0,2-29-5 0,-2 29-2 15,4-25-1-15,-4 25-2 0,6-21-2 0,-6 21 0 16,8-18-2-16,-8 18-11 0,12-13-32 0,-12 13 41 15,14-9 7-15,-14 9-1 0,16-4 0 0,-16 4-13 16,16 4 8-16,-16-4-11 0,21 11 19 0,-11-4-1 16,1 3-43-16,-1 0 51 0,0 4-46 0,2 1 42 15,-1-1-38-15,-1 1 49 0,1 0-46 16,-2-1 20-16,-1-1-14 0,0-1 33 0,-8-12-82 16,13 18-8-16,-13-18-107 0,10 13 0 15,-10-13-57-15,0 0-58 0,0 0-220 0,0 0-273 16,0 0-333-16</inkml:trace>
  <inkml:trace contextRef="#ctx0" brushRef="#br1" timeOffset="186250.17">21046 4021 345 0,'0'0'603'0,"-1"-22"-137"0,1 22-163 0,-1-24-28 15,1 24-51-15,0-22-33 0,0 22-25 0,-1-19-68 16,1 19 40-16,0 0-63 0,0-22 22 0,0 22-20 16,0 0-13-16,0 0-62 0,0-18 51 15,0 18-15-15,0 0-7 0,0 0-5 0,0 0-44 0,0 0 42 16,14 7-45-16,-14-7 49 0,8 12-45 15,-8-12 39-15,9 18-36 0,-9-18 44 16,12 17-54-16,-12-17 54 0,10 17-48 0,-10-17 46 16,9 13-45-16,-9-13 51 0,0 0-40 0,12 11 78 15,-12-11-24-15,0 0 54 0,0 0-1 0,0 0-17 16,17-1-16-16,-17 1-13 0,10-15-11 0,-10 15-25 16,5-20 8-16,-5 20 10 0,2-25-16 0,-2 25-6 15,-5-30-4-15,-2 16-5 0,0 0 1 0,-1 1-46 16,-4 0 51-16,-2 3-48 0,3 1 47 0,-3 1-51 15,1 4 57-15,13 4-50 0,-24-6 49 0,24 6-54 16,-21 0 54-16,21 0-51 0,-15 6 45 16,15-6-64-16,-10 8 41 0,10-8-12 0,0 0-12 0,0 0-51 15,4 20 58-15,-4-20 3 0,16 7 0 16,-16-7 8-16,28 7 5 0,-10-5 2 16,-1 0 4-16,1-2 1 0,-18 0 1 0,31 1 1 15,-31-1 7-15,24 1-11 0,-24-1 10 0,18 2 2 16,-18-2 0-16,0 0 1 0,19 3-1 0,-19-3 3 15,0 0-4-15,13 7-2 0,-13-7 3 0,0 0-44 16,10 12 51-16,-10-12-46 0,0 0 46 0,7 15-42 16,-7-15 49-16,0 0-48 0,9 13 51 0,-9-13-45 15,0 0 47-15,14 8-43 0,-14-8 37 0,0 0-27 16,20 3 61-16,-20-3-49 0,17-4 56 16,-17 4-46-16,18-9 60 0,-18 9-1 0,21-15-5 15,-21 15-13-15,19-16-7 0,-10 7-56 0,-1-2 43 16,-8 11-54-16,16-18 56 0,-16 18-52 0,11-14 49 15,-11 14-59-15,9-11 56 0,-9 11-54 16,0 0 51-16,11-13-55 0,-11 13 52 0,0 0-51 16,11-8 48-16,-11 8-50 0,0 0 56 0,15-7-49 15,-15 7 51-15,0 0-54 0,17-5 53 0,-17 5-47 16,13-7 56-16,-13 7-35 0,12-7 72 0,-12 7-33 16,13-11 44-16,-13 11-26 0,15-15 39 0,-15 15-27 15,12-17 31-15,-12 17-7 0,8-20 6 16,-8 20-16-16,4-20-8 0,-4 20-8 0,0-21-18 0,0 21-6 15,-4-21-15-15,4 21 3 0,-4-19-16 16,4 19 12-16,-3-17-21 0,3 17 3 0,-4-15-6 16,4 15-1-16,0 0-6 0,-3-20 1 0,3 20-5 15,0 0-4-15,-3-15-1 0,3 15-5 0,0 0 0 16,0 0-14-16,0 0 1 0,-3-18 3 0,3 18 2 16,0 0 2-16,0 0 3 0,0 0 1 15,0 0 4-15,0 0 5 0,0 0 3 0,0 0-2 16,0 0-2-16,0 0 4 0,0 0 4 0,1-17 1 15,-1 17 0-15,0 0 1 0,0 0 0 0,0 0 2 16,0 0 3-16,0 0-2 0,0 0-3 16,0 0-5-16,14-4 6 0,-14 4-1 0,0 0 2 15,0 0 1-15,0 0-6 0,0 0 5 0,0 0 2 16,0 0 2-16,0 0-4 0,0 0-2 0,0 0 2 16,0 0 3-16,0 0-3 0,15-4 0 0,-15 4 2 15,0 0-1-15,0 0-1 0,0 0 0 0,0 0 4 16,0 0-5-16,0 0-7 0,0 0-14 0,0 0-36 15,0 0-69-15,0 0-84 0,0 0-67 16,0 0-65-16,-7-12-717 0,7 12-811 0</inkml:trace>
  <inkml:trace contextRef="#ctx0" brushRef="#br1" timeOffset="186955.84">19919 5005 626 0,'-8'-13'614'0,"-1"3"-54"0,9 10-161 0,-13-17-32 16,13 17-147-16,-14-12-4 0,14 12-44 15,0 0-87-15,0 0 30 0,-20 2-65 0,20-2 35 16,-12 30-62-16,7-8 43 0,1 6-59 0,1 7 44 16,3 5-7-1,1 3 7-15,1 2 14 0,4 2-14 0,6 9-2 0,2-3-23 0,4-3 7 0,0-5-15 16,1-9 2-16,2-4-15 0,2-2-48 0,3-4-27 16,0-5-38-16,0-6-39 0,-3-8-69 0,1-7-154 15,0-2-526-15,-1-3-526 16</inkml:trace>
  <inkml:trace contextRef="#ctx0" brushRef="#br1" timeOffset="187538.7">20213 5186 1083 0,'0'0'521'16,"-14"-12"-167"-16,14 12-17 0,-14-8-112 0,14 8-16 15,0 0-92-15,-13-9 19 0,13 9-73 0,0 0 30 16,0 0-64-16,-13 6 41 0,13-6-61 0,-6 14 46 15,6-14-55-15,-1 21 46 0,1-21-8 0,1 28-7 16,-1-28-5-16,2 27-5 0,-2-27 0 16,6 26-6-16,-6-26-13 0,4 24 13 15,-4-24-10-15,5 16 3 0,-5-16-8 0,0 0 11 16,6 17 28-16,-6-17 23 0,0 0 24 0,0 0 3 16,0 0 10-16,0 0-23 0,0 0 8 0,0 0-33 15,0 0 10-15,0 0-39 0,0 0 3 0,-5-25-5 16,5 8-7-16,0-1-2 0,2-5-12 0,2-1-15 15,1-1 23-15,3 2-1 0,1-4-2 0,2 1-2 16,1 7-7-16,0 0 3 0,1 2-3 0,2 4 1 16,0 1-2-16,3 4-1 0,-4 2-3 0,-14 6-18 15,29-2 18-15,-11 6 12 0,0 2-1 16,0 3-2-16,-1 1-2 0,-2 3 3 0,1 1 2 0,-5 1-1 16,0-1 0-16,-2 0 0 0,-3-3 3 15,-1 1-9-15,-5-12 11 0,8 19 3 0,-8-19 4 16,5 13 14-16,-5-13 5 0,0 0-1 15,0 0-6-15,0 17 7 0,0-17 31 0,0 0-36 16,0 0 25-16,0 0-51 0,-13-4 8 0,13 4-2 16,-9-17-2-16,3 3-1 0,0-4-21 0,1-4 23 15,1 0-2-15,2-2 0 0,1-1 1 0,1 0-11 16,1 2-4-16,2-1 13 0,1 3-6 16,0 4-31-16,1 2 29 0,0 0-2 0,1 4-2 0,-6 11-2 15,13-18 1-15,-13 18 0 0,16-9-10 16,-16 9 4-16,19 0 13 0,-19 0 1 0,27 12 4 15,-10-1-4-15,-2 1-3 0,2 3 6 0,-2 1-2 16,3 5-18-16,0-1-30 0,-5-2-34 0,-1 0-94 16,1 0 17-16,-2-1-75 0,0-1-31 0,-2-4-130 15,-1-2-488-15,-8-10-504 0</inkml:trace>
  <inkml:trace contextRef="#ctx0" brushRef="#br1" timeOffset="187898.75">20846 4945 647 0,'0'0'621'0,"-1"-22"-110"16,1 22-164-16,-5-22-5 0,5 22-73 0,-7-22-35 16,7 22-28-16,-8-19-12 0,8 19-14 0,-7-15-15 15,7 15-12-15,-7-11-20 0,7 11-25 16,0 0-25-16,-12-8-18 0,12 8-15 0,0 0-18 16,-14 6-5-16,14-6 2 0,-16 19-5 0,9-9 0 15,2 5-9-15,-1 0-7 0,3 0 3 16,0 1-4-16,3-16-3 0,-1 28-3 0,1-28 1 15,5 28-1-15,1-15-11 0,-6-13 10 16,11 18 5-16,-11-18-4 0,16 13-4 0,-16-13-2 0,15 6 4 16,-15-6-1-16,0 0 0 0,22-4 2 0,-22 4-10 15,14-7 16-15,-14 7-2 0,13-8-6 16,-13 8 1-16,10-11 1 0,-10 11 3 0,0 0 0 0,10-12 0 16,-10 12-2-16,0 0-4 0,0 0-2 15,10-7-12-15,-10 7 11 0,0 0 0 0,0 0 1 16,0 0 1-16,13 12-1 0,-13-12 3 0,9 16 4 15,-9-16-10-15,13 21 0 0,-4-9 0 0,2-1-46 16,0-3-57-16,2-4-35 0,-13-4-30 0,32 0-61 16,-1-9-33-16,-5-4-78 0,2-6-549 15,-2-4-526-15</inkml:trace>
  <inkml:trace contextRef="#ctx0" brushRef="#br1" timeOffset="188302.74">21225 4688 1248 0,'-14'-10'497'0,"1"1"-88"16,-1 1-79-16,-2 4-74 0,1 0-56 0,15 4-38 15,-28-3-36-15,28 3-24 0,-29 5-23 0,15 1-11 16,-2 5-16-16,4 2-12 0,-1 2-8 16,4 1-4-16,1 3-6 0,4 0-5 0,1 0-47 15,4 0 51-15,5 0-56 0,1 2 58 0,3-2-1 16,4-3-8-16,-1-4-4 0,5 0-7 0,-2-4-1 16,-1-4 0-16,-15-4 0 0,29 1-1 0,-29-1-6 15,23-3 11-15,-23 3 14 0,21-6 31 16,-21 6 14-16,13-7 0 0,-13 7-10 0,10-10-4 15,-10 10-14-15,0 0-6 0,7-13 6 0,-7 13-6 16,0 0-4-16,0 0-11 0,0 0-13 0,4-17 11 16,-4 17-7-16,0 0-3 0,0 0-4 0,0 0-24 15,0 0 21-15,0 0-2 0,0 0 7 16,0 0 0-16,19 2-2 0,-19-2-2 0,13 17 5 16,-5-4-1-16,4 4-1 0,-1 1 2 0,2 1 0 15,1 4-8-15,2 4 10 0,-3-2-1 0,0 0-1 16,-2-5-5-16,-3 2 4 0,-1-1 3 0,-3-1 0 15,-3-1-2-15,-1 1 2 0,-4 2-8 0,-3-2 1 16,-2 0 24-16,-3-2-18 0,-1 0 15 0,-1-2-16 16,-2-4 12-16,-1-2-33 0,3-5-47 15,14-5-76-15,-28-4-95 0,15-4-11 16,-1-5-30-16,3-6-110 0,3-3-469 0,-2-8-454 0</inkml:trace>
  <inkml:trace contextRef="#ctx0" brushRef="#br1" timeOffset="188470.36">21273 4784 35 0,'14'-12'672'16,"-14"12"-249"-16,0 0-75 0,14-5-78 0,-14 5-26 16,0 0-61-16,18 11 36 0,-18-11-67 0,17 21 9 15,-7-7-73-15,-1 2 25 0,3 2-64 0,-1-1 34 16,1 1-62-16,-1 0 37 16,0-1-49-16,2 1 43 0,-2-2-54 0,0-1 43 0,0-3-54 15,-3-4 31-15,-8-8-82 0,13 12-3 0,-13-12-94 16,0 0-260-16,15-7-326 0,-15 7-271 15</inkml:trace>
  <inkml:trace contextRef="#ctx0" brushRef="#br1" timeOffset="188617.48">21241 4622 1286 0,'-19'-7'492'0,"19"7"-117"0,0 0-80 0,-16-5-72 15,16 5-55-15,0 0-33 0,0 0-26 0,0 0-26 16,0 0-12-16,10 10-27 0,-10-10-20 0,30 6-121 15,-10-6-100-15,0 1-686 0,6-1-499 16</inkml:trace>
  <inkml:trace contextRef="#ctx0" brushRef="#br1" timeOffset="189000.43">21571 4670 1336 0,'-9'9'683'0,"9"-9"-158"0,-11 7-126 0,11-7-100 16,-13 6-41-16,13-6-69 0,-12 6-20 0,12-6-53 15,-12 6-19-15,12-6-49 0,0 0 34 0,-14 11-36 16,14-11 12-16,-9 13-35 0,9-13-1 0,-7 23-1 16,5-8-6-16,-1 3-5 0,2 1 0 0,2 0-11 15,2 4 10-15,2-1-1 0,1-1-3 16,2 0-2-16,1-2-3 0,2-3-2 16,2-1-19-16,2-7-57 0,0-2 5 0,-15-6-42 15,35-3 33-15,-14-7-63 0,5-4 40 0,-2-3-33 16,-2-1 69-16,-1-1-38 0,-5 3 71 0,-3 0 10 15,-2 0 13-15,-1 0 13 0,-4 4 35 0,-2-1 30 16,-4 13 24-16,6-22 36 0,-6 22-1 0,3-17 40 16,-3 17-36-16,0 0 30 0,0-18-57 0,0 18 17 15,0 0-69-15,0 0 26 0,0 0-51 0,-1-18 26 16,1 18-43-16,0 0 34 0,0 0-42 0,0 0 33 16,3 17-40-16,-3-17 36 0,6 21-42 0,-1-8 36 15,3 0-49-15,1 4 6 0,3-4 4 0,1 0-17 16,2-3-20-16,-2-4-21 15,-13-6-28-15,28 2-49 0,-7-10-59 0,-1-2-68 16,5-8-154-16,-4-4-557 0,-1-2-700 0</inkml:trace>
  <inkml:trace contextRef="#ctx0" brushRef="#br1" timeOffset="189741.43">21737 4320 219 0,'0'0'654'0,"-15"6"-248"0,15-6-83 0,-8 10-103 15,8-10-16-15,-2 17-67 0,2-17-6 0,6 20-44 16,2-9 18-16,4-3-37 0,3 1 11 0,6-3-42 16,1-3 22-16,-1-3-39 15,4-1 27-15,1-3-39 0,0 0 27 0,-1-4-33 16,-2 1 26-16,0 0-33 0,-3-1 41 0,-5 4-35 16,0-2 86-16,-15 6-10 0,18-8 71 0,-18 8-50 15,0 0 50-15,12-8-58 0,-12 8 34 0,0 0-72 16,0 0 30-16,0 0-55 0,0 0 42 0,-20 1-62 15,20-1 30-15,-17 11-42 0,17-11 50 0,-19 14-52 16,10-3 42-16,-2-1-53 0,3 3 51 0,0 0-14 16,2 1 2-16,-1-1-2 0,3 1-3 0,4-14-8 15,-4 23 3-15,4-23-5 0,2 19 2 0,-2-19-3 16,11 16 2-16,-11-16 8 0,15 6-11 16,-15-6-1-16,23-1-2 0,-8-4-1 0,3-2-5 15,-2-2 5-15,-2 1-1 0,-2 1 2 16,0-1-47-16,-12 8 53 0,18-12-56 0,-18 12 59 15,13-12-40-15,-13 12 51 0,10-7-49 0,-10 7 44 16,0 0-49-16,0 0 52 0,11-11-53 0,-11 11 53 16,0 0-55-16,0 0 56 0,0 0-56 0,0 0 58 15,0 0-3-15,12 11-6 0,-12-11-9 0,0 0 4 16,0 0-7-16,9 14-30 0,-9-14-10 16,0 0-47-16,0 0 57 0,0 0-46 0,19 2 49 0,-19-2-55 15,12-9 54-15,-12 9-48 0,13-13 55 0,-13 13-42 16,15-13 57-16,-15 13-43 0,10-14 49 15,-10 14-48-15,10-10 47 0,-10 10-66 0,0 0 49 16,10-9-34-16,-10 9 50 0,0 0-41 16,0 0 44-16,16 1-41 0,-16-1 48 0,0 0-40 15,16 13 41-15,-16-13-42 0,10 7 38 0,-10-7-34 16,0 0 49-16,15 10-33 0,-15-10 70 16,0 0-18-16,0 0 86 0,13 4-39 0,-13-4 34 0,0 0-62 15,7-10 34-15,-7 10-67 0,5-17 39 0,-5 17-53 16,1-19 55-16,-1 19-44 0,-3-25 52 0,3 25-50 15,-3-29 38-15,3 29-44 0,-3-27 40 0,3 27-54 16,-2-28 36-16,2 28-46 0,0-26 42 0,0 26-52 16,3-21 45-16,-3 21-56 0,7-19 52 15,-7 19-51-15,12-14 3 0,-12 14 45 16,16-9-46-16,-16 9 48 0,22-1-51 0,-22 1 6 16,32 9 3-16,-13 0 0 0,1 1 55 0,0 2-56 15,4 2 6-15,-5 0 49 0,-1 0-53 0,1-2 42 16,-3 1-44-16,0 0 39 0,-2-2-73 0,-2-1-2 15,-12-10-113-15,13 10-23 0,-13-10-192 0,0 0-590 16,0 0-668-16</inkml:trace>
  <inkml:trace contextRef="#ctx0" brushRef="#br1" timeOffset="189975.25">22428 3619 112 0,'0'0'589'0,"14"-9"-117"16,-14 9-108-16,0 0 13 0,29 4-43 0,-12 5-32 16,4 3-76-16,4 4-37 0,3 4 14 0,1 2-86 15,-1 2 23-15,2 0-25 0,-1 1-19 0,7 8-17 16,-3 0-15-16,-7-5-61 0,1 1 44 0,-3 0-50 16,-1 3 47-16,2 8-57 0,-7-6 51 0,-5 1-61 15,-5 2 59-15,-8 3-87 0,-6 2-7 0,-10 8-119 16,-10 4-39-16,-7-4-139 0,-10 2-538 15,-10-4-519-15</inkml:trace>
  <inkml:trace contextRef="#ctx0" brushRef="#br1" timeOffset="-205057.81">28401 6236 651 0,'0'0'439'0,"0"0"-89"0,-13 9-119 16,13-9 4-16,-12 23-70 0,4-5 30 0,1 5-78 15,-1 6-17-15,-2 4 11 0,1 5-20 0,-1 3 6 16,-1 1-12-16,-2 13 1 0,-1 0-7 0,2-1 44 16,1 1-68-16,-1 0 49 0,4-11-64 15,0 3 17-15,2-4 22 0,0-2-72 0,2 0 64 16,0-2-71-16,2 0 49 0,2 0-64 0,0-4 58 15,0-6-58-15,2-1 52 0,0-2-54 0,-1-2 42 16,0-4-52-16,1-3 59 0,-2-17-55 16,1 28 55-16,-1-28-52 0,1 19 61 0,-1-19-61 15,0 0 56-15,-1 18-58 0,1-18 53 0,0 0-56 16,0 0 52-16,0 0-62 0,-14-7 66 0,8-5-60 16,-3-7 58-16,2-4-57 0,0-9 55 0,0-8-2 15,2-1-5-15,-1-7-57 0,2-12 57 16,2-2-64-16,0-2 63 0,2 0-55 0,2-1 8 15,0 1 52-15,0 1-62 0,2 2 65 0,2 12-54 16,0-9 50-16,0 13-56 0,1 0 57 0,7-7-54 16,-1 3 56-16,5 2-57 0,0 2 0 0,6 3 12 15,2 0 4-15,3 4 1 0,3 1-2 16,3 4 9-16,1 3 0 0,2 3 3 0,-4 8 0 16,-2 3-4-16,2 4 7 0,-3 3 2 0,-4 6-2 15,-6 3-7-15,3 5 9 0,-4 2 2 0,-2 5-2 16,-3 4 0-16,-4 5-7 0,-1 7 9 0,-4 4 46 15,-4-4-57-15,-5 10 54 0,-5 3-55 0,-5 10 51 16,-4 2-56-16,-6-1 8 0,-4 3-1 0,-4-3 10 16,-4 2 5-16,-3-3-1 0,0-6-3 15,0 0 11-15,0-4 1 0,2-4 1 0,1-4 52 16,10-8-66-16,1-4 58 0,2-3-59 16,6-5 60-16,2-1-54 0,4-3 51 15,10-9-52-15,-15 12 46 0,15-12-60 0,0 0 43 0,0 0-51 16,0 0 55-16,-16-4-60 0,16 4 50 0,4-13-51 15,1 0 4-15,5-2 3 0,2-2 1 0,6-4-3 16,1 0 8-16,3 2 4 0,0 0 0 0,2 2-1 16,3 2 2-16,0 1-4 0,-1 3 5 15,-5 6 2-15,3 1-7 0,-3 4 8 0,2 5 1 0,-1 3-2 16,0 2 0-16,-3 1 2 0,2 8 1 0,-2 1 1 16,0 3 48-16,-6 1-63 0,-3-3 58 0,-2 1-58 15,0 3 54-15,-3-3-59 16,-2 2 55-16,-2-2-8 0,-1-1-5 0,-4 2-3 15,-1 0-31-15,-4 4 23 0,-5-2 6 0,-2 0-7 16,-6 1-52-16,-2-1 56 0,-5-1-52 0,-2-1 56 16,-9 3-55-16,6-6 54 0,0-1-70 0,-1-2 53 15,2-6-77-15,5-2 21 0,5-3-81 0,7-3 8 16,16-3-61-16,-20-4-37 0,20 4-125 0,-8-22-526 16,12 4-489-16</inkml:trace>
  <inkml:trace contextRef="#ctx0" brushRef="#br1" timeOffset="-204861.83">28777 6611 496 0,'0'0'674'15,"0"0"-235"-15,10-9-114 0,-10 9-5 0,0 0-121 16,0 0-31-16,0 0-44 0,0 0-16 0,0 0-13 16,-5 21-21-16,5-21-12 0,-4 24-13 15,4-7-7-15,5 5-8 0,-4 2 68 0,4 0-71 0,2 1 50 16,2-3-72-16,4 3 46 0,2-2-77 0,1-2 72 15,3-3-5-15,0-4-117 0,-1-4 24 16,1-2-83-16,-1-5-111 0,-18-3-236 16,28-2-294-16,-13-2-299 0</inkml:trace>
  <inkml:trace contextRef="#ctx0" brushRef="#br1" timeOffset="-204449.42">28860 6573 112 0,'-13'-13'718'0,"13"13"-259"15,0 0-128-15,-10-9-100 0,10 9-30 16,0 0-37-16,0 0-24 0,0 0-22 0,0 0-15 16,12 8-28-16,-12-8-13 0,16 14 2 0,-4-3-20 15,-2-1-55-15,2 2 53 0,2 2 1 0,-2 1-9 16,1 0-5-16,-3-1-12 0,-1-1 3 16,0-2-3-16,-3 1-12 0,-6-12 9 0,11 17-11 15,-11-17 9-15,7 17 7 0,-7-17 8 0,5 11 11 16,-5-11 12-16,0 0 5 0,7 14 1 0,-7-14 3 15,0 0 47-15,0 0-60 0,0 0 0 0,0 0 4 16,0 0 1-16,0 0-14 0,0 0 0 0,0 0 0 16,0 0-5-16,-5-15-6 15,5 15-1-15,6-23-6 0,-3 8-2 0,1-1-2 16,2-3-9-16,1 1 7 0,1 0-1 0,1 0-4 0,1 3-2 16,1-1 3-16,0 3-1 0,1 1 2 0,-1 4-2 15,1-1-6-15,1 3 7 0,-13 6-1 0,24-4 1 16,-24 4-4-16,25 2 1 0,-9 1 0 15,-2 2-4-15,3 5 1 0,-2 3-6 0,0 2 7 16,-2 1-2-16,-1 3 0 0,0 0-3 0,-3 4 3 16,-1-3 0-16,0 4 25 0,-3 0-35 0,0-2 19 15,-3 1-98-15,0-5-32 0,-1 1-117 16,-1-19-226-16,1 25-459 0,-1-25-571 0</inkml:trace>
  <inkml:trace contextRef="#ctx0" brushRef="#br1" timeOffset="-203489.56">29525 6661 623 0,'2'-25'665'0,"-2"25"-142"15,-3-20-85-15,3 20-53 0,-9-24-65 0,9 24-37 16,-12-18-41-16,12 18-43 0,-17-14-36 0,17 14-30 16,-18-9-25-16,18 9-9 0,-20 0-30 15,20 0-19-15,-24 9-7 0,13 0-7 0,1 3-10 16,-1 2-3-16,2 1-5 0,5 0-5 0,1 0-3 15,3-15-3-15,1 28-8 0,2-12 2 0,2-3 0 16,2 0-2-16,3-2-2 0,0 0-1 0,2-4 2 16,2-2 3-16,-14-5-2 0,26 6-3 0,-26-6 4 15,28-1 1-15,-28 1 0 0,24-5 2 16,-24 5-1-16,21-10 40 0,-21 10-44 0,14-14-1 0,-14 14-3 16,9-13 7-16,-9 13 1 15,4-15 0-15,-4 15 0 0,0 0 0 0,4-16 1 16,-4 16 10-16,0 0-16 0,0 0-8 0,0 0 4 15,3-15 6-15,-3 15-4 0,0 0 1 0,0 0 0 16,0 0 0-16,7 16 1 0,-7-16-1 0,6 14-5 16,-6-14 5-16,8 18 0 0,-8-18-3 0,11 14-10 15,-11-14-2-15,15 12 37 0,-15-12-51 0,15 7 42 16,-15-7-36-16,19 1 48 0,-19-1-43 0,18-1 43 16,-18 1-41-16,20-7 51 0,-20 7-53 15,17-11 47-15,-17 11-44 16,14-13 47-16,-14 13-56 15,9-11 13-15,-9 11 43 0,9-10-46 0,-9 10 5 0,0 0 0 0,9-12-3 0,-9 12 0 16,0 0 5-16,0 0 1 0,0 0 2 0,19 3 2 16,-19-3-28-16,12 9-21 0,-12-9 26 0,18 15-11 15,-6-7 1-15,0 2 16 0,0-1 2 0,1-2 7 16,1 1 0-16,-14-8 5 0,23 7 3 0,-23-7 6 16,19 7 6-16,-19-7 9 0,0 0 4 0,0 0 14 15,21-4 8-15,-21 4 16 0,0 0 0 0,3-16-10 16,-3 16 9-16,-5-21 1 0,0 7 20 0,0-1-27 15,1 0-17-15,-1-1-5 0,2-1 12 16,1 1-28-16,2 16 19 0,0-29-29 0,3 13 22 16,0 1-16-16,3 2 0 0,-6 13-19 15,14-19 14-15,-4 11-10 0,2 0-2 0,-12 8-1 16,22-6-1-16,-22 6 6 0,24-2-4 0,-24 2 8 16,25 6-6-16,-12 0-3 0,-2 0 6 0,2 3 2 15,-2 0-2-15,0 1 2 0,-2 0 0 0,2 5 1 16,0-2 4-16,-3 1-5 0,3 0-3 0,-2-1 8 15,1-1-1-15,-1 0-4 0,0-3 2 16,3 0 2-16,-3-1-2 0,-9-8 4 0,19 13-2 0,-19-13-3 16,15 7 7-16,-15-7-3 0,19-2-1 15,-19 2 2-15,23-12-2 0,-12 5 0 0,2-6 7 16,-1-2-8-16,-3-1-1 0,0-2 54 0,0-1-59 16,-3-1 0-16,0-1 4 0,-2 0 2 15,-1 2 26-15,-2 0 11 0,0 1-9 0,-1 18 10 16,1-27 31-16,-1 27-22 0,-1-23-5 0,1 23-11 15,-1-19-6-15,1 19-9 0,0 0-4 0,0 0-2 16,1-19-10-16,-1 19 6 0,0 0-3 0,7 11 16 16,-1 2-19-16,2 6 8 0,4 8-14 0,0 5 12 15,1 4-11-15,2 1 11 0,2 10-20 16,2 2 23-16,-2-1-14 0,-3-8-1 0,-2 1 2 16,5 7 40-16,-7-8-42 0,-4 1 36 0,-3-1-41 15,-2-1 1-15,-4 0-5 0,-3 0 8 0,-5-4 1 16,-6 0 16-16,-2-3-31 0,-5-4-27 15,-3-3-9-15,-3-3-68 0,-1-5-47 0,-1-5-71 16,0-3-35-16,6-6-114 0,-1-5-723 0,2-1-861 16</inkml:trace>
  <inkml:trace contextRef="#ctx0" brushRef="#br1" timeOffset="-202798.04">31274 6186 478 0,'-13'-10'548'0,"-3"1"-72"15,0 3-175-15,-2 4-11 0,0 2-104 16,-5 5 6-16,-2 3-80 0,-2 6 10 16,0 4-32-16,1 6-8 0,1 1-17 0,1 6-13 15,4 1-53-15,4 2 39 0,2 2-49 0,5 1 39 16,4 0-42-16,5 1 35 0,3-2-35 0,5-3 44 16,5-2-48-16,2-3 43 0,3-4-43 0,4-5 48 15,1-4-41-15,0-7 37 0,3-6-42 0,2-4 52 16,7-6-47-16,4-8 38 0,7-8-43 15,-1-4 44-15,2-6-44 0,-6-2 41 0,-3-3-41 0,-3-4 41 16,-4-3-39-16,-2-1 40 0,-3-5-54 16,-2 0 55-16,-4-6-57 0,-2-3 13 0,-1-1 5 15,-4 0 6-15,0 2-4 0,-4 3 9 0,-3 11 20 16,-2 4 23-16,-2 3 30 0,-1 9 23 0,-3 3 18 16,0 3-18-16,-1 3-13 0,0 4-18 0,3 17-16 15,-8-19-10-15,8 19-9 0,0 0-4 0,-17-3-5 16,17 3-3-16,-16 24-2 0,6-3-2 0,0 10-2 15,3 4-1-15,2 4-3 0,0 6-1 0,2 1 0 16,2 3 9-16,1 1-12 0,2 1 16 0,2 0-12 16,1-3 8-16,2 0-14 0,2-3 1 0,2-4-1 15,1-1-2-15,2-3-2 0,2-4-4 0,-1 0-19 16,2-10-52-16,-2-6-70 0,2-3-56 16,0-5 40-16,-1-5-53 0,-16-4-100 0,31-3-117 15,-12-4-275-15,0-3-233 0</inkml:trace>
  <inkml:trace contextRef="#ctx0" brushRef="#br1" timeOffset="-202458">31945 6279 845 0,'2'-18'397'16,"0"2"-82"-16,-2 16-63 0,-1-28-23 0,1 28-21 16,-4-31 4-16,-1 18-14 0,0 0-23 0,-2 1-20 15,-3 0-15-15,0 4-11 0,-1 0-14 0,-2 3-22 16,13 5-18-16,-25-5-16 0,25 5-11 0,-24 1-10 16,24-1-7-16,-26 9-6 0,14-1-5 15,3 0-2-15,9-8 1 0,-13 18-10 0,13-18 6 16,-4 20-11-16,4-20 14 0,4 20-16 0,2-7 12 15,3-3-15-15,3 1 10 0,0-4-12 0,1 0 11 16,2-1-12-16,-1-1 12 0,1-2-11 0,-15-3 0 16,26 4 1-16,-26-4 1 0,19 1 4 0,-19-1-3 15,0 0 14-15,23 4-10 0,-23-4 12 0,0 0-12 16,0 0 8-16,18 2-13 0,-18-2-2 0,0 0 0 16,0 0 9-16,0 0-12 0,3 15 1 15,-3-15 1-15,0 0-2 0,-2 21 0 16,2-21 0-16,-1 16 2 0,1-16-1 0,3 17 1 0,-3-17-4 15,6 18 2-15,-6-18-2 0,14 15-14 0,-14-15-25 16,19 9-52-16,-19-9-49 0,25 3-22 16,-8-5 12-16,4-2 10 0,0-2 3 0,1-3-19 15,0-3-85-15,2-2-76 0,-2-2 9 0,-5 1-223 16,-1-2-35-16</inkml:trace>
  <inkml:trace contextRef="#ctx0" brushRef="#br1" timeOffset="-202209.56">32256 6215 1260 0,'10'-21'276'0,"-3"2"-39"0,-2-2-53 15,-2 5-14-15,-1 0 3 0,0 0 7 0,-2 16-4 16,-6-28 4-16,1 14-13 0,-1 2 2 0,-4 0-29 15,1 1-1-15,-1 2-32 0,10 9-3 0,-19-11-35 16,19 11 1-16,-17-9-29 0,17 9 26 0,0 0-48 16,-23 2 15-16,23-2-25 0,-10 9 17 0,10-9-23 15,-7 21 19-15,7-21-24 0,2 27 2 16,3-11 39-16,2 4-48 0,1 0-2 0,0 0 10 16,2-1-4-16,-1 2 6 0,0-3-33 0,-2 2-22 15,0-2-5-15,-3-2-4 0,-1-2-7 0,-3-14-4 16,2 27-3-16,-2-27 4 0,-8 26 19 0,0-13-14 15,-1-2 9-15,-4 1 8 0,-4-2 10 0,1-1 5 16,-3-3-5-16,4-2-21 0,-2 1-16 0,17-5 38 16,-26 1-63-16,26-1 2 0,-17-4-23 15,17 4-126-15,-9-12-116 0,9 12-227 0,2-18-126 0</inkml:trace>
  <inkml:trace contextRef="#ctx0" brushRef="#br1" timeOffset="-201749.57">32424 6028 418 0,'0'0'613'0,"13"-15"-129"0,-13 15-65 16,0 0-40-16,9-15-42 0,-9 15-85 0,0 0-24 16,0 0-54-16,0 0-18 0,-6-14-42 0,6 14-5 15,0 0-36-15,0 0 3 0,-21 7-33 0,21-7 9 16,-14 12-27-16,14-12 13 0,-12 19-24 0,12-19 15 16,-6 23-20-16,6-23-3 0,0 26-1 0,2-11 0 15,2 2 36-15,2-3-46 0,2 4 1 0,1 0 0 16,0-2 2-16,1 1-1 0,2-2 1 15,-3-1-1-15,0-1 1 0,-2-3 3 0,-7-10 0 16,12 19 1-16,-12-19 0 0,5 15-1 0,-5-15 0 16,0 0-1-16,-6 20 0 0,6-20-4 0,-12 11-11 15,12-11-17-15,-17 8-14 0,17-8-16 0,-17 5-9 16,17-5-20-16,0 0 17 0,-22 0-55 0,22 0 37 16,0 0-55-16,-13-10 65 0,13 10-44 15,0 0 65-15,1-18-45 0,-1 18 16 0,10-18 15 0,-1 8 14 16,1 0 13-16,1 0 8 0,4-1 4 15,-4 1 4-15,3 2 10 0,-2 0-45 0,1-1 74 0,-1 1-28 16,1 3 52-16,-13 5-29 0,18-8 38 0,-18 8-14 16,13-6 28-16,-13 6 4 0,0 0 13 15,14-6 6-15,-14 6 17 0,0 0 10 0,0 0-29 16,15 6-3-16,-15-6-26 0,0 0-7 0,12 15-7 16,-12-15-6-16,10 15-8 0,-10-15 0 0,11 16-4 15,-11-16-4-15,17 19 2 0,-7-10-3 0,0 0-2 16,1 0-1-16,1-3-18 0,-12-6-60 0,22 8-55 15,-22-8-9-15,22 3-32 0,-22-3-118 0,22-4-133 16,-22 4-215-16,21-12-166 0</inkml:trace>
  <inkml:trace contextRef="#ctx0" brushRef="#br1" timeOffset="-201166.48">32811 6135 406 0,'-6'-22'471'0,"-1"0"-110"16,-1-2-20-16,-4-1-58 0,0 0-14 0,1 3-12 16,0 2-11-16,1 2-36 0,1-1-22 15,-1 3-19-15,3 3-21 0,0 0-24 0,7 13-11 16,-9-18-21-16,9 18-19 0,-7-14-16 0,7 14-10 15,0 0-10-15,0 0-7 0,1-16-3 0,-1 16-2 16,0 0-4-16,18-4-1 0,-18 4 2 0,19 3 0 16,-19-3 19-16,22 6-12 0,-22-6 10 0,23 8 1 15,-23-8 1-15,21 12-4 0,-21-12-1 0,16 15-4 16,-8-5 0-16,0 1-10 0,-3 2-1 0,0 1-2 16,-1 3-4-16,-1 5-2 0,-2 0-29 0,1 1 32 15,-2 3-30-15,0 1 30 0,0 3-27 0,-1 7 4 16,1-1 29-16,0 1-32 0,-1 2 33 15,2 0-34-15,0-1 30 0,-1 2-31 16,1-3 29-16,1-1-30 0,1-1 29 0,-1-1-30 16,1-1 26-16,-1-5-30 0,0-2 31 0,0-1-28 15,-1-6 20-15,0-1-60 0,-1-18-6 0,-2 26-37 16,2-26 8-16,-4 21-26 0,4-21 9 0,-7 13-16 16,7-13 39-16,0 0-26 0,-15 8 14 15,15-8 14-15,0 0 17 0,-15-8 9 0,15 8 13 16,-12-17 7-16,7 2 18 0,1-5-2 0,2-4 5 0,2-1 0 15,4-2 5-15,1-4 0 0,2 2 6 0,2 1-1 16,-2 5 11-16,0 1-2 0,1 2 5 16,0 3-2-16,-1-2 0 15,0 7-1-15,2 0-2 0,0 2-1 16,1 0 0-16,0 2-2 0,3 1 1 0,-1 3 0 0,-12 4-8 0,26-8 11 0,-26 8-3 16,26-3-2-16,-26 3 2 0,25 0 0 0,-25 0-1 15,22 6 1-15,-22-6 4 0,19 7-5 0,-19-7 5 16,14 14-4-16,-14-14 4 0,12 15-5 0,-12-15 7 15,6 17-6-15,-6-17 7 0,5 21-11 0,-5-21 11 16,2 20-9-16,-2-20 16 0,1 21-13 0,-1-21 9 16,1 20-10-16,-1-20 7 0,2 16-11 0,-2-16 11 15,0 0-11-15,2 23 9 0,-2-23-10 0,0 0 9 16,0 0-9-16,5 12-9 0,-5-12-54 0,0 0-66 16,0 0 6-16,0 0-47 0,8-14 40 15,-8 14-124-15,0-22-108 0,-2 5-234 0,-3-3-131 16</inkml:trace>
  <inkml:trace contextRef="#ctx0" brushRef="#br1" timeOffset="-200541.55">33044 6259 1032 0,'-5'-21'320'16,"1"2"-33"-16,0 4-60 0,-1 2 0 0,5 13-20 16,-5-22-5-16,5 22-21 0,-4-16-38 0,4 16-30 15,0 0-25-15,-3-15-15 0,3 15-15 0,0 0 3 16,0 0-17-16,11-7-11 0,-11 7 2 0,0 0-15 16,24 5 6-16,-24-5-15 0,22 11 8 0,-10-5-11 15,3 0 6-15,-2 1-10 16,3-1 10-1,-2 0-12-15,1 0-2 0,-1-1 2 0,-14-5 6 0,24 9-7 16,-24-9 9-16,19 6-5 0,-19-6 30 0,19 5 3 0,-19-5 28 0,0 0-9 0,24-2 34 16,-24 2-37-16,15-4 25 0,-15 4-25 0,17-11 17 15,-17 11-32-15,13-14 21 0,-13 14-11 0,12-15-8 16,-12 15-5-16,7-16-7 0,-7 16-13 0,5-15-1 16,-5 15 4-16,0 0 1 0,2-21 4 0,-2 21-8 15,0 0-1-15,-7-14-4 0,7 14-2 0,-14-6-3 16,14 6-3-16,-18-1-26 0,18 1 30 15,-27 6-29-15,13 1 30 0,-3 1-26 0,1 3 29 0,2 2-29 16,2 2 30-16,0 1-26 0,2 0 3 16,2 0 2-16,1-1 23 0,3 1-24 0,3 0 23 0,1-16-24 15,1 27 25-15,4-13-24 0,2 0 26 16,0-1-25-16,3-3 25 0,2 1-23 0,1-5 26 16,0-2-24-16,4 0 24 0,-17-4-26 0,32 0 27 15,-12-1-25-15,0-5 30 0,1 0-22 0,0-1 35 16,-4-3-27-16,1 2 7 0,-4-2 9 0,-1 4 14 15,-4-2 3-15,-9 8-7 0,13-12-3 0,-13 12-7 16,0 0-5-16,10-14-8 0,-10 14-5 0,0 0-4 16,0 0 0-16,0 0-3 0,0 0-2 0,0 0-1 15,0 0-4-15,-11 13-2 0,11-13-4 16,-3 16 32-16,3-16-37 0,0 20 35 0,0-20-43 0,6 20 43 16,-6-20-37-16,7 19 34 0,-7-19-32 15,9 18 36-15,-9-18-32 0,10 11 39 0,-10-11-37 16,0 0 39-16,0 0-30 0,14 4 82 0,-14-4-20 15,0 0 17-15,5-14 1 0,-5 14 3 0,-2-17-9 16,2 17 0-16,-4-22-14 0,1 7-9 0,0 0-9 16,3 15-7-16,-6-28-11 0,6 28 18 0,-3-27-33 15,3 27 19-15,3-26-35 0,2 13 12 0,1 2-69 16,3 0-52-16,1 3-7 0,4 0-74 0,4 1-39 16,2 1-71-16,1 1-101 0,-3 4 50 0,-1-2-154 15,-17 3-441-15,31 0-632 0</inkml:trace>
  <inkml:trace contextRef="#ctx0" brushRef="#br1" timeOffset="-195161.6">28386 4162 499 0,'0'0'430'0,"-8"-11"-111"0,8 11-76 15,0 0-52-15,0 0-28 0,0 0-30 0,-12-8-21 16,12 8-24-16,0 0-12 0,0 0-21 0,0 0-3 15,-15-2-14-15,15 2-1 0,0 0-4 0,0 0-7 16,0 0-6-16,-19 4-3 0,19-4-6 0,0 0 9 16,-11 6-11-16,11-6 8 0,0 0-3 15,-12 9-2-15,12-9 3 0,0 0-8 0,-11 11-7 16,11-11-18-16,-8 13 29 0,8-13-4 16,-7 12 0-16,7-12-3 0,-9 19 1 0,9-19-5 0,-9 20-2 15,9-20-2-15,-5 22 7 0,5-22 1 16,-9 24 0-16,9-24 0 0,-3 26-2 0,3-26-3 15,-3 27 50-15,3-27-60 0,-1 26 52 0,1-26-62 16,3 26 58-16,1-9-51 0,2-3 48 0,0 0-55 16,1 3 73-16,1 0-36 0,3-2 40 15,0 1-65-15,0-1 58 0,2 0-65 0,0-2 58 16,3 1-50-16,-2-2 46 0,3 0-10 0,-2-1 0 16,3-1 6-16,0 1-13 0,1-3 7 0,-2-1-9 15,5 1 2-15,-3-4-3 0,-1 2-6 16,0-2 3-16,-3-2-4 0,4 1 3 0,-2-1-10 0,-17-2 11 15,30 0 1-15,-30 0 14 0,27 0 3 16,-27 0-6-16,28-5-20 0,-28 5 28 0,26-6-3 16,-11 2-2-16,-3 0 5 0,-12 4 7 0,24-12 8 15,-13 5-2-15,-11 7-4 0,19-16 15 0,-9 7-15 16,-10 9 10-16,16-20-13 0,-9 9 10 16,-1-2-9-16,1-1 4 0,-3 1-5 0,1-2-3 15,-2 0 0-15,0-1 0 0,-1 2 7 0,0-3 0 16,-2 17-6-16,0-31-6 0,0 31-4 0,-1-34 2 15,-1 17-13-15,-2-1-2 0,2 3-2 0,-2-2 0 16,-2 1-5-16,1 0-5 0,-2-2 1 16,-1 1-2-16,-1 1 5 0,0-1-7 0,0 1-2 15,-3 1 2-15,1 0-1 0,-1 0-1 0,-5 1 0 16,3 0-1-16,-3 2 6 0,0-1-8 0,-2 2-1 16,-1 0 3-16,0 0 1 0,0 2-3 15,-1 0 2-15,3 1 0 0,0-1 1 0,1 1 5 16,2 1-5-16,2 1-1 0,-2 2 1 0,15 4-1 15,-23-10 0-15,23 10-1 0,-19-7-1 0,19 7 4 16,-19-4-7-16,19 4-2 0,-15-4 3 0,15 4 1 16,0 0 1-16,-26 3-2 0,26-3 4 0,-24 6-1 15,24-6 6-15,-21 8-7 0,21-8-2 0,-19 11 3 16,19-11 0-16,-16 14-6 0,16-14-22 0,-10 18-33 16,10-18-48-16,-1 18-62 0,1-18-69 15,12 28-13-15,1-14-67 0,2 1-604 16,-1 0-581-16</inkml:trace>
  <inkml:trace contextRef="#ctx0" brushRef="#br1" timeOffset="-193239.23">29213 12503 482 0,'-6'-14'631'0,"1"0"-157"0,5 14-82 0,-9-22-60 16,9 22-53-16,-7-18-68 0,7 18-18 16,-5-13-14-16,5 13 6 0,0 0-39 0,-6-15-14 15,6 15-14-15,0 0-17 0,0 0-21 0,-6-14-16 16,6 14-10-16,0 0-10 0,0 0-14 0,0 0 2 16,0 0-11-16,0 0 0 0,0 0-4 0,0 0-4 15,0 0-1-15,0 0-1 0,-14 13-1 16,14-13 21-16,-6 22-4 0,6-22-8 0,-4 29 0 0,4-11 31 15,-1-2-43-15,0 4 34 0,1-1-6 0,0 1-6 16,1 2-44-16,0-3 30 0,-1 5-34 16,2 0 4-16,2-1 7 0,-2-1 0 15,0 0 1-15,0-6 3 0,0 1 0 0,0 0-1 16,1-2 2-16,-3-15-5 0,3 26 4 0,-3-26 4 16,3 25-2-16,-3-25 1 0,2 18 0 0,-2-18-1 15,1 18 1-15,-1-18-1 0,0 0-9 0,2 19-26 16,-2-19 1-16,0 0-24 0,0 0-16 0,1 18-16 15,-1-18-17-15,0 0-22 0,0 0-23 0,0 0-29 16,0 0 7-16,0 0-54 0,0 0-55 0,0 0-555 16,0 0-422-16</inkml:trace>
  <inkml:trace contextRef="#ctx0" brushRef="#br1" timeOffset="-192862.23">29254 12371 138 0,'0'0'688'0,"-4"-17"-293"0,4 17-20 16,0 0-137-16,-4-21 24 0,4 21-76 0,0 0 40 15,-3-18-58-15,3 18-4 0,0 0-34 0,0 0-5 16,0 0-36-16,-3-18 1 0,3 18-36 0,0 0 3 15,0 0-25-15,0 0 11 0,0 0-25 16,0 0 16-16,0 0-28 0,0 0 23 0,0 0 19 0,0 0 9 16,0 0-18-16,-13 5 7 0,13-5 3 15,-11 16 9-15,2-5-5 0,0 1-10 0,-3 2-3 16,0 0-6-16,-2 1-5 0,-1 0-6 16,-1 0-1-16,-4 4-4 0,4-5-4 0,-5 4 42 15,3-4-59-15,1 0 11 0,-1-1-8 0,2 0 39 16,1-2-45-16,3-2 44 0,0-1-55 0,12-8 27 15,-14 11-31-15,14-11 37 0,-9 10-35 0,9-10-83 16,0 0-111-16,0 0-29 0,0 0-219 16,13 10-471-16,-13-10-593 0</inkml:trace>
  <inkml:trace contextRef="#ctx0" brushRef="#br1" timeOffset="-192490">28880 13050 711 0,'0'0'575'0,"0"0"-155"0,0 0-70 15,0 0-61-15,0 0-33 0,0 0-59 0,0 0-22 16,0 0-41-16,0 0-15 0,0 0-9 0,0 0 21 16,0 0 9-16,0 0-3 0,0 0-12 0,15 5-9 15,-15-5-13-15,21-7-3 0,-21 7-13 0,29-7-7 16,-12 3-19-16,4 0 6 0,2 0-8 0,0-1-11 16,0 2-10-16,2-2-9 0,0 3-5 0,1-2-5 15,-3 2 3-15,1 1-14 16,-3 0 0-16,-2 1-4 0,-1 0-1 0,-18 0-5 0,31-1-3 15,-31 1-28-15,26 1-76 0,-26-1-91 16,19 2-73-16,-19-2-29 0,0 0-197 0,21 1-463 16,-21-1-652-16</inkml:trace>
  <inkml:trace contextRef="#ctx0" brushRef="#br1" timeOffset="-191473.01">28717 12578 270 0,'-8'-23'654'16,"-3"-2"-195"-16,0 3-104 0,2 3-63 0,-2 1-65 15,2 0-36-15,-1 2-82 0,0 0 40 16,3 3-40-16,-2-1 46 0,2 4-16 16,7 10-31-16,-11-18 17 0,11 18-20 0,-10-12-36 15,10 12-5-15,0 0-9 0,-9-13-18 0,9 13-4 16,0 0-8-16,0 0-17 0,0 0 12 0,0 0-13 15,0 0 10-15,-14 14-5 0,10 2 26 0,-2 4-5 16,4 4-5-16,-2 2-5 0,-1 9 34 0,3 1-47 16,0 2 46-16,-1 1-60 0,2 0 0 0,-2 2 2 15,3 2-1-15,0 1 1 0,-2-1 0 0,2-1-5 16,0 0 7-16,0-3-1 0,0 1 0 16,2-3-1-16,-2-2 1 0,2-5 0 0,1-4-1 15,-1 0 1-15,1-1-7 0,-2-4 6 0,3-4-10 16,-4-17-54-16,4 25-31 0,-4-25-20 0,2 17-9 15,-2-17-3-15,0 0-4 0,0 0-13 16,0 0-5-16,0 0-37 0,0 0-46 0,0 0-125 16,8-16-296-16,-9 0-182 0</inkml:trace>
  <inkml:trace contextRef="#ctx0" brushRef="#br1" timeOffset="-190677.17">28537 12461 333 0,'-8'-21'522'0,"1"2"-103"15,-1 0-164-15,0 0 16 0,-3 2-107 0,1 1 41 16,1 1-92-16,-2 1 49 0,2 2-66 0,0 1 40 16,0 2-19-16,9 9-13 0,-13-18-20 15,13 18-6-15,-10-14-15 0,10 14-13 0,0 0-23 16,-11-16 2-16,11 16-5 0,0 0-36 0,0 0 34 16,7-13-33-16,-7 13 32 0,18-6-27 15,0 5 25-15,3-2-37 0,6 1 39 0,5 0-32 16,8 0 31-16,2-1-3 0,4 1-10 0,4-2 7 15,4 4-4-15,15-5-1 0,0 0-36 0,3-1 39 16,0 1-31-16,1 0 34 0,-1-1-31 0,-2 1 25 16,-2 3-25-16,-2-3 31 0,-11 5-2 0,-2-1-11 15,0 1 12-15,-3 0-34 0,-2-1 30 16,-2 1-29-16,-2 1 28 0,-3-1-25 0,-8 0 27 0,-1-1-26 16,-1 0 21-16,-3 2-18 0,-2-2 29 15,-5 1-28-15,-3-2 64 0,-18 2-9 0,30-1 31 16,-30 1-4-16,22-1 20 0,-22 1-2 15,0 0 10-15,24-1-4 0,-24 1-13 0,0 0-1 16,0 0 0-16,21-1 31 0,-21 1-16 0,0 0 24 16,0 0-39-16,0 0-21 0,0 0-14 0,18-2-8 15,-18 2-8-15,0 0 2 0,0 0-14 0,0 0-6 16,0 0 1-16,0 0-4 0,0 0-3 0,0 0-2 16,0 0-1-16,-15 8-2 0,15-8 8 0,-9 10-10 15,9-10-1-15,-6 20 1 0,6-20 2 0,-4 23-3 16,4-23 1-16,-2 32 0 0,3-12-2 0,0 2 11 15,0 3-12-15,1 0 0 16,1 1 2-16,-1 4 1 0,0-3 12 0,1 9-14 16,-1-1 11-16,0 2-10 0,0 1 6 0,-2-3-10 15,2 2 2-15,-1 1 1 0,1-2 1 0,-1-5-2 16,0 5 2-16,0-5 2 0,-1-2-1 0,0 0 7 16,1 0-10-16,-2-2 1 0,1-1 2 0,-2-2 1 15,-1-1-1-15,-2-2 0 0,1-1 1 0,0 1 0 16,-3-3 6-16,0 0-6 0,-2-1-2 0,-1-1 2 15,-1-1 1-15,-3-1-1 0,0-1 1 0,-2-1 0 16,0-1 11-16,-2-1-5 0,-1-1-1 16,-1-1-10-16,-2 1 11 0,-1-1-17 15,-1-2 18-15,-1-1-11 0,-3 0 11 0,-4 1-12 16,-2-2 7-16,-1 1 1 0,-3-1-6 0,-1 0-2 16,-1 0 9-16,-4 0-8 0,-1-1 8 0,-1 0-10 15,-2 0 6-15,-3 1-5 0,2-1 6 0,-1 1-12 16,0 0 11-16,0 0 8 0,0-1-3 0,2 0-1 15,0-2 1-15,1 0-3 0,4-1-12 0,1 2 9 16,2-2-7-16,2 2 5 0,7-1-3 0,2 0 11 16,0-1-13-16,5 1 13 0,5 1-15 15,19-2 9-15,-30 1-65 0,30-1-15 0,-21 1-65 16,21-1 9-16,0 0-120 0,0 0 2 16,0 0-102-16,8-12-675 0,10 1-775 0</inkml:trace>
  <inkml:trace contextRef="#ctx0" brushRef="#br1" timeOffset="-189669.95">27974 4186 51 0,'0'0'657'0,"-8"-23"-146"0,8 23-182 0,-6-21-5 16,6 21-62-16,-7-22-46 0,7 22-44 0,-10-18-24 15,10 18-27-15,-6-14-31 0,6 14-14 16,0 0-13-16,-9-17-16 0,9 17-14 0,0 0-12 16,0 0-2-16,-5-11 2 0,5 11-9 0,0 0-7 15,0 0 2-15,0 0 2 0,-7 13-3 0,7-13 2 16,-4 23-4-16,3-6 1 0,0 2 5 15,0 4-11-15,-1 2 5 0,2 1-2 0,-1 2 6 16,0-1-2-16,1 3 21 0,0-1-6 0,-2 2-19 16,2 4 21-16,0 2-36 0,-2 0 36 0,2 0-1 15,0 1-4-15,0-1-4 0,-2 0-7 0,2-1-19 16,-1-5 27-16,1-2-26 0,1 0 19 16,-1-3-15-16,0-1-44 0,4-3-94 0,-4-6 0 15,0-16-103-15,3 19-578 0,-3-19-396 0</inkml:trace>
  <inkml:trace contextRef="#ctx0" brushRef="#br1" timeOffset="-188753.92">27638 3960 12 0,'0'0'648'0,"-16"-11"-184"0,16 11-165 16,-14-10-32-16,14 10-100 0,-9-10 11 0,9 10-78 15,0 0 31-15,-6-13-65 0,6 13 40 0,0 0-64 16,3-16 42-16,-3 16-68 0,6-12 47 0,-6 12-51 16,16-17 46-16,-7 10-59 0,2 0 49 0,3 0-57 15,-1-1 3-15,3 2-8 0,-1 0 14 0,5-1 1 16,-1 0 3-16,3 0 4 0,2 1 1 0,0-2-2 15,7 1 10-15,4-2-7 0,1 1 10 16,3 0-18-16,5-1 13 0,1 0 0 0,11-2-12 16,3 0 13-16,0 1-8 0,1-1 14 15,1 0-11-15,0 0 1 0,1 0 1 0,-1 1 8 16,0-3-4-16,2 1 2 0,-2 1-6 0,-3-2 2 16,2 2 5-16,-3 1-17 0,-11 0 6 0,-2 2-2 15,0 0-1-15,-4 2 3 0,-4 0-4 0,-3 0 2 16,-8 2 7-16,-5 1-10 0,-4 1 8 0,-16 2 41 15,26-5-14-15,-26 5 8 0,19-3 8 0,-19 3 2 16,0 0 5-16,21-2 1 0,-21 2 1 16,0 0-10-16,0 0-6 0,17-5-10 0,-17 5-2 15,0 0-2-15,0 0-7 0,0 0-6 0,0 0 2 16,0 0-15-16,15-3 4 0,-15 3-2 0,0 0-5 16,0 0 5-16,0 0-9 0,0 0-4 15,0 0 5-15,0 0-6 0,0 0 0 0,0 0 2 16,0 0 2-16,12 10 2 0,-12-10-4 0,0 0 2 15,4 23 4-15,-4-23 9 0,4 25-25 0,-1-10 13 16,0 3-10-16,3 2 18 0,-1 3-16 0,1 2 4 16,2 7-1-16,2 0 7 0,0 4-2 15,0 1 0-15,2 2 1 0,1 3 10 0,0 9-12 16,2 2 13-16,-3 0-13 0,0-2 16 0,-2-8-18 16,-2 0 13-16,1-3-13 0,-3-1 3 0,-1-1-1 15,0-3 1-15,-3-3 1 0,0-4 0 16,0-3 8-16,-2-6-9 0,0-1 9 0,0-18-9 0,-2 29 10 15,2-29-8-15,-3 24 9 0,3-24-3 16,-3 18 22-16,3-18-7 0,-5 14 4 0,5-14-9 16,-6 13 3-16,6-13-4 0,0 0-4 0,-13 13-5 15,13-13 3-15,-12 7-3 0,12-7 0 16,-16 5-5-16,16-5 3 0,-21 4-6 0,21-4 2 16,-31 2-3-16,10 0 2 0,-4 1-4 0,-3-2 6 15,-3 2-6-15,-9-1 5 0,-2 4-1 0,-5-2 2 16,-5 1-4-16,-11 4 1 0,-4-1 0 0,-3 1 0 15,-5 1 0-15,-3 2-1 0,-2-1 0 0,-2-2 0 16,-3 4 0-16,1-1-3 0,2 2 3 16,-3 0-3-16,1 1 5 0,-1 1-5 0,4 0 4 0,0 1-3 15,5-3 4-15,5 3-2 0,6-4 2 16,7 0-8-16,14-3 8 0,6-2-8 16,6-1 8-16,8-1-7 0,1-2 0 0,10-1-7 15,13-3 1-15,-23 6-1 0,23-6 7 0,0 0 5 16,0 0-2-16,0 0-9 0,0 0-23 0,11 12-80 15,-11-12-53-15,38-5-92 0,-4-1-119 0,-8 1-545 16,6-5-577-16</inkml:trace>
  <inkml:trace contextRef="#ctx0" brushRef="#br1" timeOffset="-186610.28">30257 2460 556 0,'0'0'389'15,"9"-9"-82"-15,-9 9-42 0,0 0-44 0,9-12 9 16,-9 12-33-16,0 0-4 0,0 0 0 0,9-13-24 15,-9 13-11-15,0 0-24 0,0 0-3 0,0 0-2 16,0 0-17-16,-1-19-18 0,1 19-12 16,0 0-16-16,0 0-10 0,-13-12-15 0,13 12-8 0,-15-6-8 15,15 6-2-15,-22-1-9 0,22 1-2 16,-32 3-2-16,12 0-1 0,-2-1-5 16,0 4-2-16,0 0-1 0,0 0-1 0,0 3 2 15,2 1-2-15,0 1-2 0,2-3 3 0,1 3-8 16,3 0 3-16,2-2-1 0,2 2 1 0,2-1 5 15,0 2-2-15,8-12-2 0,-7 22 6 0,7-22-6 16,1 22 1-16,-1-22 1 0,10 24 0 0,-1-12 3 16,8 2-4-16,-2-3 1 0,2 1 3 0,3-3-3 15,0-2-1-15,1-1 0 0,0-1 1 0,2-1 3 16,-5-1-3-16,1-1 1 16,-19-2 3-16,30 0-3 0,-30 0 2 0,23 0 2 15,-23 0 3-15,20-2 8 0,-20 2-5 0,0 0 2 16,19-3 2-16,-19 3 6 0,0 0-4 0,0 0-3 15,0 0-5-15,0 0 4 0,0 0-8 0,0 0-3 16,-14-7-1-16,14 7 2 0,-33 7-4 0,11 0-1 16,-1 1 0-16,-4 5 0 0,2-1 1 0,5 0 0 15,1-1-1-15,1 1 2 0,4 1-5 0,2 1 2 16,2-3-10-16,4 0 13 0,6-11-15 0,-4 20 16 16,4-20-11-16,6 21 17 15,2-9-17-15,4-2 12 0,4-1-8 0,3 0 11 16,3-3-12-16,2-2 13 0,3 0-12 0,1-3 16 0,2-2-15 15,-1-3 12-15,6 0-2 0,-3-2 0 16,0-3 5-16,-3 0-6 0,-2-3 1 0,-4 3 1 16,-4-1 2-16,-1 0-1 0,-2-2 0 0,-2 2 3 15,-4 0 18-15,0 1-16 0,-10 9 4 0,11-15 11 16,-11 15 10-16,7-12 18 0,-7 12-5 0,0 0-8 16,5-13-8-16,-5 13-1 0,0 0-17 15,0 0-6-15,0 0-1 0,0 0-5 0,0 0 1 16,0 0-2-16,0 0 4 0,-3 15 1 0,3-15-5 15,-2 16-4-15,2-16 3 0,0 17-3 0,0-17 0 16,0 0-18-16,2 25 22 0,-2-25-15 0,0 0 17 16,3 19-20-16,-3-19 24 0,0 0-21 0,0 0 24 15,5 15-19-15,-5-15 23 0,0 0-17 16,0 0 17-16,0 0-21 0,0 0 33 0,0 0 6 16,8-15-5-16,-8 15-5 0,0 0-3 0,0-25-4 15,0 25-5-15,-1-23 1 0,1 23-3 16,0-28-2-16,0 28-2 0,0-26-4 0,0 26 0 15,3-27-3-15,-3 27 8 0,6-23-8 0,-6 23-3 16,13-23 2-16,-13 23-3 0,16-18 2 0,-16 18 0 16,19-12-3-16,-19 12 10 0,22-7-9 0,-22 7 1 15,22-1 1-15,-22 1-1 0,27 5 2 0,-14 1 1 16,2 1-1-16,-2 1 9 0,2 3-11 16,-2 1 3-16,0 0 5 0,-2 2-6 0,-3-2 1 15,-1 1 0-15,1 0 1 0,-2 1 10 0,-2-1-11 16,1 1 4-16,-5-14-3 0,6 23-13 15,-6-23-47-15,5 19-54 0,-5-19-63 0,3 16-83 16,-3-16 14-16,0 0-43 0,3 17 3 0,-3-17-129 16,0 0-352-16,0 0-291 0</inkml:trace>
  <inkml:trace contextRef="#ctx0" brushRef="#br1" timeOffset="-186121.26">30943 2546 510 0,'0'0'458'0,"3"-20"-89"15,-3 20-43-15,0 0-26 0,1-24 1 0,-1 24-28 16,0 0-65-16,-3-16-42 0,3 16-34 16,0 0-27-16,0 0-22 0,0 0-17 0,0 0-12 15,-19 0 26-15,19 0-54 0,-11 17 34 0,6-4-50 16,-1 2 33-16,2 0-41 0,1 2 36 0,1 0-41 16,1 1 39-16,2 0-47 0,1-2 38 0,1 0-41 15,2-1 3-15,1-1 1 0,2 0 0 0,1-3 7 16,2-2 37-16,1-1-47 0,1-4 42 15,-13-4-43-15,29 4 38 0,-11-5-39 0,-1-2 39 16,1-1-39-16,2-2 43 0,-4 1-46 16,-1-2 46-16,-2 0-40 0,-2 0 53 0,-11 7-35 15,19-13 43-15,-19 13-37 0,14-11 52 0,-14 11-47 16,9-9 39-16,-9 9-49 0,0 0 37 0,9-9-48 16,-9 9 32-16,0 0-47 0,0 0 44 0,0 0-46 15,0 0 45-15,0 0-45 0,14 7 44 0,-14-7-41 16,0 0 38-16,11 18-43 0,-11-18 44 15,9 12-46-15,-9-12 45 0,13 14-41 0,-13-14 42 16,18 14-41-16,-18-14 43 0,22 9-42 0,-22-9 46 16,26 4-47-16,-26-4 46 0,27-2-46 0,-27 2 48 15,30-5-41-15,-17 0 48 0,1-1-27 0,-14 6 50 16,19-11-49-16,-19 11 48 0,13-17-57 16,-13 17 48-16,3-14-54 0,-3 14 39 0,-10-18-50 15,1 10 45-15,-4 0-46 0,-5 0 41 0,-3 3-67 16,1-1 29-16,1 3-63 0,3-1-12 0,16 4-133 15,-24-4-21-15,24 4-22 0,0 0-58 0,0 0-46 16,-18-3-414-16,18 3-319 0</inkml:trace>
  <inkml:trace contextRef="#ctx0" brushRef="#br1" timeOffset="-185830.63">31515 2504 644 0,'0'0'498'15,"0"0"-30"-15,15-8-112 0,-15 8 4 0,0 0-85 0,0 0-19 16,0 0-89-16,0 0 7 0,0 0-71 0,0 0 17 15,0 0-61-15,0 0 33 0,-12 12-61 0,12-12 30 16,-5 17-45-16,5-17 32 0,-2 19-45 16,2-19 36-16,0 23-47 0,0-23 39 15,6 22-44-15,-6-22 39 0,11 24-42 0,-11-24 49 16,12 18-52-16,-12-18 43 0,15 11-40 0,-15-11 47 16,14 4 6-16,-14-4 7 0,0 0-3 0,22-8-3 15,-22 8 0-15,12-17-46 0,-12 17 45 0,4-25-49 16,-6 8 49-16,-2-4-47 0,-4-1 38 0,-5-4-49 15,-2-1 48-15,-4 2-51 0,-1-1-8 0,-3 2-32 16,0 3 7-16,1-1 10 0,2 3-36 16,3 6-75-16,5 1-90 0,2 5-3 0,10 7 4 15,-10-9-135-15,10 9-369 0,0 0-278 0</inkml:trace>
  <inkml:trace contextRef="#ctx0" brushRef="#br1" timeOffset="-185630.27">31674 2348 676 0,'0'0'439'0,"14"7"-29"0,-14-7-126 0,0 0 39 16,12 14-80-16,-12-14-3 0,0 0-65 0,4 15-29 16,-4-15-29-16,0 0-26 0,3 23-18 0,-3-23-10 15,2 22-7-15,-2-22-6 0,6 28-16 16,-1-14-5-16,4 3-9 0,-2-3-3 0,1 3-4 16,1-1-1-16,1-1 2 0,2-2-9 0,0 0-15 15,0-4-60-15,-1 0-9 0,2-2-75 0,-13-7-74 16,21 6-46-16,-21-6-96 0,17-1-31 0,-17 1-160 15,13-8-76-15</inkml:trace>
  <inkml:trace contextRef="#ctx0" brushRef="#br1" timeOffset="-185274.4">31817 2396 603 0,'-9'-19'382'0,"0"1"-86"16,-1 1-40-16,4 3-77 0,0 3 6 0,6 11-51 16,-9-19-15-16,9 19-26 0,-7-10-16 0,7 10-25 15,0 0-14-15,0 0-12 0,0 0 2 0,0 0-4 16,0 0-3-16,0 0-4 0,0 0 34 0,0 22-46 15,5-9 33-15,1 2-41 0,-1-1 44 16,0 1-18-16,2 0-32 0,-2-1 32 0,2 0-2 16,-2-1-7-16,-5-13-2 0,9 19 11 0,-9-19-15 15,6 13 43-15,-6-13 66 0,0 0 57 0,6 14 20 16,-6-14-27-16,0 0-30 0,0 0-26 16,0 0 9-16,0 0 15 0,0 0-60 0,0 0 46 15,6-20-61-15,-6 20 34 0,2-21-41 0,-2 21 13 16,5-24-57-16,0 12 49 0,1-2-63 0,-1 2 44 15,4 0-54-15,0 2 49 0,-1-1-54 0,4 4 49 16,1 0-54-16,2 2 52 0,-15 5-48 16,28-2 43-16,-28 2-50 0,32 3 55 0,-15 2-57 15,3 3 50-15,-4 2-49 0,2 0 52 0,-3 3-53 16,1 2 53-16,-3 0-50 0,2-1 52 0,-3 2-52 16,0 0 54-16,-1-1-45 0,0 0 40 0,-4-3-127 15,1 0-29-15,-8-12-62 0,9 18-87 0,-9-18-66 16,7 11-25-16,-7-11-100 0,0 0-313 0,0 0-327 15</inkml:trace>
  <inkml:trace contextRef="#ctx0" brushRef="#br1" timeOffset="-184870.22">32303 2305 631 0,'0'0'417'0,"1"-23"-13"0,-1 23-132 16,-3-19 55-16,3 19-46 0,-6-18-33 0,6 18-56 15,-11-13-34-15,11 13-30 0,-13-8-2 0,13 8-54 16,0 0-12-16,-24-1-4 0,24 1-24 15,-19 9-3-15,19-9-44 0,-17 16 48 0,9-6-7 16,8-10-11-16,-11 22-2 0,11-22-4 0,-5 22-3 16,5-22 2-16,2 22-6 0,-2-22-3 0,9 20 2 15,-9-20 0-15,15 13 0 0,-15-13 3 0,19 6 1 16,-19-6 4-16,21 0-7 16,-21 0 3-16,25-6 6 0,-13 0 2 0,2-1-4 0,-3 0 23 15,0-2 3-15,-11 9-28 0,14-15 64 0,-14 15 19 16,10-18-9-16,-10 18-16 0,7-13-10 15,-7 13-54-15,0 0 42 0,7-13-11 0,-7 13-9 16,0 0-13-16,0 0-2 0,0 0-3 0,0 0-43 16,0 0 52-16,0 0-40 0,15 6 43 0,-15-6-3 15,10 27 0-15,-6-8-5 0,1 6-2 0,3 5-4 16,1 2 0-16,0 2 1 0,2 1-2 0,2 1 1 16,-1 0 6-16,0 1-2 0,1-2-1 0,-2-1-1 15,-2-2-3-15,0-3 3 0,-5-6 0 0,-1-1-1 16,-3-5 2-16,-5 0 1 0,-5 0 1 0,-3-2-38 15,-3-4 25-15,-6-3-162 0,-2-2-107 16,-4-5-88-16,-4-2-621 0,-6-3-688 16</inkml:trace>
  <inkml:trace contextRef="#ctx0" brushRef="#br1" timeOffset="-176097.22">30077 1345 354 0,'0'0'483'0,"-7"-15"-88"0,7 15-95 16,-9-16-42-16,9 16-48 0,-10-18-12 0,10 18-10 16,-12-16-12-16,12 16-34 0,-11-18-4 15,11 18-11-15,-11-18-2 0,11 18-12 0,-13-19-15 16,13 19-6-16,-10-16 0 0,10 16-11 15,-7-14-10-15,7 14-18 0,0 0-10 0,-11-15-12 16,11 15-7-16,0 0-1 0,0 0-10 16,-9-11-6-16,9 11 2 0,0 0-7 0,0 0 0 0,0 0 0 15,0 0-1-15,-9 11 4 0,9-11-4 0,-3 21 0 16,1-5-8-16,-4 5 8 0,2-1-9 0,0 4 2 16,-1 0 3-16,1 0 0 0,-1 0 12 0,2-1-13 15,-1 1 12-15,2-2-9 0,0 0 6 16,1-4-11-16,1 0 10 0,1-1-10 0,1-1 17 15,3 0-17-15,0-1 10 0,3-2 3 16,-1 0-6-16,3-2 1 0,0-3 1 0,2 0 1 0,2-2 4 16,2-2-3-16,1-2-2 0,-17-2 8 0,36-1-7 15,-13-4-1-15,-2-1 1 0,1-3 3 16,0-1 33-16,3-4-22 0,-7 1 17 0,0-1-14 16,-3-3 14-16,-2 0-19 0,-3-1 14 0,-2-1-21 15,-3-2 23-15,-1 3-30 0,-3 1 18 16,-3-2 2-16,-2-3-12 0,-2 0-1 0,-1 1-4 15,-2-1 0-15,-5-3 8 0,-2 1-11 0,0 1 1 16,-2 3-1-16,-1 1 1 0,2 2-3 0,0 5 1 16,-1 1-2-16,0 1 0 0,1 3-3 0,3 2-1 15,14 5-1-15,-28-2 1 0,28 2-2 16,-29 8 0-16,13 4 1 0,2 1 1 0,0 4 7 16,4 2-24-16,2 2 20 0,3 3-15 0,1-2 17 15,3 1-19-15,3 2-13 0,2-2-21 0,4-2-46 16,4-2-17-16,2-2-39 0,2-3-36 15,5-3 21-15,3-7 19 0,4-3-37 0,2-4 69 16,7-5 0-16,0-4-16 0,-1-3 64 0,-2-2-36 16,-2-4 69-16,-2 0-37 0,-4-1 20 0,-3-1 16 15,-4-1 24-15,-3 1 11 0,-2 0 24 0,-4 2 15 16,-2 1 20-16,-3 1 5 0,-1 5 32 0,0-3 19 16,-4 17 22-16,2-25-1 0,-2 25 7 0,-1-18-5 15,1 18-5-15,-5-19-20 0,5 19-18 16,0 0-15-16,-5-17-17 0,5 17-15 0,0 0-6 15,0 0-12-15,-6-12-4 0,6 12-6 16,0 0-2-16,0 0 0 0,-7 12-3 0,7-12-4 16,-4 21 3-16,4-21-5 0,-2 32-2 0,1-13 1 15,1 2 0-15,0 4 3 0,2 1-10 0,-1-1 6 16,0 2-8-16,1 1 12 0,1 0-12 0,-1-3 12 16,1 0-14-16,0-2 17 0,1-1-19 0,0-1 12 15,0-4-14-15,0-2 7 0,-4-15-24 0,8 22-51 16,-8-22-64-16,9 16-45 0,-9-16 26 15,0 0-37-15,15 7 64 0,-15-7-32 0,0 0 46 16,19-10-36-16,-19 10 8 0,13-14-15 0,-13 14 35 16,12-24 20-16,-5 6 25 0,1-1 20 15,-1-3 46-15,0-1 53 0,-1-2 19 0,1-5 2 16,-1 1-6-16,0 4 6 0,0-6 10 0,-1 6 8 16,-2-1 5-16,2 2 15 0,-1 1 18 0,-2 0-12 15,-1 5 33-15,1 2-11 0,-2 16 24 0,2-28 4 16,-2 28-7-16,2-21-10 0,-2 21-12 0,0 0-23 15,1-23-19-15,-1 23-5 0,0 0-25 16,0 0-10-16,0 0-8 0,0 0-2 0,0 0 1 16,0 0-10-16,0 0 0 0,0 0-2 0,3 20 0 15,-2-2-5-15,0 5-2 0,0 2-4 0,1 0 2 16,0 1-3-16,1 2-1 0,1 5-14 0,0-7 20 16,0 2-19-16,2 3 18 0,-1-6-16 15,1-2 14-15,0 1-15 0,1-2 14 0,-1-1-17 16,1-2 18-16,-2-5-10 0,1 1-2 0,-6-15-34 15,7 16-64-15,-7-16-47 0,7 13-54 16,-7-13 2-16,0 0-37 0,0 0 11 16,0 0-101-16,0 0-101 0,0 0-165 0,-21-2-127 0</inkml:trace>
  <inkml:trace contextRef="#ctx0" brushRef="#br1" timeOffset="-175929.48">30486 1338 80 0,'-16'-9'550'0,"0"0"-112"15,0 0-108-15,3 2-49 0,13 7-19 0,-20-10-28 16,20 10-2-16,-13-9-72 0,13 9-46 0,0 0-28 15,-14-10-11-15,14 10 0 0,0 0 16 16,0 0 8-16,0 0 2 0,9-18-8 0,-9 18-16 16,22-12-15-16,-10 5-9 0,7-3-12 15,4 3-8-15,0-1-4 0,2 0-11 0,-2-1-7 16,2 1-3-16,0 2-7 0,-1-2-81 0,-1 3-105 16,-4-1-49-16,-4 2-77 0,-15 4-523 0,20-6-410 15</inkml:trace>
  <inkml:trace contextRef="#ctx0" brushRef="#br1" timeOffset="-175286.43">31020 1070 165 0,'0'0'528'0,"0"0"-169"15,9-11-75-15,-9 11-41 0,0 0-58 0,0 0 28 16,0 0-57-16,9-11-10 0,-9 11 64 0,0 0-73 16,0 0 32-16,0 0-49 0,7-14 38 0,-7 14-40 15,0 0 39-15,0 0-48 0,0 0 39 0,0 0-61 16,0 0 38-16,-1-20-66 0,1 20 36 15,0 0-67-15,-12-7 37 0,12 7-50 16,0 0 30-16,-24 0-52 0,24 0 45 16,-26 6-51-16,10 0 49 15,-1 2-56-15,-1 3 50 0,1-1-48 0,0 3 42 0,2-1-48 0,0 3 48 0,3-2-47 16,1 1 9-16,2-2-2 0,3 2 3 0,1-1 7 16,5-13-3-16,-2 22-1 0,2-22 0 0,4 20 5 15,-4-20 5-15,14 23-5 0,-1-15 1 0,1-1 5 16,1-1-4-16,4 0 1 0,-2-2 2 15,0-2-3-15,1 0 10 0,-18-2-6 16,31-1 46-16,-31 1-52 0,29-3 42 0,-29 3-51 16,25-4 51-16,-25 4-50 0,18-2 81 0,-18 2-45 15,16-5 52-15,-16 5-58 0,0 0 43 0,13-6-53 16,-13 6 43-16,0 0-56 0,0 0 46 0,0 0-57 16,0 0 54-16,-17-6-57 0,17 6 1 0,-26 7 4 15,8-2 3-15,-1 2 1 0,-2 2 10 0,1-1-10 16,4 2 5-16,-2 0 0 0,2 1-1 0,2 2 1 15,2-1-19-15,3-1 25 0,2 1-16 0,7-12 20 16,-6 23-23-16,6-23 25 0,1 23-15 16,-1-23 18-16,9 25-2 0,-2-12-1 15,4 0 19-15,2 0-26 0,2-2 3 0,0-3-2 16,0-1 1-16,-1-2-4 0,4 0-1 0,-1-4-9 16,1-1-25-16,2-1-34 0,3-4-69 0,-3-1-88 15,2-2-50-15,-3-3-68 0,-1 1-603 0,-4-2-627 16</inkml:trace>
  <inkml:trace contextRef="#ctx0" brushRef="#br1" timeOffset="-174101.27">31389 1145 730 0,'0'0'433'0,"0"0"-47"0,-9-12-14 15,9 12-94-15,0 0 10 0,-9-9-108 0,9 9-1 16,0 0-70-16,0 0 16 0,0 0-59 15,-11-9 36-15,11 9-58 0,0 0 28 0,0 0-51 16,0 0 32-16,0 0-45 0,0 0 39 0,0 0-55 16,0 0 41-16,0 0-43 0,0 0 42 0,0 0-33 15,0 0 60-15,0 0-24 0,0 0 58 0,13-8-44 16,-13 8 39-16,0 0-57 0,28-5 41 16,-28 5-49-16,29-4 32 0,-12 2-53 0,2 0 44 15,3-4-54-15,1 3 47 0,2-1-9 0,2-1-5 16,0 0-4-16,8 0-7 15,-8 0-4-15,2 1-6 0,-2-1-4 0,-2 2-2 0,-1 0-44 16,-1 1-58-16,-4-3-63 0,-19 5-79 0,27-1-68 16,-27 1-31-16,18-2-113 0,-18 2-300 0,0 0-283 15</inkml:trace>
  <inkml:trace contextRef="#ctx0" brushRef="#br1" timeOffset="-173789.72">31425 1221 548 0,'0'0'427'0,"0"0"-83"0,-17 5-76 16,17-5-49-16,0 0-36 0,0 0-17 0,0 0-13 16,0 0-13-16,-14 5-4 0,14-5-8 0,0 0 10 15,0 0 36-15,0 0-46 0,0 0 32 0,14-6-55 16,-14 6 37-16,16-6-41 0,-16 6 29 0,27-6-62 15,-10 1 39-15,1 1-64 0,4 1 37 0,1-2-62 16,1 3 43-16,-1-2-57 0,2 2 49 0,1-2-60 16,-1 1 48-16,0-1-8 15,-2 4-8-15,1-2-6 0,-4 0-4 0,-2 0-1 16,-18 2-5-16,33-1-3 0,-33 1-9 0,27-1-11 16,-27 1-92-16,20-2-71 0,-20 2-70 0,14-4-73 15,-14 4-74-15,0 0-97 0,12-12-292 0,-12 12-315 16</inkml:trace>
  <inkml:trace contextRef="#ctx0" brushRef="#br1" timeOffset="-173428.99">31846 894 247 0,'0'0'615'0,"-10"-18"-178"16,10 18-69-16,-12-16-60 0,12 16-17 0,-14-15-31 15,14 15-23-15,-16-13-17 0,16 13-17 16,-18-12-28-16,18 12-17 0,-17-7-17 0,17 7-63 15,-13-6 25-15,13 6-63 0,0 0 39 0,-16-6-61 16,16 6 39-16,0 0-51 0,0 0 37 0,0 0-50 16,0 0 45-16,-19 1-50 0,19-1 54 0,0 0 12 15,0 0-43-15,2 22 48 0,-2-22-6 0,12 20-5 16,-3-8-54-16,4 1 50 0,1 0-7 0,1 1-6 16,0 0-4-16,2-1-4 0,-1 1-3 0,2 1-4 15,-3-1 0-15,2 0-7 0,-2 1 11 16,1 0 4-16,-3 0-37 0,1 0 57 0,-3 0-50 0,-1 1 49 15,-1 2-47-15,-2 1 58 0,-2-2-38 0,-2-1 38 16,-2 1-43-16,-3 1 34 0,-2 2-45 16,-4 1 29-16,-8 6-35 0,-3-2 9 15,-5 0-6-15,-5 2-9 0,-6 4-30 0,-1-1-81 16,5-7-101-16,1-3-147 0,1 0-35 0,0-1-163 16,4-1-350-16,3-4-567 0</inkml:trace>
  <inkml:trace contextRef="#ctx0" brushRef="#br1" timeOffset="-171081.82">31036 1888 285 0,'0'0'565'0,"-7"-23"-172"0,7 23-51 16,-10-19-83-16,10 19-36 0,-10-18-58 0,10 18 5 15,-8-14-19-15,8 14-11 0,-9-12-13 0,9 12 7 16,-8-10 1-16,8 10-12 0,0 0 28 0,-8-11-70 15,8 11 23-15,0 0-62 0,0 0 29 0,-8-10-50 16,8 10 31-16,0 0-48 0,0 0 41 16,0 0-51-16,0 0 42 0,0 0-44 0,0 0 48 15,-10 11-20-15,10-11 44 0,-3 23-54 16,1-5 42-16,0 5-52 0,-1 5 2 0,1 8 3 0,0-1 2 16,1 1 5-16,1-6-7 0,0 0-14 0,0 0 20 15,0 0-18-15,2-1 16 0,1-1-15 16,0-1 15-16,2-1-16 0,0-1 14 0,3-3-2 15,-1-1 4-15,1-2-12 0,1-2-4 0,0-5-36 16,-1-1-75-16,-8-11-76 0,14 14-37 16,-14-14 35-16,15 6-26 0,-15-6 61 0,0 0-53 15,0 0-48-15,18-4-48 0,-18 4-15 0,0 0-188 16,5-15 15-16</inkml:trace>
  <inkml:trace contextRef="#ctx0" brushRef="#br1" timeOffset="-170118.13">31011 2139 210 0,'0'0'-4'0,"-8"-20"134"16,8 20-164-16,-12-17 141 0,12 17-155 16,-13-15 175-16,13 15-133 0,-15-10 211 0,15 10-76 15,-16-6 116-15,16 6-47 0,-20-4-28 0,20 4-29 16,-18-4-11-16,18 4-25 0,-19-5-11 0,19 5-13 16,-18-5-8-16,18 5-7 0,-16-3-2 0,16 3 0 15,0 0 20-15,-19-5-27 0,19 5 17 0,0 0-21 16,-15-6 13-16,15 6-7 0,0 0-5 0,0 0 0 15,-14-6 13-15,14 6 2 0,0 0 0 0,0 0-4 16,-10-7-11-16,10 7-4 0,0 0-12 16,0 0-4-16,-9-12-11 0,9 12-3 0,0 0-5 15,-6-11-3-15,6 11-2 0,0 0-2 16,-8-13 4-16,8 13-5 0,0 0-8 0,-4-17 3 16,4 17 0-16,0 0-1 0,-3-15-1 0,3 15-1 15,0 0 5-15,0 0-2 0,-3-19-6 0,3 19 1 16,0 0 1-16,0 0 0 0,1-20-1 0,-1 20 2 15,0 0 7-15,0 0 3 0,0-18-14 0,0 18 2 16,0 0 1-16,0 0-1 0,2-19 0 0,-2 19 1 16,0 0 7-16,0 0-12 0,3-16 6 15,-3 16-3-15,0 0-2 0,0 0 4 0,5-18 20 16,-5 18-23-16,0 0 7 0,7-12-8 0,-7 12 5 16,0 0-1-16,0 0 0 0,6-15-1 15,-6 15 3-15,0 0 0 0,0 0 9 0,0 0-9 16,0 0 4-16,6-13-3 0,-6 13 2 0,0 0 0 15,0 0 0-15,0 0 8 0,0 0 9 0,0 0 0 16,0 0 10-16,0 0 1 0,4-14 10 0,-4 14 7 16,0 0 3-16,0 0 16 0,0 0-9 15,0 0 6-15,0 0 8 0,0 0-9 0,-4-17-3 16,4 17 0-16,0 0-2 0,0 0 4 0,0 0-19 16,0 0-10-16,0 0-7 0,0 0-8 0,0 0-4 15,0 0-3-15,0 0-2 0,-17 15 6 0,17-15-6 16,-6 28-5-16,2-8 1 0,2 3-2 0,0 3-1 15,0 2 2-15,1 1-1 0,0 2-17 16,1 0 21-16,2 5-23 0,0-7 30 0,1 4-28 16,0-1 10-16,2-5 19 0,0 4-21 0,2-6 27 15,-1 0-31-15,1-2 23 0,1 0-24 16,0-2 24-16,-1-2-28 0,0-2 23 0,-2-3-23 16,1-1 21-16,-6-13 6 0,9 19-10 0,-9-19 1 15,6 14 3-15,-6-14-21 0,0 0 10 0,0 0-40 16,4 17 9-16,-4-17 3 0,0 0-17 0,0 0 20 15,0 0-6-15,-13 6 16 0,13-6-8 0,0 0 17 16,-19-7-11-16,19 7 23 0,-16-8-18 0,16 8 14 16,-16-11-11-16,16 11 13 0,-16-11-15 15,16 11 17-15,-16-13-14 0,16 13 4 0,-15-12 2 16,15 12 4-16,-12-11-1 0,12 11 4 16,-10-8 2-16,10 8 4 0,-11-9 1 15,11 9 2-15,0 0 3 0,-10-10 0 0,10 10-1 0,0 0 0 16,0 0-4-16,0 0-4 0,-11-9 1 0,11 9-1 15,0 0-1-15,0 0-2 0,0 0 0 0,0 0 0 16,0 0 3-16,0 0-4 0,0 0 0 0,0 0 0 16,0 0 0-16,0 0 0 0,0 0-3 0,0 0 14 15,0 0 15-15,0 0-25 0,0 0-14 0,0 0 12 16,0 0-57-16,0 0-25 0,0 0-31 16,0 0-12-16,11 6-27 0,-11-6 8 15,0 0 19-15,0 0 9 0,0 0 13 0,0 0 4 16,9-9 24-16,-9 9 13 0,0 0 8 0,8-19-9 15,-8 19-88-15,7-25 63 0,-3 8-71 0,-1-3-25 16,1-2-28-16,0-1-77 0,0-4 41 0,0-1-123 16</inkml:trace>
  <inkml:trace contextRef="#ctx0" brushRef="#br1" timeOffset="-169465.53">30774 1977 684 0,'2'-23'126'0,"0"2"149"0,-2 2-23 16,0 19-40-16,0-26-35 0,0 26-21 16,-3-25-21-16,3 25 7 0,-2-19 17 0,2 19-8 0,-5-15-3 15,5 15-20-15,0 0-16 0,-7-16-12 16,7 16-16-16,0 0-15 0,-8-13-14 0,8 13-5 15,0 0-10-15,0 0-7 0,-12-8-7 0,12 8-8 0,0 0-5 16,0 0-4-16,0 0-5 0,0 0 2 16,-19 2-3-16,19-2 3 0,0 0-2 0,0 0 4 15,-14 9-2-15,14-9 3 0,0 0 12 0,0 0 15 16,-12 11-3-16,12-11-2 0,0 0-9 0,0 0 0 16,-11 7 4-16,11-7 9 0,0 0-3 0,0 0-3 15,0 0-3-15,0 0-4 0,-10 11 1 0,10-11-4 16,0 0-4-16,0 0-1 0,0 0-3 15,0 0 0-15,0 0-1 0,0 0-2 0,0 0 0 0,0 0-3 16,0 0 1-16,-11 7 0 0,11-7-1 0,0 0 0 16,0 0 1-16,0 0-3 0,0 0 1 0,-10 13-2 15,10-13 2-15,0 0 4 0,-12 17-2 16,12-17 1-16,-10 16-3 0,10-16 0 0,-11 17 0 16,11-17 0-16,-12 19-6 0,12-19 11 0,-11 18-12 15,11-18 2-15,-12 17 0 0,12-17 2 0,-10 17 1 16,10-17 1-16,-11 15 1 0,11-15-1 0,-8 13 1 15,8-13-1-15,-7 10-1 0,7-10-1 0,0 0 13 16,-8 10-16-16,8-10-1 0,0 0 1 0,0 0 0 16,0 0 2-16,0 0 0 0,0 0-1 0,0 0 1 15,0 0 1-15,0 0-6 0,11-9 2 0,-2-2 0 16,3-4 15-16,-1 0-18 0,3-1 2 0,-3 0 2 16,1-2-1-16,1 1 3 0,-2-2-1 15,0 1 0-15,1-1 0 0,-2 1 1 0,-1 1 2 16,-1 0 4-16,0 3 1 0,-3 2 3 0,-5 12 2 15,10-21 5-15,-10 21 2 0,8-17 3 0,-8 17 10 16,6-13 6-16,-6 13 3 0,0 0 1 0,6-14 3 16,-6 14 14-16,0 0-17 0,0 0-9 0,0 0-3 15,6-13-6-15,-6 13-7 0,0 0-2 0,0 0-13 16,0 0-1-16,0 0-1 0,0 0 1 16,0 0 0-16,0 0 3 0,19 4-1 0,-19-4 3 15,15 14 18-15,-3-4 17 0,4 0 1 16,3 2-2-16,2-2-6 0,5 3-1 0,3-1-7 0,1-1-3 15,1 0-2-15,1-1-3 0,2 0-1 16,-2-2-7-16,-2 0-4 0,-5 1-7 0,-1-3-7 16,-2 0-64-16,-6-1-82 0,-1 0-185 0,-15-5-55 15,15 11-93-15,-15-11-486 0,4 17-669 0</inkml:trace>
  <inkml:trace contextRef="#ctx0" brushRef="#br1" timeOffset="-168889.82">30656 2394 497 0,'0'0'515'0,"-11"-18"-108"0,11 18-98 0,-11-18-41 16,11 18-42-16,-13-16-24 0,13 16-17 0,-11-16-22 15,11 16-3-15,-9-13-15 0,9 13-10 0,-9-11-23 16,9 11-19-16,0 0-18 0,-8-11-17 0,8 11-14 16,0 0-9-16,0 0-7 0,0 0-7 0,-7-12-3 15,7 12-3-15,0 0 3 0,0 0-3 0,0 0 5 16,0 0 8-16,13 9 16 0,-13-9 2 0,15 12 5 16,-5-4 19-16,1 3-36 0,3-1 15 0,0 3-13 15,0-1 13-15,1 1-24 0,0-1 24 16,0 1-32-16,1-1 36 0,2 3-42 0,-1-4 25 15,0 1-7-15,0-2 26 0,0 0-36 0,-1-2 30 16,-2-1-32-16,-1-2 62 0,-13-5-8 16,24 7 44-16,-24-7-46 0,25 5 40 0,-25-5-41 15,22-3 23-15,-22 3-41 0,23-6 15 0,-23 6-32 16,22-11 23-16,-10 3-34 0,-2-1 19 0,4-4-30 16,-2-4 15-16,2 1-40 0,2-7-14 0,2 0-20 15,0-4-36-15,3-1-27 0,4 0-75 0,4-9-35 16,2 0-78-16,1 0-81 0,-6 10-11 0,-4-2-133 15,0 3-395-15,-1 1-567 0</inkml:trace>
  <inkml:trace contextRef="#ctx0" brushRef="#br1" timeOffset="-130101.8">9490 12391 199 0,'-5'-19'709'16,"-2"1"-228"-16,-2 3-90 0,-1-1-43 15,1 5-19-15,-1 1-61 0,-2-1 3 16,0 4-70-16,-2 1 10 0,0 0-69 0,-2 2 30 0,16 4-68 15,-28 0 21-15,12 3-59 0,-5 3 21 16,2 3-50-16,-1 3 33 0,-3 5-47 0,1 3 32 0,1 3-44 16,2 2 30-16,1 2-40 15,0 3 36-15,3 2-9 0,0 4 0 0,2 2-6 0,0 1-7 16,3 4-36-16,1 1 37 0,1 2-38 0,3 1 4 0,4 0 3 16,2-1 3-16,3-2 5 15,5-1 34-15,1-4-38 0,6-1 36 0,4-3-40 0,3-5 38 0,3-3-3 16,3-8-5-16,4-2-39 15,0-5 31-15,3-8-30 0,2-5 42 0,0-6-41 0,1-5 40 16,-2-5-40-16,3-8 41 0,-4-3-39 16,-8 2 41-16,-3-2-41 0,-4 1 42 0,-5-2-41 15,-3 3 43-15,-6 2-37 0,-4 4 26 16,-3 2-2-16,-3 1 9 0,-5 0-6 16,-5 4-2-16,-2 0-1 0,-5 6-5 0,-3 3 4 15,-4 3-6-15,0 3 0 0,-10 5-3 0,1 6 0 16,1 0-10-16,2 2-23 0,2 0 37 0,5 1-39 15,3-1 44-15,8-2-41 0,5-1 38 0,10-12-39 16,-5 19 23-16,5-19-104 0,15 12-9 0,0-8-101 0,6-4-10 16,7-3-149-16,8-5-589 0,3-4-665 15</inkml:trace>
  <inkml:trace contextRef="#ctx0" brushRef="#br1" timeOffset="-129471.71">9887 12514 1209 0,'0'0'565'16,"-12"-17"-153"-16,12 17-32 16,-17-13-151-16,17 13-4 0,-17-7-76 0,17 7 22 0,-19-3-73 15,19 3 29-15,-19 2-69 16,19-2 35-16,-18 7-65 0,18-7 38 0,-16 14-62 0,16-14 42 16,-11 18-47-16,11-18 46 0,-6 22-53 0,6-22 44 15,0 24-6-15,0-24-10 0,6 28-7 16,-2-14-48-16,0 1 59 0,1 0-50 0,0-2 50 0,2-1-50 15,-7-12 50-15,10 19-48 0,-10-19 47 16,9 14-55-16,-9-14 52 0,0 0-43 0,10 17 50 0,-10-17-48 16,0 0 51-16,7 13-49 15,-7-13 46-15,0 0-46 0,0 0 49 0,0 0-49 0,6 12 47 16,-6-12-49-16,0 0 49 0,0 0-50 16,0 0 49-16,0 0-55 0,0 0 49 0,0 0-42 0,0 0 49 15,0 0-49-15,0 0 48 0,0 0-52 0,0 0 47 0,0 0-46 16,0 0 49-16,0 0-50 15,0 0 48-15,0 0-50 0,0 0 33 0,0 0-34 0,0 0 54 16,0 0-49-16,0 0 49 16,0 0-50-16,0 0 44 0,-9 8-43 0,9-8 47 15,0 0-49-15,0 0 49 0,0 0-49 16,0 0 44-16,0 0-43 0,0 0 50 0,0 0-49 0,0 0 49 16,0 0-49-16,14 6 45 0,-14-6-43 0,0 0 47 0,0 0-56 15,20-3 58-15,-20 3-49 0,0 0 47 16,25-3-48-16,-25 3 47 0,19 0-54 0,-19 0 50 0,25-2 2 15,-25 2-3-15,30-2-4 16,-11 2-9-16,1-1-2 0,1 1 4 0,5 1-1 0,-1 1-2 16,-1-2-45-16,1 2 51 0,-1-2-45 15,-3 3 50-15,-3-1-54 0,0 0 52 0,-18-2-45 0,26 4 54 16,-26-4-51-16,20 6 55 0,-20-6-40 0,11 7 47 0,-11-7-49 16,0 0 47-16,-2 21-50 15,-6-10 47-15,-3 4-55 0,-3 1 60 0,-7 3-57 0,-3 2 49 16,-3 1-50-16,-2 2 53 15,-8 3-55-15,-1 2 5 0,6-8 3 16,0 3 3-16,1-3-13 0,1-3-41 0,4-2 0 16,4-6-91-16,5-3-29 0,17-7-55 0,-20 0-166 0,20 0-434 15,-7-13-430-15</inkml:trace>
  <inkml:trace contextRef="#ctx0" brushRef="#br1" timeOffset="-128611.94">9955 12533 757 0,'-7'-28'562'0,"2"14"-66"0,-1 3-131 15,-2-1 17-15,0 2-121 0,0 0 10 16,8 10-90-16,-16-15 30 0,16 15-67 0,-11-11-23 16,11 11-25-16,0 0-19 0,-12-12-17 15,12 12-13-15,0 0-11 0,0 0-4 0,0 0-7 0,7-14 34 16,-7 14-50-16,26-7 39 0,-5 1-48 16,3-2 29-16,6-2-36 0,2 0 41 0,1-2-46 15,0 0 43-15,-1 0-47 0,-2 1 44 0,-6 3-46 0,-2 1 2 16,-4 0 5-16,-4 2 2 15,-14 5 5-15,21-6 18 0,-21 6 28 0,0 0 28 0,17-4-50 16,-17 4 28-16,0 0-37 0,0 0 29 16,0 0-35-16,-8 19 26 0,8-19-35 0,-14 19 31 15,7-7-36-15,7-12 32 0,-11 19-37 16,11-19 35-16,-6 20-33 0,6-20 23 0,-1 18-26 0,1-18 35 16,5 16-36-16,-5-16 37 0,12 15-37 0,-12-15 31 0,19 5-32 15,-19-5 33-15,29-5-33 0,-9-1 32 16,1-4-32-16,-1 0 24 0,-1-4-18 0,-1 2 31 0,-4-2-37 15,-1 0 38-15,-5 1-34 16,-2 0 31-16,-6 13-29 0,2-25 31 0,-2 25-33 0,-6-26 32 16,-1 13-29-16,-5-1 27 0,0 3-30 15,-3 0 21-15,-1 2-22 0,-3 2 34 0,4 3-42 0,-2-1 35 16,17 5-28-16,-25-4 27 0,25 4-31 0,-20-3 29 16,20 3-34-16,0 0 33 15,0 0-34-15,0 0 38 0,0 0-39 0,0 0 31 0,10-10-25 16,8 4 37-16,4-2-41 15,5-2 42-15,1-2-37 0,-1 2 37 0,-4 2-37 16,-3 0 38-16,-3 2-37 0,-3 2 39 0,-14 4-37 16,19-8 35-16,-19 8-34 0,15-4 6 0,-15 4 7 0,0 0 32 15,0 0-38-15,16 7 34 0,-16-7-18 16,2 16 27-16,-2-16-30 0,-1 32 23 0,0-12-30 0,0 6 24 16,1 4-26-16,0 1 23 0,1 6-25 0,3 2 26 15,3 1-1-15,1-1-10 0,1 0 6 16,4 0 31-16,0-2-47 0,1 0 5 0,3-2-1 0,0-1-4 15,0-3 8-15,3-2-12 0,-2-3-3 16,3-4-29-16,1-4-15 0,-4-6-21 0,0-6-52 0,-18-6-39 16,30 1-18-16,-15-5-11 15,2-5 20-15,-2-2 23 0,-1-3 38 16,-3 0 19-16,0-3 20 0,-5-1 17 0,-1 3 9 0,-1-2-11 0,-4 17 62 16,2-26-18-16,-2 26 74 0,0-22-27 15,0 22 55-15,0-16-54 0,0 16 45 0,0 0-69 0,-2-19 44 16,2 19-56-16,0 0 45 15,0 0-54-15,0 0 46 0,0 0-44 0,0 0 39 0,0 0-8 16,0 0-1-16,19 11-9 0,-19-11-3 16,11 17 2-16,-11-17-21 0,14 16 18 0,-14-16 1 15,15 12-1-15,-15-12 1 0,13 8 27 16,-13-8 17-16,0 0 6 0,23-3-3 0,-23 3 7 0,16-11 5 16,-16 11-10-16,14-21-9 0,-14 21-8 0,8-23-7 0,-8 23-7 15,-1-24-2-15,1 24-5 0,-10-19-6 16,10 19-2-16,-25-12-2 0,25 12-5 0,-36-1-23 0,12 7-53 15,-1-2-103-15,2 5-1 16,-3 3-88-16,6-2-84 0,1 1-616 0,2 1-647 16</inkml:trace>
  <inkml:trace contextRef="#ctx0" brushRef="#br1" timeOffset="-128311.84">9592 13921 485 0,'-35'14'610'16,"6"-2"-91"-16,1-1-173 0,6-5 12 0,5-2-102 0,17-4-28 16,-20 4-98-16,20-4-22 0,0 0-22 15,-8-16-13-15,19-1-16 0,9-6 27 0,15-13 10 16,11-5 8-16,7-5 30 0,22-11-58 0,7-1 32 15,7-2-26-15,6 1-13 0,5 1-4 16,6 3-60-16,3 2 45 0,-1 4-57 0,1 4 47 0,-5 4-52 16,-3 2 46-16,-22 13-51 15,-3 5 48-15,-4 3-61 0,-8 5 0 0,-13 8-59 0,-10 2-13 16,-10 3-108-16,-7 6-89 0,-15 2-680 16,-9-8-686-16</inkml:trace>
  <inkml:trace contextRef="#ctx0" brushRef="#br1" timeOffset="-128162.1">9981 13974 1124 0,'-67'34'556'0,"10"-9"-134"0,3-1-29 16,5-4-133-16,14-6-14 16,5-2-100-16,9-5 7 0,21-7-77 0,-19 5 35 15,19-5-66-15,11-14 39 0,10-9-62 16,19-16-4-16,10-9-5 0,24-20 40 0,12-4-57 0,12-2 52 16,5 2-56-16,2 0 15 0,0 3-135 0,-2 7-147 0,-8 8-699 15,-6 6-668-15</inkml:trace>
  <inkml:trace contextRef="#ctx0" brushRef="#br1" timeOffset="-123240.32">13075 13089 497 0,'0'0'591'0,"-16"1"-131"16,16-1-114-16,0 0-74 0,0 0-55 0,-21 1-45 0,21-1-51 16,0 0-28-1,10-8-13-15,5 0-11 0,8-5-8 0,8-3-6 0,5-3-3 0,14-8-8 16,8-2 42-16,5-5-56 16,24-12 34-16,11-2-60 0,7-5 55 0,5-3-54 0,6-3 43 15,4-1-52-15,5-1 49 0,6-2-61 0,-3 3 6 0,0-2 1 16,-4 4 3-16,-5 2 48 15,-8 7-50-15,-9 1 0 0,-9 6-106 0,-26 13-92 16,-15 6-275-16,-13 6-308 0,-7 5-327 0</inkml:trace>
  <inkml:trace contextRef="#ctx0" brushRef="#br1" timeOffset="-123001.84">13946 12741 274 0,'-29'16'556'0,"4"-2"-194"0,8-4-77 0,3-2-83 16,14-8-42-16,-13 11-34 0,13-11-29 0,0 0-25 15,0 0-10-15,0 0-7 0,23 0-18 0,-2-9-2 0,9-1 17 16,3-5-9-16,15-4 21 16,3-3-24-16,7-3 16 0,3-3-30 0,8-3 22 15,8-1-35-15,15-11-4 0,0 2 0 0,-1-2 0 0,-18 8 4 16,0 0-1-16,-4 0 2 0,-6-1-7 15,-1 4-102-15,-10 0-230 0,-9 6-356 0,-12 6-210 0</inkml:trace>
  <inkml:trace contextRef="#ctx0" brushRef="#br1" timeOffset="-122681.44">14286 12310 388 0,'0'0'473'15,"-1"-19"-141"-15,6 6-71 0,8-5-73 16,10-5-38-16,6-2-30 0,7-6-33 0,14-2-11 0,3 1 10 16,1-1-16-16,7 0 10 15,-1 1-23-15,-1 3 6 0,1-2-14 0,-6 6 11 0,-4 1-28 16,-11 6 8-16,-6 5-25 0,-2 1 21 16,-10 4-26-16,-3 0 80 0,-4 2-17 0,-14 6 45 0,18-5-38 15,-18 5 42-15,0 0-17 0,0 0-17 0,0 0-16 0,0 0-18 16,17 5-12-16,-17-5-6 15,0 0-59-15,6 18 57 0,-6-18-50 0,9 25 47 0,-2-9-53 16,2 3 52-16,1 0-54 0,0 2 53 16,4 6-49-16,1-1 50 0,-1 3-57 0,-2 2 57 15,-4 4-52-15,-1 5 52 16,-8 3-54-16,-7 3 56 0,-4 9-126 0,-10 1-33 0,-5 0-100 16,-11-3-697-16,0-2-579 0</inkml:trace>
  <inkml:trace contextRef="#ctx0" brushRef="#br1" timeOffset="-120841.82">16323 11442 796 0,'1'-17'470'0,"-1"17"-49"0,0-28-125 0,0 28 14 16,-2-23-101-16,2 23-3 0,-2-17-95 0,2 17 20 0,0 0-74 15,-3-17 35-15,3 17-68 0,0 0 43 16,0 0-65-16,-4 17 51 0,3 0-54 0,-1 6 43 0,-2 5-48 15,1 5 34-15,2 3-45 16,2 3 47-16,0 0-52 0,3 3 50 0,-2 2-47 16,2-1 62-16,1-1-52 0,0-1 46 0,3-3-53 15,4-1 48-15,0-3-54 0,2-5 4 0,2-3 8 16,3-3-8-16,1-7 15 0,1-6 1 0,2-3 48 0,4-5-54 16,6-8 48-16,1-5-56 15,3-6 39-15,6-7-37 0,1-8 53 0,-3 2-7 0,-2-6-3 16,-3-3-55-16,-5-1 56 0,-3-3-56 15,-7-1 57-15,-6 6-65 0,-5-1 69 0,-2-2-57 0,-5 0 54 16,-3 1-62-16,-4 2 60 16,-4 0-54-16,-1 1 54 0,-5 5-51 0,2 1 58 0,-3 4-3 15,2 2-42-15,1 8 37 0,-2 0 7 16,4 3-5-16,1 3-4 0,9 11-8 0,-13-12-6 16,13 12-3-16,0 0-47 0,-13 10 52 0,7 4-48 15,4 8 47-15,1 5-45 0,2 8 28 16,4 3-23-16,1 3 53 0,3 3-54 0,4 8 54 15,1 4-54-15,0-2 53 0,1 0-1 0,1-1-7 16,2-3-3-16,1-2-3 0,1-6-49 0,0-8-5 0,1-7-117 16,2-6-121-16,1-4-652 15,-1-8-593-15</inkml:trace>
  <inkml:trace contextRef="#ctx0" brushRef="#br1" timeOffset="-120290.38">17309 11453 876 0,'-1'-18'497'0,"-1"2"-79"0,2 16-132 0,-4-25-3 0,4 25-115 15,-3-18 7-15,3 18-83 16,0 0 22-16,-3-19-66 0,3 19 32 0,0 0-61 0,0 0 43 16,5-14-58-16,-5 14 36 0,0 0-68 0,15-4 71 0,-15 4-49 15,20-2 41-15,-20 2-48 0,25-1 47 16,-25 1-52-16,29-4 48 0,-13 1-54 15,-16 3 54-15,25-7-54 0,-25 7 88 0,20-5-25 16,-20 5 50-16,0 0-61 0,14-10 61 0,-14 10-72 0,0 0 51 16,0 0-72-16,-12-13 71 15,12 13-64-15,-27-1 38 0,3 4-31 0,-1 2 45 0,-6 4-72 16,-1 4 64-16,1 4-64 0,0 2 56 0,2 3-53 0,3 1 46 16,4-1-57-16,3 5 55 15,6-2-51-15,4-2 49 0,5 0-51 0,6 0 46 0,3-1-52 16,9 5 56-16,3-2-48 0,10 0 49 15,1-3-55-15,4-1 54 0,4-7-3 0,6-3-3 0,1-6-4 16,4-5-6-16,2-4 2 16,9-6-1-16,0-4-5 0,-3-5-18 0,-4-2-71 0,-7-2 39 15,-11 3-49-15,-4-4 62 0,-5-1-43 16,-6 0 63-16,-4-1-47 0,-7 3 53 0,-3-1-42 16,-3 4 54-16,-4-2-48 0,-3 2 66 0,-1 2-28 0,-3 1 66 15,1 0-3-15,-2 2 19 16,0 4 11-16,2 1 2 0,9 10-24 0,-13-14-12 0,13 14-16 15,-11-10-7-15,11 10-9 0,0 0-3 16,0 0-6-16,-8 10-11 0,8-10-37 0,4 28 51 0,0-6-52 16,4 7 50-16,-3 9-45 15,1-1 49-15,-1 5-4 0,-1-1-5 0,0 1-7 0,0 0 6 16,0-2 18-16,1-4-22 0,1 1-5 0,1-6-38 16,-1-6-75-16,2-3-88 0,0-6-104 15,-8-16-727-15,12 16-773 0</inkml:trace>
  <inkml:trace contextRef="#ctx0" brushRef="#br1" timeOffset="-120061.95">17675 11294 817 0,'-19'-13'490'0,"0"0"-64"0,0 2-130 0,-1 0 12 15,3 2-91-15,3 0 16 0,2 3-82 16,12 6 16-16,-15-10-84 0,15 10 27 0,-11-9-69 0,11 9 36 15,0 0-11 1,0 0-67-16,13-14 53 0,-13 14-11 0,30-8-7 16,-7 3-5-16,4 2-6 0,3 1-4 0,1 0-3 15,7 2-4-15,3 3 2 0,-3 0-70 0,-1 4-105 0,-2 4-53 16,-6-1-227-16,-4 7-399 0,-6 3-423 0</inkml:trace>
  <inkml:trace contextRef="#ctx0" brushRef="#br1" timeOffset="-119898.93">17644 11886 1083 0,'-12'13'590'16,"3"-3"-191"-16,9-10-33 16,-12 16-146-16,12-16-4 0,0 0-87 0,-5 18 19 15,5-18-75-15,0 0 32 0,9 13-70 16,-9-13 45-16,17 2-62 0,-17-2 44 0,25-2-15 16,-3-3-7-16,3-2-8 0,6 2-5 0,2-5-4 15,2 0-2-15,1 0-74 0,-1-2-127 16,-4 1-289-16,2 1-413 0,-7 5-502 0</inkml:trace>
  <inkml:trace contextRef="#ctx0" brushRef="#br1" timeOffset="-119262.06">15969 12739 815 0,'0'0'417'0,"22"-16"-121"0,-2 9-66 16,3-1-57-16,10-2-20 15,5 2-43-15,5 1-4 0,17-5-32 0,7-1 24 16,7-2-55-16,8-4 31 0,6-1-39 0,27-7 22 0,6-1-35 0,4-2 2 16,3 2-11-16,-1-1-4 0,2 1 0 15,-4 3 13-15,-4 6-27 0,-7 1 50 0,-25 8-38 0,-5 1-31 16,-9 2-160-16,-23 4-596 15,-7 3-313-15</inkml:trace>
  <inkml:trace contextRef="#ctx0" brushRef="#br1" timeOffset="-119041.91">16599 12889 915 0,'-41'6'544'15,"2"0"-154"-15,6-1-69 0,9-2-74 16,6 2-58-16,18-5-50 0,-16 6-29 0,16-6-21 0,0 0-39 15,34-5 11-15,2-3-12 16,14-8 35-16,11-3-66 0,9-4 49 0,9-4-61 0,29-8 39 16,7-2 2-16,5-1-66 0,1 0 59 15,-1 3-49-15,1 4 46 0,-4 1-55 0,-5 2 54 0,-23 9-59 16,-2 0 55 0,-5 3-55-16,-6 0 45 0,-5 2-116 0,-7 1-22 0,-10 0-163 15,-12 5-589-15,-8 1-475 0</inkml:trace>
  <inkml:trace contextRef="#ctx0" brushRef="#br1" timeOffset="-118337.06">16704 13562 815 0,'-13'-23'553'0,"-3"-1"-77"0,5 5-129 0,-1 2-12 15,1 3-132-15,3 2-35 16,1 0-41-16,7 12 18 0,-10-14-83 0,10 14 36 0,0 0-64 16,0 0 37-16,0 0-58 0,0 0 40 0,0 0-50 0,5 30 40 15,1-6-50-15,2 11-5 16,1 6 8-16,2 14 2 0,-2 5-2 0,-1 7 1 0,-1 1-4 15,-1-3 52-15,2-3-52 0,0-3 51 16,1-13-15-16,1-6-67 0,0-5-5 0,4-6-88 0,-2-10-57 16,-1-12-219-16,-11-7-424 15,25 0-403-15</inkml:trace>
  <inkml:trace contextRef="#ctx0" brushRef="#br1" timeOffset="-118032">16953 13502 441 0,'3'-23'586'0,"-3"6"-104"15,0 17-157-15,1-29-14 0,-1 29-104 0,0-19 4 0,0 19-102 16,0 0 10-16,1-18-58 0,-1 18 32 16,0 0-58-16,0 0 36 0,-9 15-48 0,4 2 42 0,-4 5-60 15,-2 6 41-15,-3 3-56 16,-1 3 7-16,-3 1-7 0,0 1-55 0,-1-2 77 0,1 0-2 16,-1-5-4-16,1-3 0 0,0-3 7 0,4-5 23 15,1-3 10-15,-1-1-3 0,4-5 4 16,-1-1-8-16,11-8-23 0,-17 9 13 0,17-9-10 0,0 0 3 15,-20 6-7-15,20-6-2 16,0 0-13-16,0 0 6 0,0 0-2 0,0 0 2 0,0 0-3 16,13-18-8-16,2 13 6 0,9 1 2 15,2 1-8-15,4 3 55 0,7 3-57 0,2 3 2 0,3 3 1 16,1 4 3-16,10 5-4 16,-3 1 7-16,-1 1 0 0,-1-1-57 0,-10-2-60 0,0-2-65 15,-3-2-189-15,-1-3-458 0,-2-4-400 0</inkml:trace>
  <inkml:trace contextRef="#ctx0" brushRef="#br1" timeOffset="-117371.56">17542 13756 924 0,'-8'-17'557'15,"-4"-1"-92"-15,-3 2-107 0,-2 2-27 16,-3 3-135-16,-2 2 9 0,-3 2-88 0,-1 3 22 0,-2 2-63 16,-1 3 41-16,-4 4-66 0,-1 2-8 0,2 4-13 0,1 2-1 15,2 1-7-15,4 4-3 16,3 0-5-16,4 1-9 0,5-2 4 0,5 1 1 15,4-3-4-15,4-15-6 0,5 29 4 16,3-13-1-16,6-1 0 0,2 0 2 0,6-6-8 0,3-2 7 16,1-3-1-16,4-4-1 15,1-1-4-15,3-2 4 0,-5-2 2 0,-2 2-4 0,-4 0 3 16,-5-1-7-16,-2 1 10 0,-16 3 6 0,23-3 12 0,-23 3 14 16,0 0-10-16,21-1-6 0,-21 1-7 15,0 0-3-15,0 0-9 0,8 14 6 0,-8-14-3 0,2 17-4 16,-2-17 1-16,3 25-1 15,-1-11 0-15,3 2-1 0,-1-1 40 0,3-1-49 0,1-1 48 16,4-3-54-16,0-3 40 16,-12-7-84-16,31-1-8 0,-7-5-97 0,3-7 21 0,1-5-31 15,-1-3 31-15,-1-2 13 16,-1-2 34-16,-4-2 6 0,-4-1 22 0,-2 3 27 0,-6 3 7 16,-3 0 53-16,-3 0-13 0,-4 5 62 0,-1 0-29 0,-3 2 61 15,-3-2-51-15,-4 4 59 0,-1 1-47 16,-1 2 40-16,-5 4-55 0,1 2 41 0,2 2-63 0,16 2 42 15,-34 2-60-15,17 2-22 16,3 0 23-16,0 4-3 0,5 2-1 0,1 0 0 0,8-10-7 16,-6 22 6-16,6-22 0 15,5 27-8-15,2-14 7 0,4 2-2 0,2-1 2 0,2-1-1 16,2-1 1-16,-1-3-8 0,2-1 58 0,-2-2-59 0,0-2-3 16,-16-4 7-16,28 6 0 15,-28-6 4-15,19 5 3 0,-19-5 6 0,16 4 7 0,-16-4 14 16,0 0-9-16,15 6-11 0,-15-6 0 15,0 0-5-15,14 5-1 0,-14-5 1 0,9 13-3 0,-9-13-7 16,7 25 54-16,-1-5-57 16,-1 4 44-16,0 2-50 0,0 7 48 0,1-2-52 0,0 1 47 15,1 0-2-15,0 0-11 0,-1-1 1 16,-2-6-48-16,0 0 46 0,-1-2-44 0,-1 1 53 16,-4-5-50-16,-3 2 51 0,-1-2-52 0,-2 0 49 15,-6-2-46-15,1-2 53 0,-3-1-56 16,1-6 53-16,1-4-53 0,14-4 10 0,-22-4-104 0,11-4 3 15,6-7-67-15,1-7-57 0,4-8-125 16,4-8-479-16,5-5-432 0</inkml:trace>
  <inkml:trace contextRef="#ctx0" brushRef="#br1" timeOffset="-116991.8">18088 13639 1037 0,'0'0'525'0,"7"-18"-156"0,-7 18-12 15,0 0-106-15,-7-17-16 0,7 17-97 0,-17-4 32 0,17 4-62 16,-30 5 28-16,9 2-67 15,0 3 33-15,2 1-68 0,0 2 39 0,5 1-61 0,0 1-10 16,2 1 8-16,5 2-5 0,4-1-6 16,3-17 3-16,3 29 0 0,4-13 1 0,4 0-2 0,4-3-1 15,1-1-5-15,3-3 8 16,2-2-1-16,0-2-6 0,-2-2 6 0,-1-2 0 0,1 1 1 16,-19-2-17-16,27 0 15 0,-27 0 8 0,19 2 3 15,-19-2-1-15,0 0-4 0,21 2 2 16,-21-2-5-16,0 0-3 0,17 4-2 0,-17-4-5 0,11 9-8 15,-11-9 19-15,15 18-1 16,-6-2-6-16,-2 3 4 0,0 1 1 0,0 2 1 16,-1 0 45-16,0 2-60 0,-1-3 54 0,0 2-55 15,-1-2 49-15,1 0-58 0,-2-1 54 0,-2-2-65 0,0 0 69 16,-3-3-6-16,-2 2-59 0,-6-1 59 0,-1 0-52 0,-6-1 51 16,-1-1-59-16,-7-1 60 15,2-5-55-15,-2-2 57 0,0-5-56 0,-1-2 48 0,1-5-2 16,0-7-44-16,2-5-58 15,7-6-95-15,3-6-2 0,5-5-91 0,4-11-208 0,5-2-323 16,6-14-346-16</inkml:trace>
  <inkml:trace contextRef="#ctx0" brushRef="#br1" timeOffset="-116502.01">18333 13283 691 0,'13'-11'516'0,"-3"3"-156"16,-10 8-47-16,16-11-102 0,-16 11-50 0,0 0 15 0,16-5-61 15,-16 5 34-15,9 10-48 16,-9-10 35-16,8 25-47 0,-6-7 62 0,1 6-58 0,-1 4 65 15,-1 8-63 1,1 1 35-16,0 2-57 0,0 1 31 0,2-1-66 0,0 0-8 0,3 0-9 16,0-1-2-16,2-3-3 15,2-3-4-15,1-1 38 0,1-4-52 0,4-2 49 0,0-2-56 16,0-9 47-16,2-2-73 0,-1-3 21 16,-1-5-108-16,0-1 31 0,-17-3-58 0,28 0 70 15,-28 0-29-15,25-3 67 0,-25 3-27 0,14-6 5 16,-14 6 15-16,0 0 12 0,0 0 67 0,0 0-47 15,12-5 19-15,-12 5 19 0,0 0 7 0,0 0-6 0,0 0-16 16,0 0 3-16,0 0 0 16,0 0-1-16,0 0-12 0,0 0 10 0,0 0-2 0,0 0 2 15,0 0 1-15,19-3-6 16,-19 3 3-16,16-11 0 0,-6 1 2 0,2 0-13 0,-1-3 19 16,0-2 0-16,-1 0 2 0,-1 0 4 15,-2 1 6-15,-1 0 59 0,-1 0-54 0,-1-1 56 0,-4 15-56 16,2-23 64-16,-2 23-57 0,-1-23 64 0,1 23-64 0,-9-20 29 15,9 20-34-15,-14-15 40 16,14 15-57-16,-19-6 36 0,19 6-49 0,-22 3 21 16,6 2-25-16,0 6 43 0,0 3-50 0,-3 5 33 15,3 2-43-15,2 3 8 0,5-2 5 0,3 0 0 16,2 3 42-16,3 2-49 16,2 0 45-16,4 3-46 0,2 0 37 0,5-1-35 0,0-4 42 15,4-1-39-15,2-4 36 0,-1-5-47 0,3-4 47 0,3-3-48 16,4-5 44-16,1-4-73 0,6-5-50 15,-1-7-178-15,2-4-187 0,-3-1-535 0,-3-1-720 0</inkml:trace>
  <inkml:trace contextRef="#ctx0" brushRef="#br1" timeOffset="-115262.13">17061 14799 648 0,'-16'-8'506'0,"16"8"-133"16,0 0-100-16,-9-11-74 0,9 11-20 0,11-11-39 16,3 6-26-16,13-8-21 15,8 1-65-15,6-2 36 0,16-4-55 0,7-2 22 0,9-1 15 16,7-5-18-16,28-6 8 0,7-6-9 16,8-2-3-16,4-1-4 0,-1-4 30 0,-2 5-41 0,-3 2 33 15,-10 6-47-15,-26 10 58 0,-7 6-52 0,-11 2-35 0,-19 6-101 16,-13 6-270-16,-14 4-309 15,-21-2-240-15</inkml:trace>
  <inkml:trace contextRef="#ctx0" brushRef="#br1" timeOffset="-115112.07">17680 14843 848 0,'-58'12'555'0,"-1"-1"-128"0,3 2-81 16,13-4-54-16,6-1-73 0,5 0-57 0,8-4-37 0,24-4-32 15,-20 3-12-15,20-3-17 0,12-6-19 16,17-8-3-16,19-11-8 0,13-2-5 0,30-15-4 0,15-6-5 15,10-3-9-15,12-4 4 16,5 1-2-16,2 4 31 0,-1 0-152 0,-6 8-236 0,-7 9-546 16,-7 5-512-16</inkml:trace>
  <inkml:trace contextRef="#ctx0" brushRef="#br1" timeOffset="-114551.93">19384 13699 520 0,'-22'-16'673'0,"-2"1"-189"0,-1 1-27 0,3 3-128 16,4 1-24-16,-1 1-98 0,6 1 3 0,0 3-86 0,13 5 16 15,-15-8-79-15,15 8 36 16,0 0-63-16,0 0 39 0,11-14-62 0,8 6 46 0,11-2-65 16,7-1 55-16,6-1-8 0,15-2-53 15,5 1 44-15,3-2-46 0,3 0 52 0,-1 3-58 0,-3-1 0 16,-3 5-121-16,-14 1-23 16,-5 2-100-16,-13 2-686 0,-4 3-627 15</inkml:trace>
  <inkml:trace contextRef="#ctx0" brushRef="#br1" timeOffset="-114102.19">19349 13722 904 0,'-16'2'527'0,"16"-2"-153"15,-23 3-78-15,23-3-67 0,0 0-38 16,0 0-47-16,0 0-34 0,0 0-23 0,18-5-19 0,3-1-11 16,11-2-16-16,3-4-4 0,6-1-15 15,11-4 6-15,3 1-1 16,1-1 34-16,1 0-52 0,-1 0-2 0,-1 1-36 0,-5-2-5 0,-10 5-55 15,-3 0-28-15,-7 1-8 0,-9 4-34 16,-7 3-18-16,-14 5-15 0,12-9 25 0,-12 9 28 0,0 0 50 16,-13-8 34-16,-2 2 32 15,-2 4 85-15,-5-1 17 0,-4-1 0 0,1-2 17 0,-2 0-6 16,3-2 20-16,0 1-35 0,2-2 12 0,3-1-35 0,2-1 4 16,3 1-34-16,3 0 8 0,11 10-23 15,-11-16 22-15,11 16-34 0,-5-17-2 0,5 17 1 16,0 0 0-16,6-19 1 15,-6 19 1-15,12-12-13 0,-12 12 16 0,19-12 1 0,-6 6 0 16,2 1 6-16,2 1-8 0,3-1-1 16,2 1 2-16,0 0-10 0,3 0 12 0,1 3 3 15,2-1-3-15,1 1 2 0,0 4 51 16,6 1-4-16,-8 0-15 0,5 4 63 0,-8 0-63 0,-2 2 55 16,-1 1-39-16,-3 1 46 0,-4 4-55 0,-4 1 55 0,-3 3-62 15,-5 2 40-15,-4 0-60 0,-6 3 44 16,-3 4-60-16,-5 1 1 0,-5 2-7 0,-9 7 7 15,0-3 0-15,-2 0 2 16,7-9 6-16,1-4-85 0,6-3-63 0,4-5-99 0,7-5-647 16,7-10-506-16</inkml:trace>
  <inkml:trace contextRef="#ctx0" brushRef="#br1" timeOffset="-112651.91">20583 13383 1228 0,'4'-17'550'0,"-4"17"-54"0,0 0-131 16,-2-16-55-16,2 16-112 0,0 0 11 0,0 0-89 0,-6-13 17 15,6 13-69-15,0 0 30 0,0 0-67 16,0 0 40-16,0 0-60 0,0 0 39 0,0 0-51 0,0 0 46 16,0 0-58-16,0 0 49 0,12 13-52 0,-12-13 50 15,21 6-52-15,-21-6 49 0,28 2-57 16,-10-4 57-16,-1-1-53 0,1 0 48 0,-2-1-49 0,-1-1 56 15,-15 5-52-15,22-8 5 0,-22 8 5 16,14-12-3-16,-14 12 10 0,0 0 8 0,6-16 1 16,-6 16 1-16,-8-10 0 15,8 10-4-15,-20-9 0 0,4 6 0 0,-3 3-6 0,-7 3 5 16,1 2-2-16,-7 5 39 0,1 1-48 0,1 2 45 0,1 3-52 16,2 2 47-16,4 4-5 0,3 2-12 15,5 1-41-15,1 2 51 0,8-3-52 0,4 2 16 0,3 1-6 16,6 5 1-16,4 1 2 15,3 0 1-15,6-3-3 0,4-3 9 0,1-5-5 0,3-6 7 16,4-6 2-16,-3-7 1 0,1-4-2 16,7-10-7-16,-1-2-2 0,-1-5-6 0,6-9 57 15,-3-3-55-15,-2-3 51 16,-5-3-6-16,-4-2-5 0,-7 3-50 0,1-8 54 0,-7 3-55 16,1-10 48-16,-4-1-45 0,-4 3 4 0,-3 4 6 0,-1 0 3 15,-5 2 3-15,-1 3 5 0,-2 2 4 16,-3 5 20-16,-2 5-5 0,1 7 1 0,0 1-4 0,2 7-3 15,0 1-2-15,7 11-1 16,-12-11-3-16,12 11 0 0,0 0 0 0,-11 13-6 0,9 4 5 16,0 4-2-16,2 8 2 0,0 9 35 15,2 6 7-15,0 3 29 0,0 0-52 0,3-1 39 0,1-2-26 16,4-2-35-16,0-3 37 0,2-3-48 0,3-4 39 16,1-3-43-16,2-4-2 15,2-6-82-15,-3-6 21 0,1-3-111 0,-3-5 21 0,-15-5-57 16,26 4 42-16,-26-4 11 0,21-3 43 15,-21 3 24-15,13-6 40 0,-13 6 18 0,0 0 53 0,9-10 0 16,-9 10 58 0,0 0-9-16,0 0 67 0,0 0-46 0,0 0 38 0,7-13-25 0,-7 13-69 15,0 0 39-15,0 0-59 0,0 0 43 16,0 0-52-16,12-7 49 0,-12 7-54 0,0 0 51 0,23-6-53 16,-23 6 50-16,26-12-50 0,-10 5 53 0,1-4-53 15,-2-1 53-15,1 3-54 16,-3-2 70-16,-3 0-36 0,0 1 66 0,-2 0-52 0,-8 10 65 15,9-19-55-15,-9 19 68 0,3-18-57 16,-3 18-3-16,-2-14-10 0,2 14-6 0,-8-18-8 0,8 18-6 16,-14-13 36-16,14 13-52 15,-22-6 39-15,22 6-48 0,-28 1 42 0,13 4-47 0,-3 3 41 16,1 3-32-16,3 2 30 0,0 2-10 0,2 2-13 0,4 2 7 16,1 1-3-16,3 1-42 0,3-3 45 15,4 4-42-15,1 1 49 0,2-4-46 16,2 0 43-16,6-1-42 0,1-3 35 0,5-4-35 15,2-4 8-15,6-4 4 0,4-6 32 0,8-3-70 16,0-4 50-16,0-1-63 0,-1-5 37 16,-3 0-13-16,-3-2 9 0,-4-2 9 0,-4-1-51 0,-5 0 69 15,-4-1-50-15,-6 4 61 16,-2-2-54-16,-4 3 61 0,-3 0-58 0,-3 0 17 0,-2 2 11 16,-2 1 17-16,-3-1 12 0,-3 3 16 0,0 2 2 0,-1 2 10 15,-1 3-5-15,14 5-11 0,-24-8-2 16,24 8-5-16,-20 1-4 0,20-1-1 0,-19 9-2 0,19-9-3 15,-11 15-1-15,11-15 43 16,-3 21-59-16,3-21 51 0,6 23-54 0,3-6 8 16,1-1-1-16,3 0 46 0,-1-1-53 15,4-2 47-15,-3 0-50 0,3-1 38 0,-5-3-41 0,1-1 50 16,-1 0-51-16,-11-8 48 16,16 12-51-16,-16-12 50 0,12 9-51 0,-12-9 50 0,0 0-54 15,11 14 56-15,-11-14-51 0,0 0 43 0,3 22-42 16,-3-22 5-16,-1 20 2 0,1-20 4 0,-1 19 29 15,1-19-35-15,2 20 6 0,-2-20 3 0,6 21 0 0,-6-21 1 16,12 13 0-16,-12-13-1 16,17 4 1-16,-17-4 49 0,23-1-63 0,-23 1 57 15,27-9-52-15,-14 2 45 0,0-1-48 16,-2 0 51-16,0 0-53 0,-11 8 53 0,16-13-6 0,-16 13-15 16,11-9 6-16,-11 9-51 0,0 0 49 0,13-9-50 15,-13 9 53-15,0 0-50 0,0 0 54 16,0 0-53-16,0 0 47 0,19 3-42 0,-19-3 52 0,0 0-51 15,0 0 45-15,11 8-44 0,-11-8 51 16,0 0-52-16,0 0 61 0,0 0-46 0,0 0 48 0,0 0-43 16,0 0 49-16,0 0-25 15,11-8 61-15,-11 8 2 0,0 0 1 0,-5-20-15 16,5 20-11-16,-6-22-23 0,6 22 1 0,-6-24-10 0,6 24-25 16,-4-25 23-16,4 25-28 0,1-28 24 15,4 14-28-15,-1 1 25 0,2 0-21 0,1 2 16 0,-7 11-27 16,17-15 29-16,-17 15-26 15,20-10 23-15,-20 10-24 0,22-3 26 0,-22 3 3 0,26 4-8 16,-12 2-9-16,-1 2 9 16,0 3-6-16,1 4 6 0,-3 1 1 0,-2 3-1 0,0 1 2 0,-4 1-3 15,-1 1-20-15,-2 0 15 16,-2-2-13-16,-1 0 17 0,0-1-18 0,-1 0 26 0,1-1-35 16,1-18-31-16,-2 26-122 0,2-26-10 0,-2 20-83 0,2-20 12 15,0 0-104-15,0 0-208 16,12 7-271-16,-12-7-421 0</inkml:trace>
  <inkml:trace contextRef="#ctx0" brushRef="#br1" timeOffset="-112132.09">22231 13558 917 0,'14'-5'449'0,"0"-1"-127"0,-14 6-18 16,18-8-92-16,-18 8-24 15,16-7-69-15,-16 7 25 0,0 0-76 0,18-7 37 0,-18 7-10 16,0 0 80-16,16-3-61 16,-16 3 39-16,0 0-60 0,0 0 47 0,22-1-64 0,-22 1 36 15,17-3-54-15,-17 3 43 0,24-4-62 0,-10-1 38 0,1 0-61 16,-1-2 45-1,1 1-9-15,-2-2-10 0,2-3-10 0,-4 3-4 0,0-4-4 0,-2 1-50 16,-9 11 49-16,10-19-52 16,-10 19 44-16,4-19-39 0,-4 19 51 0,-1-17-50 0,1 17 48 15,-6-14-51-15,6 14 50 0,-10-12-51 16,10 12 50-16,-16-5-54 0,16 5 55 0,-20 0-53 0,20 0 49 16,-22 9-48-16,9-2 51 0,2 1-48 0,2 3 50 0,0 1-50 15,3 1 39-15,1 1-37 16,2 0 51-16,3-14-53 0,0 28 45 0,0-28-42 0,8 26 2 15,-2-14 34-15,4 0-30 0,0-3-3 16,3 0 10-16,1-3 44 0,0-1-50 16,3-2 44-16,2-1-47 0,-1-4 49 15,5-2-52-15,-1-2 48 0,-1-2-13 0,0-1 7 0,-1-1-3 16,-3-1-6-16,-1-1 2 0,-3 2-2 0,-1-1-2 16,-12 11-2-16,13-14-1 0,-13 14-1 15,0 0-13-15,5-15 10 0,-5 15-1 0,0 0 0 16,0 0-6-16,0 0 5 0,0 0-2 0,0 0 1 15,0 0 0-15,0 0-9 0,-9 12 14 0,9-12-50 16,0 0 55-16,4 23-44 0,-4-23 55 0,6 16-43 16,-6-16 54-16,11 10-9 0,-11-10 66 0,14 5 7 15,-14-5 1-15,20-4-15 16,-7-3 37-16,4-4-46 0,-3-4 30 0,0 0-34 0,-1-3 15 16,-4-3-34-16,-3-1-9 0,-3-3-10 0,-6-3-8 0,-5-3 0 15,-4-1 16-15,-6-1-47 0,-7 2 28 16,-7-2-72-16,-5 3-69 0,-2 3-79 0,5 6-106 15,1 0-119-15,-1 5-842 0,2 1-1008 16</inkml:trace>
  <inkml:trace contextRef="#ctx0" brushRef="#br1" timeOffset="-111152.13">18645 11787 1104 0,'0'0'527'0,"0"-29"-188"0,0 29-21 16,6-29-118-16,0 15 4 0,5 0-92 0,5 2 21 0,2-2-70 15,8 1 34-15,5 1-67 16,6 1-9-16,3 0 0 0,3 2-13 0,4 4 5 0,1-1-2 16,3 1 45-16,1 2-56 0,1 2 51 0,-2 2-54 0,-1 0-30 15,-4 6-91-15,-5-1-107 0,-9 2-626 16,-4 3-457-16</inkml:trace>
  <inkml:trace contextRef="#ctx0" brushRef="#br1" timeOffset="-111002.15">18865 11983 574 0,'-37'7'561'0,"1"0"-75"0,3 1-141 0,8-4 0 16,7-1-127-16,18-3-15 0,-23 4-91 0,23-4 25 0,0 0-81 16,0 0 44-16,29-16-66 15,4 5 39-15,16-7-74 0,6-2 61 0,7-3-60 16,7-4-7-16,0 2 63 0,2-5-105 0,-6-2-17 15,8 0-111-15,-10-6-265 0,-2 3-338 0,-6 1-312 16</inkml:trace>
  <inkml:trace contextRef="#ctx0" brushRef="#br1" timeOffset="-110771.65">19473 11348 178 0,'-33'-5'668'0,"-1"-1"-236"16,-1 1-59-16,-1 2-103 0,7 0-50 0,1 2 27 0,2-1-88 15,8 1-35-15,18 1-33 16,-24 0-19-16,24 0-12 0,0 0-15 0,0 0-10 0,0 0-19 15,5 17 3-15,11-8-5 0,8 7 8 16,3 1-2-16,3 2-7 0,2 3 37 0,5 7-50 0,-8-4 46 16,-1 2-54-16,-2 1 39 15,-5 0-43-15,-5 2 46 0,-3 0-45 0,-7 2 74 0,-7 0-10 16,-5 4-3-16,-9 2-63 0,-9 6 56 0,-6 2-56 16,-4 0 57-16,-5-2-70 0,-1-2 17 15,-3-3-65-15,5-2-85 0,-1-5-333 0,12-11-303 0,4-2-339 16</inkml:trace>
  <inkml:trace contextRef="#ctx0" brushRef="#br1" timeOffset="-107931.69">18233 10699 206 0,'-10'-21'619'16,"-5"-3"-174"-16,-3 1-125 0,-2-1-55 0,-4-1-73 0,-2 1-15 15,0-1-74-15,-4 0 23 0,-7-5-30 16,-3-3 11-16,-2 2-23 0,-2 0-17 0,-1 1-10 0,-2 1-9 16,0 2-2-16,-4 1-41 15,-2 4 28-15,-2-1-35 0,-5 5 49 0,-2 5-52 0,-5 1 39 16,1 4-44-16,-2 4 39 0,-1 3-45 0,-2 5 46 0,-3 4-46 16,1 4 34-16,-2 6 2 15,0 4 0-15,-1 6-45 0,0 3 42 0,-16 13-40 0,4 5 37 0,3 4-37 16,4 5 39-16,1 3-42 15,3 5 46-15,-1 3-44 0,4 3 34 0,-1 4-33 16,4 5 48-16,1 6-45 0,4 5 37 16,4 4-39-16,6 3 37 0,4 1-39 0,11 1 37 15,8-1 7-15,12-14-41 0,10 2 31 16,4 0-34-16,11 3-2 0,10-1 10 0,14 16 38 0,13-8-40 16,11-5 39-16,11-6 18 0,10-6-32 0,10-8 47 0,9-7-56 15,11-9 53-15,8-8-60 0,5-9 58 16,5-7-53-16,1-8 46 0,5-8-49 0,4-10 51 0,-20-7-56 15,25-8 44-15,-3-13-48 16,-1 0 53-16,-5-7-3 0,-2-5-4 0,-2-5 1 0,-4-2-4 16,-6-8-49-16,-3-4 55 0,-8-4-54 15,-6-7 50-15,-7-8-58 0,-5-4 65 0,-8-4-53 16,-6-4 48-16,-8-4 2 16,-8-4-8-16,-8-4-57 0,-9-5 59 0,-8-5-54 0,-13 17 53 15,-9-2-61-15,-8 0 72 0,-9 0-8 0,-11-15-6 0,-11 4-53 16,-10 5 57-16,-8 6-61 0,-10 4 60 15,-9 6-53-15,-9 5 53 0,-8 7-60 0,-7 6 60 16,-4 11-5-16,-6 6-1 0,-6 9-7 16,-3 8-3-16,-6 7 0 0,16 13-4 0,-1 5-2 0,-26 7-18 15,2 8-20-15,2 7-80 0,4 7 26 16,3 10-53-16,5 7-31 0,7 2-119 0,6 8-545 0,4 6-415 16</inkml:trace>
  <inkml:trace contextRef="#ctx0" brushRef="#br1" timeOffset="-104282">19881 11326 1001 0,'-8'-21'600'0,"0"0"-158"0,1 2-12 15,-1 1-88-15,-2 3-72 0,3 3-56 16,-1 1-33-16,8 11-36 0,-14-14-35 0,14 14-22 16,0 0-15-16,-18-3-14 15,18 3-12-15,-14 11-9 0,8 1-56 0,1 3 51 0,0 3-49 16,3 2 46-16,3-1-52 0,1 5 51 0,3-1-51 0,4 0 49 16,5 4-51-16,1-1 43 0,3-3-46 15,1-3 54-15,2-2-49 0,-2-5 44 0,1-3-45 0,1-3 49 16,1 0-48-16,-2-7 49 15,1 0-51-15,2-5 45 0,-1-2-42 0,-1-2 53 0,-2-4-54 16,-4-1 49-16,-2-2-44 0,-3-2 49 16,-5 0-53-16,-3 0 52 0,-2 0-57 0,-4-3 57 15,-1 1-4-15,-2 0-3 16,-2 2 7-16,1 1 11 0,1 6-9 0,7 11-4 0,-11-19-9 16,11 19-5-16,-11-14-16 0,11 14 8 0,0 0 1 0,0 0-1 15,0 0-44-15,-8 10 49 0,8-10-43 16,6 26 46-16,1-8-44 0,2 2 37 0,3 5-35 15,4-1 49-15,2-3-48 0,0 1 46 16,1-4-45-16,-1-5 48 0,0-2-48 0,-1-3 49 0,-1-2-16 16,0-2 0-16,-16-4 6 0,27 0-2 15,-27 0-3-15,24-7 2 0,-24 7-3 0,15-11 0 0,-15 11-3 16,8-14-1-16,-8 14-10 0,0 0 11 0,-2-18 0 16,2 18-3-16,0 0-2 15,-6-15 2-15,6 15-3 0,0 0-46 0,0 0 53 0,0 0-45 16,0 0 41-16,0 0-35 0,-15 4 49 15,15-4-47-15,0 0 45 0,-1 21-42 0,1-21 48 0,0 0-47 16,5 18 48-16,-5-18-51 16,0 0 53-16,10 14-48 0,-10-14 50 0,0 0-46 15,0 0 49-15,22-7-48 0,-22 7 48 0,8-17-41 16,-8 17 55-16,5-23-2 0,-5 23 15 0,-2-31 1 0,-2 13-10 16,0-2-5-16,0 1 7 0,-1 2-12 0,2 1 25 0,3 16-43 15,-7-23 16-15,7 23-31 16,-3-17 30-16,3 17-38 15,0 0 32-15,3-19-37 0,-3 19 33 0,16-5-35 0,-16 5 2 16,23 1 0-16,-6 4-7 0,4 2 13 0,1 2-4 0,3 4 4 16,0 1 1-16,-1 1-25 15,-1 3 32-15,0 0-28 0,-5 3 8 0,0 0 14 0,-6-1 8 16,-3 1-13-16,-2 0 18 0,-4 3-28 0,-2-5-14 0,-2 0-78 16,-2 3-9-16,-2-3-109 0,1-4-11 15,4-15-86-15,-7 22-263 0,7-22-300 0,0 0-509 0</inkml:trace>
  <inkml:trace contextRef="#ctx0" brushRef="#br1" timeOffset="-102961.94">20755 11309 492 0,'0'0'637'0,"-4"-16"-79"0,4 16-161 0,-8-11-12 0,8 11-139 15,0 0-14-15,-14-6-96 0,14 6 18 0,0 0-75 16,-15 11 29-16,15-11-82 0,-9 17 52 0,9-17-56 0,-3 25 40 15,3-25-58-15,5 30 45 16,4-13-61-16,0 0 54 0,2-2-54 0,4-3 51 16,2-1-62-16,2-3 57 0,0-6-53 15,1-2 55-15,4-4-56 0,6-7 52 16,-2-1-61-16,-1-5 60 0,-2-2-50 0,-3-2 48 0,-4-2-51 16,-4-1 56-16,-3-2-8 0,-5 2-4 0,-3-2-4 15,-3-1-4-15,-4-8 2 0,-2 2-5 0,-4-1-1 16,-2 1-50-16,-1 2 69 0,-2 4-52 0,1 2 73 15,-2 2-46-15,2 6 29 0,1 3-39 0,3 3 52 16,10 11-57-16,-15-12 41 0,15 12-48 16,0 0 50-16,-13 7-53 0,13-7 49 0,-1 25-5 0,4-2-9 15,2 2 7-15,4 7-6 16,3 1-50-16,1 3 52 0,2-1-47 0,0 1 53 0,4-1-52 16,-1 0 51-16,3-1-57 0,0-5 58 0,2-4-48 0,-2-4 52 15,1-3-10-15,-1-7-49 16,2-1 28-16,-5-6-91 0,-1-1 30 15,-17-3-61-15,27-5 62 0,-11 2-34 0,-16 3 59 0,21-9-40 16,-21 9 69-16,12-10-45 0,-12 10 53 0,0 0-43 0,0 0 53 16,8-12-48-16,-8 12 57 15,0 0-52-15,0 0 56 0,0 0-57 0,0 0 58 16,0 0-48-16,0 0 47 0,0 0-46 0,0 0 49 16,0 0-51-16,0 0 45 0,0 0-42 15,23 0 50-15,-23 0-50 0,17-3 50 0,-17 3-48 16,21-8 55-16,-8 1-50 0,-2-1 56 0,-1-1-39 15,1 0 67-15,-2-2-33 0,-1 0 55 0,-8 11-47 0,11-20 48 16,-11 20-4-16,6-22-12 0,-6 22-8 16,3-23-1-16,-3 23-5 0,-3-22-12 0,3 22-11 15,-6-21 0-15,6 21-5 0,-10-16-8 16,10 16-5-16,-12-10-4 0,12 10-13 0,0 0 7 0,-22 0-2 16,22 0-2-16,-20 14-4 0,10-4 2 0,1 5-2 15,0 2-45-15,3 0 53 0,3 1-51 0,2 0 56 16,1-1-47-16,3 2 52 0,4 1-52 0,0-3 53 15,4-2-51-15,3-3 55 16,1-2-52-16,4-3 52 0,2-3-56 0,1-5 58 0,5-3-51 16,7-3 49-16,-1-5-54 0,0-2 52 15,-2-2-51-15,-2-1 50 0,-3-2-3 0,-4 1-11 0,-5-3 5 16,-3 4-42-16,-3 0 47 0,-4-2-8 0,-1 3 3 0,-3 2 10 16,-3 14-16-16,-2-26-3 15,-5 12-1-15,0 4-9 0,-4 0 8 0,-3 3 1 0,2 1-14 16,12 6 8-16,-27-5 5 0,27 5-1 15,-25 4-1-15,25-4 0 0,-20 12-8 0,20-12 9 16,-17 17-47-16,17-17 55 16,-6 22-49-16,6-22 56 0,2 23-50 0,-2-23 53 0,12 22-48 15,-2-12 29-15,1-2-30 16,2-1 59-16,2-3-52 0,-15-4 46 0,27 4-44 0,-27-4 51 0,26-1-50 16,-26 1 50-16,21-4-4 15,-21 4-9-15,16-6 5 0,-16 6 1 0,0 0 7 0,14-11 4 16,-14 11-1-16,0 0-6 0,0 0-6 0,0 0-4 15,0 0-14-15,0 0-2 0,0 0 10 0,0 0-46 16,0 0 48-16,0 0-45 0,0 0 55 0,-6 17-53 0,6-17 50 16,0 0-49-16,5 22 39 15,-5-22-36-15,8 13 49 0,-8-13-46 16,13 11 41-16,-13-11-45 0,16 4 52 0,-16-4-51 16,0 0 51-16,24-1-53 0,-24 1 55 0,14-8-46 0,-14 8 49 15,10-10-9-15,-10 10 3 0,6-14 14 0,-6 14 1 0,3-17 9 16,-3 17-14-16,-1-18-15 15,1 18 4-15,-1-18 2 0,1 18-4 0,0 0-6 0,-2-17-2 16,2 17-3-16,0 0-2 0,0 0-3 16,7-14-11-16,-7 14 11 0,0 0-5 0,0 0 4 0,23 5-3 15,-23-5 2-15,18 8 0 16,-18-8 4-16,20 11-6 0,-20-11-2 0,21 12-9 0,-21-12 13 16,20 10-2-16,-20-10 2 0,14 10 0 15,-14-10 6-15,0 0-1 0,15 7 0 16,-15-7-4-16,0 0 28 0,0 0 1 0,0 0 6 0,0 0 23 0,0 0 49 15,-7-20-15-15,7 20 25 16,-9-13-12-16,9 13-3 0,-9-16-29 0,9 16-4 0,-7-15-24 16,7 15 1-16,-6-15-14 0,6 15-4 15,0 0-12-15,6-21-7 0,-6 21-9 0,15-16 9 0,-15 16-6 16,24-9-2-16,-24 9-3 0,29-5-4 0,-29 5-2 0,33 3 1 16,-17 1-7-16,5 3 9 15,-1 1-16-15,-1 2 20 0,1 0-16 0,-1 4 17 0,-3-1-14 16,0 2 4-16,-2-1-4 0,-1 1 2 15,-5 2 2-15,-2-5 8 0,-2 5-10 0,-4-17-62 16,3 24-38-16,-3-24-39 16,0 22-42-16,0-22-107 0,-2 14-15 0,2-14-89 0,0 0-171 15,0 0-430-15,0 0-722 0</inkml:trace>
  <inkml:trace contextRef="#ctx0" brushRef="#br1" timeOffset="-102432.13">22337 11232 94 0,'12'-10'777'0,"-12"10"-290"0,0 0-66 0,0 0-114 16,13-10 4-16,-13 10-102 0,0 0-11 0,14-12-74 16,-14 12 37-16,14-13-68 15,-3 5 43-15,2-1-16 0,1-1-16 0,1 0-9 0,0-1-12 16,1-2-4-16,-1 2 20 0,-1-1-16 16,-1 1 4-16,-3 1-3 0,-1-1-5 0,-9 11-24 0,12-18 5 15,-12 18-13-15,5-17-3 0,-5 17-10 0,0 0-5 0,-5-22-6 16,5 22-6-16,-13-13-4 15,13 13-1-15,-22-4-15 0,22 4 12 0,-29 0-6 0,11 3 1 16,0 3 3-16,1 2 21 0,2 3-31 16,1 3 26-16,4-2-31 0,4 3 1 0,1 0-9 0,3 1 4 15,2-16 7 1,4 31 0-16,3-14 1 0,3 0-37 0,3-1 48 16,3-3-1-16,2-1-1 0,1-1-10 0,2-6 10 0,2 1-2 0,0-3 3 15,-2-3-3-15,5-2 1 0,0-1 0 16,-1-3-1-16,1-2 29 0,-4 0-34 15,-1 0 20-15,-2-3-24 0,-3 1 32 0,-1 0-33 16,-5 1 30-16,-10 9-33 0,11-14 31 0,-11 14-35 16,0 0 33-16,0 0-33 0,-6-20 22 0,6 20-22 15,0 0 32-15,-28 1-33 0,28-1 27 0,-25 8-30 0,13-2 3 16,2 2 2-16,0 1 2 0,10-9-22 0,-11 18 19 0,11-18 8 16,-1 18-6-1,1-18-14-15,5 14 6 0,-5-14 4 0,17 14 2 0,-17-14 4 16,23 4 4-16,-23-4-6 0,26-3 17 15,-12-2 19-15,-1-3 46 0,1-3 52 0,-4-5-43 0,-1-1 22 16,-3-2-8-16,-1-4-20 16,-5-4-49-16,-5-6 18 0,-3-2-34 0,-3-5-14 0,-9-8 1 15,-4-2 5-15,-5 0-5 0,-4-1-49 16,-4 0-16-16,-1 3-85 0,-1 2-173 0,1 1-124 0,3 5-721 16,2 6-919-16</inkml:trace>
  <inkml:trace contextRef="#ctx0" brushRef="#br1" timeOffset="-84612.23">18923 13618 265 0,'0'0'560'0,"11"-12"-164"0,-11 12-80 16,8-12-57-16,-8 12-63 0,8-13-3 0,-8 13-58 0,4-15 19 15,-4 15-60-15,0 0 17 0,6-19-52 16,-6 19 35-16,0 0-53 0,1-21 34 0,-1 21-59 0,0 0 47 15,-1-25-58-15,1 25 47 16,0-18-52-16,0 18 42 0,-1-18-49 0,1 18 43 0,-1-18-49 16,1 18 40-16,-1-16-59 15,1 16 70-15,-3-16-53 0,3 16 45 0,0 0-46 0,-4-19 44 16,4 19-46-16,0 0 49 0,-6-17-52 16,6 17 43-16,0 0-71 0,-4-15 83 0,4 15-51 15,0 0 46-15,-7-12-47 0,7 12 46 0,0 0-49 16,-9-13 47-16,9 13-60 0,-7-13 63 0,7 13-58 15,-9-12 57-15,9 12-35 0,-10-13 59 0,10 13-54 0,-15-15 51 16,15 15-56-16,-16-17 39 16,5 7-47-16,0 1 51 0,0 0-55 0,-5-2 53 0,2-1-55 15,-2 0 69-15,2-1-71 0,-3 0 70 16,2-1-58-16,1 0 51 0,-6-4-65 0,-1 0 63 16,-1-1-55-16,0 1 50 0,-1 1-54 0,0-2 53 0,-3 0-55 15,0 1 72-15,-1 1-62 16,-3-3 56-16,-2 3-66 0,-2-1 25 0,-1 0-11 15,-2 1 52-15,-9-4-74 0,-1 1 75 0,-2 1-44 16,1-2 9-16,7 6 39 0,0 1-13 16,-8-4-4-16,1 0-7 0,-5 2-2 0,-1 1-4 15,-1-1-4-15,0 1-3 0,0 1-3 0,-1 2-50 0,0 1 54 16,-1 1-56-16,-2 0 65 0,-2 1-53 0,0 0 55 0,0 2-54 16,8 4 53-16,2-1-52 15,0 2 55-15,-1-1-12 0,0 5 1 0,1 2-49 0,2 1 55 16,-2 1-52-16,-8 1 54 15,2 4 3-15,0 0-60 0,0 4 51 0,2 0-49 0,1 3 52 16,2 2-51-16,-1 2 56 0,1 3-55 16,2 2 55-16,1 3-55 0,-1 2 56 0,0 4-48 0,1-1 2 15,1 4-7-15,0 1 11 16,2 2 4-16,-1 1 3 0,3 1 48 0,-1 1-56 0,4 0 51 16,-1 1-55-16,5 1 54 0,3 0-61 0,2 0 61 0,3 1-55 15,3-1 2-15,6 2 5 0,1-1 2 16,7-6-3-16,1-1 12 0,4 3-3 0,2 0-6 15,2 2 9-15,6 0-29 16,0 0 37-16,3 1 46 0,5 6-56 0,1 1 52 16,2-3-57-16,5 0 48 0,3-2-61 0,2 1 10 15,2-4 4-15,7 1 0 0,0-3 3 0,1 0-4 16,5-4 9-16,2 2 0 0,4-2 47 0,2 0-62 16,3-3 11-16,3-2 3 15,1-1-2-15,2-1 3 0,2-1-5 0,2 3 54 0,0-6-57 0,0-2 50 0,0 0-80 16,0 0 82-16,1-4-12 0,0 1 50 15,-1-3-13-15,2-3-15 0,0-1-52 0,2-3 51 16,2 0-55-16,0-2 52 16,2-1-50-16,1-3 50 0,1-1-54 0,-1-1 53 0,1 0-65 15,3-1 60-15,-2-1-1 0,2-4-10 16,0 0-52-16,0-3 56 0,0-1-53 0,2-3 56 0,-3 0-6 16,0-3-10-16,-1-1 8 0,-3 0-2 0,-1-3-2 0,0 2-6 15,-2-4 4-15,-2 0-2 16,-1 1-50-16,-2-2 55 0,-2 1-49 0,-1 0 42 0,-2-4-36 15,-1 3 7-15,-3-3 36 0,-1 1-31 16,-2-3 3-16,-6-1 5 0,1 1 1 0,-6 3-2 16,2-8 3-16,0-1-3 15,-9 3 5-15,6-2 38 0,-7 0-45 0,4-6 41 0,0-3-7 16,-8 7-5-16,-2-2-5 0,-2 0-14 0,0 0 43 0,-1-1-43 16,-1-2 38-16,-2 1-53 0,-1 1 17 15,-3-3-1-15,1 0 0 0,-2-1-2 0,-2 0-10 0,0-1 9 16,-3-1-36-16,-1-1 42 15,-2-1-33-15,-1-2 32 0,-1-2-32 0,-1-2 33 0,-2-1-2 16,1-2-4-16,-2 1-9 0,-2-12 43 16,-1 1-65-16,-1 0 28 0,-2 1-2 0,0-2 3 0,-2 3 2 15,-1 0-6-15,-3 2-2 16,-2 2-8-16,-2 2 7 0,-4 2-1 0,-2 4 4 16,-3 4-1-16,-6-2 0 0,-5 3-1 0,-4 0-1 0,-6 7-2 15,-4 1-17-15,-6 3 6 0,-4 4-32 16,-3 5 7-16,-3 1-25 0,-1 4-4 0,-2 3-23 15,0 3-14-15,-1 3-28 0,1 4-37 16,0 0-31-16,2 4-78 0,2 0-149 0,1 3-457 0,3 1-505 16</inkml:trace>
  <inkml:trace contextRef="#ctx0" brushRef="#br1" timeOffset="-69332.19">16705 15716 334 0,'-8'-23'578'0,"0"1"-106"15,-2 0-164-15,-1 2-11 0,2 0-80 0,0 2 0 0,-1 1-59 16,1 1 1-16,1 3-38 0,1 1 10 0,-1 0-14 0,8 12 5 16,-11-16-31-16,11 16-3 0,-7-12-21 0,7 12-27 15,0 0 3-15,0 0-23 0,0 0 14 0,0 0-20 16,-11 13 9-16,12 5-17 0,0 8 13 0,3 8-4 0,-1 5 1 15,0 2-10-15,1 3 49 16,1 3-57-16,1 10-2 0,1 2-15 0,1-12 17 0,0-3-16 16,-3-2 14-16,6-7-110 15,1-3-38-15,2-7-98 0,-3-10-267 0,0-7-282 0,-11-8-342 16</inkml:trace>
  <inkml:trace contextRef="#ctx0" brushRef="#br1" timeOffset="-69046.51">16576 15422 814 0,'-8'-11'509'0,"8"11"-159"15,-12-15-50-15,12 15-99 0,-9-10-9 16,9 10-69-16,0 0 7 0,0 0-71 0,0 0 26 16,12-12-55-16,-12 12 29 0,24 0-45 0,-3 0 27 0,6 2 4 15,3-2-14-15,7 4-4 0,2 1-5 16,3 3-5-16,-1 1-3 0,-2 4-8 0,1 4 4 15,-4 3-51-15,0 7 57 0,-10 0-38 16,-6 6 41-16,-9 5-3 0,-8 3-5 0,-8 7 48 16,-12 15-59-16,-8-1 6 0,-8 6-10 15,-4 2-27-15,-12 9 40 0,8-20-39 0,2-5 42 0,3-8-41 16,6-8 39-16,9-12-39 0,7-9 7 0,5-6-77 16,9-11-63-16,0 0-271 0,0 0-254 15,4-13-215-15</inkml:trace>
  <inkml:trace contextRef="#ctx0" brushRef="#br1" timeOffset="-68446.69">17204 15783 591 0,'14'-6'502'0,"-14"6"-104"16,0 0-80-16,0 0-112 0,0 0 27 0,0 0-29 0,0 0-23 0,0 0-49 15,-1-17 30-15,1 17-18 16,0 0-12-16,-11-14-6 0,11 14-17 0,-14-12-11 0,14 12-7 15,-17-11-19-15,4 4-8 0,0 3-13 16,-2 0 0-16,15 4-3 0,-32-3-13 0,13 4 6 0,-3 2-7 16,0 4-6-1,1 0-2-15,0 4 37 0,1 1-56 0,3 0 38 0,1 3-45 16,3-1 38-16,1 3-48 0,6 0 44 0,3-4-54 0,3-13 6 16,1 28 4-16,6-13 2 0,2-4 0 15,4 1 3-15,5-4-1 0,-1-4 2 0,3-4-1 0,5-2-1 16,3-3 6-16,-4-1 0 15,5-3 38-15,-2-2-40 0,-6 0 40 0,-3 1-46 16,-2 0 3-16,-4 3 4 0,-12 7-2 0,17-12 2 16,-17 12 1-16,8-11 1 0,-8 11-1 0,0 0 0 15,0 0-1-15,0 0-1 0,0 0-4 16,0 0 4-16,0 0 40 0,0 0-47 0,0 0 38 16,-4 15-45-16,4-15 3 0,0 19 3 0,0-19-2 0,8 21-2 15,-8-21 1-15,14 20 3 0,-4-13 5 16,-10-7-5-16,23 10 22 0,-6-8-23 0,1-2 2 15,5-6 1-15,-1-2 27 0,5-9 18 16,-1-2-50-16,0-2 4 0,-3-4 1 0,-3-4 4 0,-4 0 1 16,-3-2 2-16,-1-2-3 0,-5 1 5 15,-4-3-1-15,-3 6 1 0,-1-3 2 0,-3 0 1 0,-1 2 1 16,-2 5 1-16,0 3 0 0,-2 2-2 16,1 3 4-16,0 4 0 15,1 1-3-15,7 12 2 0,-11-15-6 0,11 15 0 0,0 0 0 0,0 0 0 16,0 0-5-16,-8 11 6 0,10 6-4 15,2 5-1-15,2 2 2 0,3 5 0 0,3 4-1 0,0 6 0 16,1-1-2-16,1 0 44 16,0-1-49-16,1-1 41 0,0-3-49 0,1-2 50 0,0-5-89 15,2-4-70-15,-6-7-80 0,3-3-50 16,-15-12-203-16,24 5-469 0,-24-5-586 0</inkml:trace>
  <inkml:trace contextRef="#ctx0" brushRef="#br1" timeOffset="-68002.19">17344 15594 447 0,'-20'-3'653'0,"3"-1"-171"0,17 4-164 16,-22-4-35-16,22 4-101 15,0 0 8-15,0 0-82 0,0 0 7 0,0 0-55 0,0 0 18 16,37 0-46-16,-10-1 23 0,4 2-16 0,9-2 1 0,1-1-8 16,1-1-7-16,5-2-2 15,0-5-4-15,9 0-7 0,-3-4-6 0,-10 3 5 0,-2-1-9 16,-3 1 7-16,-5 0 0 15,-9 4 3-15,-4 1 60 0,-5 0 3 0,-15 6 4 0,14-8-11 16,-14 8 2-16,0 0-10 0,0 0-9 16,0 0-8-16,-19 0 6 0,0 7-1 0,-7 4-5 0,-2 1 16 15,-1 2-3-15,-1 3 1 16,3-1-2-16,0 0-10 0,2 2-10 0,3-2-7 16,6 6-8-16,2-7-4 0,6 3-5 0,3-4 1 0,5-14-2 0,-2 25 34 15,7-11-47-15,1-3 37 0,5 0-44 16,5-3 31-16,3 1-32 0,3-4 37 15,2-2-41-15,3-3 38 0,0-3-39 16,0-2 7-16,-3-4 0 0,-1 5 2 0,-2-3 3 0,-5 1 4 16,-2 0 6-16,-14 6 7 0,21-8 1 15,-21 8-1-15,0 0 0 0,11-10 1 0,-11 10 4 0,0 0 1 16,0 0-1-16,0 0-9 16,0 0 2-16,0 0-4 0,0 0-3 0,0 0-1 0,0 0-1 15,2 15 29-15,-2-15-38 0,7 18 18 0,0-7-28 0,2 1 35 16,2 3-39-16,1-2-53 0,1 0-138 15,-1-4-58-15,3-3-181 0,0-2-568 0,3-2-756 16</inkml:trace>
  <inkml:trace contextRef="#ctx0" brushRef="#br1" timeOffset="-66562.19">18477 15610 609 0,'-7'-14'540'0,"1"0"-104"15,-2 3-135-15,0-1 2 0,8 12-94 16,-11-16-8-16,11 16-81 0,-10-11-2 0,10 11-62 16,0 0 25-16,0 0-46 0,0 0 21 0,0 0-39 0,0 0 23 15,1 23-7-15,7-9-8 0,1 1-13 16,2 2 8-16,2-2-4 0,0 0-4 0,3 0-4 15,-1-3-7-15,2-2 7 0,-4-4-4 16,2-1 3-16,-15-5-8 0,26 1 10 0,-26-1-2 0,28-8 0 16,-15 0 2-16,-2 0 5 15,-1-3 8-15,-2-3 8 0,-3-1-2 0,-1 0-3 0,-3-2 8 16,-1 17-3-16,0-30 14 0,0 30 10 0,-3-29-1 0,3 29 1 16,-4-20-11-16,4 20-13 15,0 0-9-15,-3-21-3 0,3 21-16 0,0 0 12 0,0 0-2 16,0 0-10-16,0 0 8 0,27 4-17 15,-14 3 8-15,3-3 3 0,0 2-2 0,6-2 0 0,0-1 0 16,3-2-13-16,1-3 18 16,0-1-13-16,5-6 14 0,-2-3-12 0,-2-1 14 0,-3-3-3 15,-5-2 0-15,-4 2 2 0,-5 0-8 16,-5-4 6-16,-4 5 1 0,-5-4-4 16,-4-1-1-16,-5 0 2 0,-3-3-1 0,-3 3 0 15,-1 1 44-15,1 1-61 0,2 5 57 0,4 0-54 16,2 4-7-16,11 9 44 0,-14-15-55 0,14 15 10 0,0 0-93 15,0 0 21-15,7-18-58 0,-7 18 11 16,26-8-33-16,-5 2 10 0,2-1-5 0,3 0 48 0,5 2 17 16,1-4 24-16,-8 3 17 15,-1 0 7-15,-1 2 46 0,-6 0 87 0,-16 4 30 0,22-7 47 16,-22 7-49-16,0 0 38 0,0 0-59 0,0 0 48 16,0 0-53-16,0 0 41 0,0 0-56 15,-34 11 46-15,13-5-44 0,-1 2-3 0,-3 1-3 0,3 1-9 16,1 0-7-16,2 0-12 15,2 2-7-15,4 3-5 0,2 1-5 0,5-4-4 16,2 2-5-16,4-14-2 0,5 29-8 0,4-12 3 16,4-2-5-16,2-1-4 0,5-4 5 0,2-2-2 0,2-2 1 15,0-2 0-15,2-3 1 16,0-1-2-16,-1-2 5 0,-3-1-2 0,-5 1 5 0,-1-2-1 16,-16 4 2-16,20-8-1 0,-20 8 1 0,13-8-1 0,-13 8-3 15,0 0 1-15,9-9 2 16,-9 9 0-16,0 0-2 0,0 0-1 0,0 0-1 15,0 0-2-15,0 0-4 0,0 0 3 16,0 0-1-16,0 0 1 0,0 0-1 0,0 0-2 0,0 0 1 16,9 11-2-16,-9-11 1 0,9 14-4 15,-9-14 5-15,13 11-5 0,-13-11-20 0,14 7-1 0,-14-7 7 16,0 0 4-16,24 0 4 0,-24 0 4 0,16-6 4 0,-16 6 2 16,14-8 3-16,-14 8 2 15,10-11 5-15,-10 11-1 0,0 0-2 0,9-14 3 0,-9 14-2 16,0 0-3-1,0 0 3-15,7-12-2 0,-7 12-5 0,0 0 2 0,0 0 0 0,0 0 1 16,0 0-1-16,0 0-6 16,20 3 6-16,-20-3-1 0,11 11 1 0,-11-11-2 0,14 12 3 15,-14-12-1-15,15 13 1 0,-15-13 2 16,10 8-5-16,-10-8 9 0,0 0 3 0,12 9-1 16,-12-9-3-16,0 0 5 0,0 0 1 0,0 0 0 0,0 0 1 0,-3-17 25 15,3 17-1-15,-13-17-8 16,4 9-2-16,1-3-1 0,-2 1-7 0,1-2-1 0,1-1-3 15,3 3 34-15,0-5-51 16,5 15 40-16,0-26-52 0,7 10 39 0,2 2-3 16,2 0-4-16,4 2-4 0,0 2-4 15,0 3-43-15,0 3-34 0,2 0-54 0,-17 4 45 0,26-3-36 16,-26 3 66-16,27 6-37 0,-27-6 62 0,25 8-44 0,-25-8 64 16,21 9-54-16,-21-9 17 0,16 10 9 15,-16-10 6-15,11 9 2 0,-11-9 9 0,0 0 4 0,10 12 7 16,-10-12 3-16,0 0 2 15,0 0 1-15,11 9 2 0,-11-9-12 0,0 0 17 0,0 0-4 16,0 0-2-16,0 0 2 0,10 10-3 16,-10-10-4-16,0 0 7 0,0 0-2 0,0 0-4 15,0 0 6-15,0 0-1 16,0 0 2-16,0 0 9 0,0 0 0 0,0 0 7 0,11 6 0 16,-11-6-4-16,0 0-6 0,0 0-2 0,0 0-2 0,0 0-2 15,0 0-2-15,0 0-8 0,0 0 5 16,0 0 1-16,0 0-2 0,0 0-4 0,0 0 3 15,0 0 0-15,0 0 0 0,0 0-1 16,0 0-5-16,0 0 4 0,0 0 3 0,0 0-10 0,0 0 7 16,0 0-35-16,0 0-42 0,0 0-32 15,-7 10-17-15,7-10 0 0,0 0-54 0,0 0 15 16,-8 11-57-16,8-11-70 0,0 0-421 0,0 0-242 0</inkml:trace>
  <inkml:trace contextRef="#ctx0" brushRef="#br1" timeOffset="-66171.86">19593 15239 651 0,'0'0'514'15,"0"0"-101"-15,0 0-91 16,0 0-36-16,0 0-55 0,0 0-33 0,0 0-57 16,0 0-31-16,0 0-23 0,0 0-22 0,0 0-13 0,0 0-11 0,8-10-5 15,-8 10-14-15,0 0 1 16,0 0-3-16,21 1-6 0,-21-1-1 0,17-1-5 0,-17 1 0 15,23-6-3-15,-8 1 3 16,0-1-9-16,2-2 9 0,1-3 0 0,-2 1 1 0,1-2 90 16,-3 1-37-16,0-1 66 0,-4 2-50 15,-2 1 45-15,-8 9-43 0,11-20 34 0,-11 20-61 0,5-16 45 16,-5 16-55-16,0 0 19 0,-5-19-40 0,5 19 31 16,-11-10-43-16,11 10 29 0,-18-6-45 15,18 6 42-15,-24 0-45 0,24 0 39 0,-27 8-45 0,12 0 40 16,1 3-45-16,0 1 40 15,3 3-39-15,3 2 2 0,3-3 3 0,1 2-1 0,1 0 1 16,5 0 1-16,1 2 1 0,3 2 1 16,2-3 5-16,2-1-3 0,3-1 6 0,0-1-1 0,2-1 1 15,2-3-39-15,2 0 7 16,2-2 6-16,0-4-25 0,2-3-68 0,-2-1-59 0,-1 0-41 16,4-3-93-16,-2-2-199 0,1-1-304 15,-2-2-381-15</inkml:trace>
  <inkml:trace contextRef="#ctx0" brushRef="#br1" timeOffset="-64967.18">20253 14724 697 0,'-1'-18'629'0,"-4"1"-137"16,2 0-78-16,-2 3-60 0,0 2-94 0,5 12-35 16,-8-20-33-16,8 20-35 0,-9-12-23 15,9 12-4-15,0 0-38 0,0 0-15 0,0 0 16 16,-23 8-10-16,14 9-15 0,3 6-13 15,0 8-12-15,0 6-7 0,1 4 11 0,1 2 22 0,1 1-36 16,2 0 25-16,2-1-46 16,0-1-1-16,3-5-2 0,1-1-1 0,1-3 1 0,1-3-4 15,-1-6-3-15,2-3 1 0,-4-5 2 16,1-2-2-16,-5-14 6 0,5 18 44 0,-5-18 8 16,0 0-7-16,0 0-7 0,0 0-17 0,16-8 3 15,-16 8-6-15,7-25 0 0,-4 8-5 0,1-4-2 16,-2-1-2-16,0 4-4 0,0 0-2 0,1 2-7 15,-3 16 2-15,3-26 2 0,-3 26-7 16,4-22 1-16,-4 22-7 0,3-15 5 0,-3 15 0 0,0 0 0 16,14-11-8-16,-14 11 8 15,16 4 0-15,-16-4 0 0,22 14 1 0,-7-5 0 0,-1 7-2 16,-1 0 0-16,0 2-2 0,0 1-16 0,-1-1 4 0,-1 0 12 16,1-4-43-16,-1 1-41 0,-1-5-30 15,2-3-27-15,-12-7-30 0,20 7-23 0,-20-7-15 0,26-7 19 16,-9 0 18-16,-2-3 70 15,1-5-12-15,-3 2 56 0,-1-2-19 0,-3 0 52 16,-3 2-20-16,-6 13 64 0,8-22-21 16,-8 22 8-16,7-18 32 0,-7 18 18 0,0 0 1 0,5-16 34 15,-5 16-70-15,0 0-1 16,0 0-5-16,6-15-3 0,-6 15 43 0,0 0-54 0,0 0 45 16,0 0-54-16,14 5 49 0,-14-5-61 0,0 0 56 15,14 9-53-15,-14-9 51 0,13 5-56 0,-13-5 75 16,0 0-32-16,21 3 63 0,-21-3-44 0,16-3 45 15,-16 3-37-15,14-8 44 0,-14 8-51 16,9-11 37-16,-9 11-51 0,3-17 0 0,-3 17-3 0,-7-19-7 16,-1 8-4-16,-5-1 0 15,-1 0-6-15,-4 1 2 0,-2 1-2 0,0 2-1 0,-1 0-2 16,1 4 0-16,4-1-2 0,16 5-3 16,-25-3 2-16,25 3-5 0,0 0 3 0,-20 2 1 15,20-2-3-15,0 0 1 0,0 0 0 0,5 18 43 0,-5-18-57 16,22 11 44-16,-6-5-52 0,5-1-14 15,0 0 6-15,1-2 6 0,1 0 9 0,-4 0 1 0,-2-1 6 16,-17-2-3-16,28 4 9 16,-28-4 0-16,22 3 3 0,-22-3 2 0,16 4 2 0,-16-4 1 15,13 7 3-15,-13-7 23 16,10 10-31-16,-10-10 49 0,8 15-50 0,-8-15 44 16,8 15-54-16,-8-15 49 0,7 12-52 0,-7-12 48 0,8 14-56 0,-8-14 47 15,10 12-39-15,-10-12 49 16,19 8-49-16,-19-8 50 0,21 0-50 0,-21 0 49 0,29-8-4 15,-12-1-55-15,1 1 45 0,-2-4-38 16,0-1 6-16,-3-2 4 0,0 1 2 16,-2-4 3-16,-3 2 1 0,1 0 3 0,-3 2 4 15,-2 0 19-15,-4 14 7 0,5-22 7 0,-5 22-4 0,3-16-7 16,-3 16-4-16,0 0-5 0,1-16-7 0,-1 16-2 16,0 0-2-16,0 0-4 0,0 0-1 15,0 0 1-15,0 0-4 0,-5 19-1 0,5-19-2 0,1 21 38 16,-1-21-45-16,4 22 40 15,-4-22-47-15,6 28 46 0,0-13-8 0,-1-2-1 0,1-1-2 16,1-2-17-16,-7-10-54 16,17 12-38-16,-17-12-26 0,19 2-81 0,-19-2 37 0,30-12-35 15,-12 2 35-15,-1-5 2 16,3-2 30-16,-2-3 27 0,-3-2 7 0,-3 1 34 0,-5 0 15 0,0-2 13 16,-3 1 20-16,0 0 24 0,-4 3 21 0,0 0 24 0,-1 1 19 15,-3 2 4-15,-2-2 15 16,-1 3 5-16,-2 4 2 0,2-1-6 0,-2 2 2 15,9 10-16-15,-15-14-17 0,15 14-12 16,0 0-15-16,-17-4-4 0,17 4-4 0,0 0-6 0,-12 16-4 16,12-16 18-16,-2 27 3 0,4-8-8 15,2 3-11-15,0 1-3 0,4 2 9 0,1 2-11 0,3 1 40 16,-3-8-53-16,-1 1 44 0,2-1-52 0,-2 0 47 0,-1-4-57 16,-1 0 45-16,-2-1-43 15,-4-15 50-15,6 22-53 0,-6-22 49 0,-2 20-36 0,2-20 33 16,-10 19-51-16,1-6 51 15,-3-4-57-15,0 0 58 0,-1-1-55 16,-1-1 19-16,1-1-96 0,13-6 13 0,-23 7-92 16,23-7-9-16,0 0-108 0,-21-3-240 0,21 3-282 15,0 0-388-15</inkml:trace>
  <inkml:trace contextRef="#ctx0" brushRef="#br1" timeOffset="-64651.61">21342 14908 1093 0,'19'-3'586'0,"-19"3"-137"0,0 0-91 15,17-3-77-15,-17 3-34 16,0 0-15-16,16-4-15 0,-16 4-19 0,11-8-22 16,-11 8-23-16,18-18-21 15,-6 5-17-15,1 1-24 0,2-3-19 0,-2-2-9 0,1 1-8 0,-1 0 5 16,-1-1 6-16,-3 2-1 0,-3 3-1 0,0-3 22 0,-6 15-43 16,2-20-6-16,-2 20-9 0,-6-21-3 15,6 21-8-15,-19-15-3 0,4 11-3 0,-1 2-6 0,16 2 26 16,-35 0-35-16,18 4 6 15,-3 4-6-15,3 2 5 0,1 3-4 0,3 1 1 0,1 4 22 16,5 0-26-16,2 1-1 16,4 5 9-16,2-2-23 0,3 1 18 0,3 1-1 0,4-4-1 15,1-2-1-15,1-2 2 16,5 0 0-16,1-5-1 0,0-4-4 0,3 1-6 0,2-5-45 16,0-1-69-16,-3-2 51 0,4-3-72 0,-3-2-7 0,0-2-99 15,-3-1-15-15,-1 0-24 0,-5-3-149 16,-5 1-476-16,-8 10-567 0</inkml:trace>
  <inkml:trace contextRef="#ctx0" brushRef="#br1" timeOffset="-63702.42">16238 14033 577 0,'0'0'481'0,"19"2"-88"0,-19-2-84 16,0 0-31-16,17 4-34 0,-17-4-5 15,0 0-40-15,0 0-13 0,15 7-22 0,-15-7-11 0,0 0-16 16,0 0-20-16,0 0 42 16,-11 12-75-16,11-12 26 0,-19 7-51 0,19-7 39 0,-27 9-49 15,8-2 33-15,-2 1-59 0,-4-2 30 16,-7 4-43-16,-2-1 40 0,-5 1-52 0,-3 1 39 16,-2-1-46-16,-12 3 44 0,-4-3-51 0,-5 4 46 0,-4 0-16 0,-6 1 8 15,-5 4-7-15,-6-2 0 16,-2 4-46-16,-23 5 47 0,-2 2-46 0,-4-3 7 0,2 0 2 15,-2 3 3-15,6 0-1 16,-2 0 9-16,0 0 3 0,1 2 0 0,-2-4 1 16,3 0 1-16,2 3 0 0,0 0 2 15,25-9-3-15,-2 0 3 0,3-1 2 0,2-4-1 0,2 1-1 16,4-1 3-16,2-3 0 0,6-1-1 0,4 1 4 0,5-4-7 16,13-1 5-16,2-3-4 0,5 0 1 15,4 0 5-15,7-2-3 0,4 1-1 0,6-2-4 16,17-1-5-16,-23 2 3 0,23-2 1 15,0 0-3-15,-20 5 7 0,20-5-3 0,0 0 1 0,0 0-36 16,0 0-52-16,0 0-21 0,0 0-30 16,27-3-26-16,-9 0-12 0,2-4-42 0,5-1-110 15,6-2-511-15,0-1-431 16</inkml:trace>
  <inkml:trace contextRef="#ctx0" brushRef="#br1" timeOffset="-63132.08">13365 14596 496 0,'0'0'412'0,"-21"-12"-72"0,21 12-105 15,-15-14-16-15,15 14-32 16,-10-18-32-16,10 18-14 0,-6-18-8 0,6 18-13 0,0 0 2 15,-3-22-12-15,3 22-8 0,0 0 12 16,-2-22 11-16,2 22-8 0,0 0 1 0,0 0-12 0,-4-19-7 16,4 19-11-16,0 0-18 15,0 0-18-15,0 0-4 0,0 0-12 0,-19 4-9 0,7 10-7 16,-7 5 0-16,-1 4-6 0,-6 4-14 0,-8 5 11 0,-2 4-17 16,-5 2 15-16,-1 0-2 15,-4 0-2-15,0 1-4 0,0-6 4 0,2 0 43 0,1-4-53 16,2-2 47-16,10-8-56 15,0-3 74-15,5-2-45 0,5-4 50 0,2-1-50 16,6-1 48-16,13-8-44 0,-22 7 44 0,22-7-58 16,-16 7 30-16,16-7-43 0,0 0 46 0,0 0-49 0,0 0 45 15,0 0-43-15,24-12 43 16,-1 5-43-16,9 0 3 0,7 3 2 0,5 1 2 0,3 3 1 16,2 2 1-16,12 6-2 0,-3 3 36 0,1 1-45 0,-4 6 43 15,-3 2-9-15,-2 1-45 0,-8 1 16 16,-8-1-121-16,-3 1-42 0,-6 0-108 0,-4 0-271 15,-6 2-398-15,-6-5-614 16</inkml:trace>
  <inkml:trace contextRef="#ctx0" brushRef="#br1" timeOffset="-62232.4">9063 15277 553 0,'-11'-9'582'0,"0"0"-139"0,11 9-147 0,-21-12-21 0,21 12-61 0,-14-8-42 16,14 8-82-16,0 0 5 0,0 0-54 0,-11 10 33 15,11-10-74-15,2 28 60 0,2-9-49 16,1 3 33-16,2 1-51 0,3 7 35 0,0-3-34 0,1-1 30 15,0 0-41-15,-1-5 48 16,1-2-43-16,-3-1 39 0,1-2-42 0,-3-4 40 0,-6-12-39 16,9 18 40-16,-9-18 16 15,6 11 54-15,-6-11-24 0,0 0 3 0,0 0-29 0,0 0 9 16,0 0-15-16,-10-7 6 0,1-4-19 0,-2-6 11 0,0-2-21 16,-4-8 14-16,1 2-9 15,-1-4 11-15,4 1-17 0,-1 0 9 16,5 8-18-16,1-1 12 0,2 6-20 0,4 15 16 0,-2-25-6 15,2 25-1-15,7-20-2 0,-7 20-6 0,19-11 1 0,-19 11 3 16,28-3-2-16,-5 7 0 16,2 3 1-16,5 4-2 0,0 3-15 0,0 3 16 0,0 3-8 15,1 2 10-15,-2 0-16 0,-2 0 14 16,-2 0-9-16,-4-2 12 0,-1-1-14 0,-6-5 16 0,0-3-15 16,-4 1 11-16,-10-12-3 0,15 13 35 0,-15-13 3 15,0 0-4-15,10 9-15 16,-10-9 7-16,0 0-11 0,0 0 15 0,-11-17-1 0,2 0-5 15,1-2-9-15,-3-9 5 0,-1-1-8 16,3-6 4-16,0 1-3 0,2 0-2 0,0-1 39 0,5 6-50 16,1 3 43-16,1 2-51 15,0 5 31-15,2 2-40 0,1 2 46 0,-3 15-50 0,10-22 7 16,-10 22 38-16,17-10-40 0,-17 10 45 0,23 3-46 0,-6 2 3 16,2 5 0-16,5 7 3 0,-1 5-2 15,0 2 0-15,0 5 8 0,-1 1-1 0,0 2 3 0,-6 0-9 16,3 0 10-16,-1 0-7 15,0-3-3-15,-3-2-107 0,0-5-56 0,-3-5-78 16,0-7-24-16,-12-10-190 0,17 6-360 16,-17-6-401-16</inkml:trace>
  <inkml:trace contextRef="#ctx0" brushRef="#br1" timeOffset="-61212.26">9808 15162 949 0,'-7'-11'504'0,"-3"-3"-66"15,-2 1-123-15,0 5 11 0,-1 0-118 16,13 8 7-16,-25-4-87 0,25 4 21 0,-31 1-71 0,14 3-25 15,-2 3 4-15,2 6-2 16,1-4 0-16,0 4-15 0,5 1-7 0,1-2-17 0,4 1 13 16,6-13-20-16,-3 24 14 0,3-24-20 15,9 25 8-15,1-15-12 0,5 0 16 0,1-4-19 16,2-3 11-16,2-3-13 0,4-2 16 0,1-5 1 0,-1 2-5 16,0-3-5-16,-2-1 4 15,-1 1 2-15,-7 1-3 0,0 1-1 16,-14 6 7-16,19-6 0 0,-19 6-2 0,14-5-2 0,-14 5-5 15,0 0-6-15,0 0 6 0,0 0 0 0,12 7-14 0,-12-7 10 16,0 0 4-16,5 22-16 16,-5-22 17-16,4 21-16 0,-4-21 15 0,9 21-19 0,-9-21 20 15,13 22-12-15,-13-22 12 0,15 14-37 16,-15-14-50-16,19 2-37 0,-19-2-19 0,29-12 1 0,-10 1-5 16,1-7 6-16,0-1 9 0,-3-3 10 0,-1-1 21 15,-6 3 18-15,0 1 49 16,-5 0 52-16,-2 1 13 0,-3 18 50 0,0-25-11 0,0 25 45 15,-6-21-43-15,6 21 43 0,-10-12-60 16,10 12 39-16,-11-7-62 0,11 7 33 0,0 0-56 0,0 0 40 16,-19 3-53-16,19-3 49 15,-6 14-55-15,6-14-5 0,-4 23 6 0,4-23-7 0,0 33 11 16,1-15 0-16,1 2 0 0,0-3 1 0,-2-17 0 0,4 29-4 16,-4-29 2-16,10 19 7 0,-10-19-4 15,12 5 2-15,-12-5 8 0,25-13 0 0,-8-7-2 0,3-3 42 16,0-7-52-16,-1-3 50 15,-1-4-54-15,-4-1 3 0,0-1 12 0,-5 0-3 16,-3-1 18-16,-3 0 6 0,-3 2 11 16,-2 1 22-16,0 10 6 0,-1 1 11 0,-1 4 15 15,1 5-14-15,-1 2-11 0,4 15-13 16,-6-19-17-16,6 19-5 0,0 0-8 0,0 0-5 0,0 0-5 16,-17 18-5-16,13 2-6 0,3 4 3 0,0 4-6 0,3 7 0 15,0 5 37-15,3 1-40 0,-1 0 39 16,3 2-50-16,-1-3 3 0,1-2 1 0,1-1 21 0,1-4-26 15,0-1 4-15,3-5-2 16,-4-8 6-16,0-1-1 0,-1-5 5 0,-7-13-3 0,10 19 17 16,-10-19 32-16,0 0 18 0,12 9 1 15,-12-9 2-15,0 0-10 0,10-12-3 0,-10 12 9 16,7-16 2-16,-7 16 6 16,5-19-3-16,-5 19-6 0,6-16-3 0,-6 16-17 0,2-15-1 15,-2 15-18-15,0 0 12 0,4-16-31 0,-4 16 9 16,0 0-7-16,6-14-3 0,-6 14 5 0,0 0-8 15,17-9 4-15,-17 9-4 0,14-6 2 0,-14 6-5 16,19-3 2-16,-19 3-10 0,20-2 10 16,-20 2-1-16,21 4-1 0,-21-4 2 0,23 9-1 0,-12-2-1 15,-1 1 2-15,1 2 0 0,-1 0 8 16,-1 3-10-16,0-2 1 0,-2 3 1 0,0-2 0 0,-1 1 0 16,-6-13 2-16,10 19-3 0,-10-19 49 0,8 15-107 15,-8-15-43-15,6 12-39 16,-6-12-48-16,0 0-48 0,0 0-27 0,0 0 4 0,0 0 15 15,0 0 4-15,0 0 49 0,15-9 30 16,-15 9 52-16,3-20 18 0,-3 20 26 0,1-28 36 0,-1 28 26 16,2-31 19-16,-2 31 43 15,1-28-18-15,-1 28 65 0,-1-23-28 0,1 23 55 0,-2-18-44 16,2 18 46-16,0 0-67 0,-1-20 37 0,1 20-68 0,0 0 37 16,0 0-53-16,0 0 37 0,0 0-56 15,0 0-5-15,0 0 6 0,0 0-2 0,9 15-4 0,-9-15 1 16,8 24-17-16,-3-11 25 15,2 1-1-15,-1-1-2 0,0-3-2 0,-6-10-7 16,14 17 3-16,-14-17-46 0,0 0-85 16,23 0-22-16,-23 0-117 0,18-17-191 0,-7 2-267 0,-1-3-259 15</inkml:trace>
  <inkml:trace contextRef="#ctx0" brushRef="#br1" timeOffset="-60872.15">10553 14865 889 0,'0'0'470'0,"-16"-2"-128"0,16 2-81 0,0 0-53 15,-11 6-39-15,11-6-37 16,0 0-36-16,2 27-17 0,3-15-22 0,3 7-4 0,3 0 34 16,0 0 36-16,7 5-69 15,-2-1-9-15,-2-6-10 0,-1-1-6 0,-1-2-9 0,1-1 1 16,-3-2-14-16,-10-11 7 0,17 16 1 0,-17-16 38 0,10 10 51 16,-10-10 39-16,0 0-22 15,0 0-2-15,0 0-2 0,0 0 0 0,0 0 37 16,0 0-32-16,0 0 4 0,-5-12-5 0,5 12-17 15,-13-17-28-15,13 17-4 0,-11-21-26 0,11 21-6 0,-7-21-14 16,7 21-2-16,-3-17-9 16,3 17-1-16,2-17-2 0,-2 17-7 0,7-15 2 0,-7 15-8 15,16-10 5-15,-16 10 0 0,20-8-4 16,-20 8-8-16,22 0 10 0,-22 0-9 0,28 8 8 0,-14-3-1 16,3 4 0-16,-3 4 2 0,2 2 1 0,-2-1-6 15,0 3 3-15,-2-1-8 16,0 1-50-16,-1-2-27 0,-2-3-108 0,-2-1-69 0,-7-11-29 15,16 17-17-15,-16-17-105 0,11 6-128 16,-11-6-282-16,0 0-390 0</inkml:trace>
  <inkml:trace contextRef="#ctx0" brushRef="#br1" timeOffset="-60601.86">10973 15111 881 0,'0'0'539'0,"0"0"-185"0,0 0-32 0,0 0-109 0,0 0-3 16,14-7-94-16,-14 7 12 0,0 0-67 15,19-13 31-15,-7 6-59 0,0 0 27 0,4-5-44 0,0 1 39 16,0-2-61-16,-2 1 10 15,1-2 5-15,-1 1 13 0,-3 0 8 0,-1 3 12 0,-10 10 9 16,12-19 25-16,-12 19 7 16,4-14-4-16,-4 14-7 0,0 0-11 0,-4-17-9 0,4 17-11 15,-12-8-9-15,12 8-3 16,-17-3-13-16,17 3 5 0,-22 3 31 0,22-3 5 0,-25 9 4 16,12-2 36-16,1 1-54 0,2 2 32 0,2 0-52 0,1 4 37 15,3-2-50-15,4-12 27 0,-2 25-35 16,2-25 35-16,6 30-44 0,1-16 1 0,3 0-3 0,1-1 4 15,1-3-1-15,1-3-1 16,1-2-34-16,-14-5-47 0,26 5-60 0,-26-5-48 0,25-3-124 16,-25 3-693-16,23-9-743 0</inkml:trace>
  <inkml:trace contextRef="#ctx0" brushRef="#br1" timeOffset="-58920.13">11579 14352 447 0,'-14'-15'632'0,"-1"2"-86"0,2 3-181 0,1 0-29 16,1 2-112-16,11 8-18 0,-14-5-135 15,14 5 72-15,0 0-70 0,-11 15-15 0,11-15-11 0,0 31-9 16,3-7-9-16,3 6 0 15,3 5-32-15,2 0 24 0,2 1-32 0,3-1 14 0,-1-1-4 16,2 0-8-16,1-2 35 0,-2-3 28 16,0-1 16-16,-1-5-16 0,-4-3-5 0,0-5-7 15,-3 0-5-15,-1-4 16 16,-7-11 37-16,11 16 22 0,-11-16 14 0,8 12 3 0,-8-12-22 16,0 0 7-16,0 0-46 0,5 14-17 0,-5-14-12 0,0 0 41 15,0 0-58-15,0 0-2 0,0 0-7 16,0 0-6-16,0 0-1 0,0 0-3 0,0 0 2 0,0 0-6 15,0 0-3-15,24-5 4 16,-9 3-2-16,6-1-2 0,2 0-1 0,2-1-2 0,1 1-53 16,3-1-41-16,3-3-15 0,3-1-29 15,-2-2-23-15,-1-1-28 0,1-3 9 0,-2 2 10 0,-2-3 14 16,-4-1 21-16,-1 1 28 0,-8 2 13 0,-4 1 37 16,-4 1 25-1,-8 11 32-15,10-15 6 0,-10 15 36 0,0 0-43 16,0 0 88-16,0-21 7 0,0 21-2 0,0 0-14 0,-10-11-14 15,10 11 4-15,0 0-10 0,0 0-11 0,-7-11-16 0,7 11-6 16,0 0 2-16,0 0-4 16,0 0-4-16,0 0-1 0,-1-18-1 0,1 18-15 0,8-12 9 15,-8 12 6-15,12-18-1 0,-5 7-8 16,3-1 7-16,0-3-17 0,-3 2 21 0,1 0 5 0,-3 1-1 16,-5 12 7-16,9-21 16 0,-9 21 10 0,3-17 6 0,-3 17-5 15,0 0 3-15,-5-18 36 16,5 18-66-16,-12-8-5 0,12 8-3 15,-22-2-10-15,7 7 5 0,1 0-2 0,-4 7-4 16,0 0-2-16,3 1 0 0,1 3-1 0,3 1 0 0,2 3 0 16,4-1-7-16,3 2 1 15,2-4 6-15,4 4-11 0,5-1 10 0,0-2-2 16,7-1 3-16,-1-3 10 0,4-2-22 0,3-5 12 0,0-1 2 0,3-5-6 16,2-3 8-16,4-6-2 0,1-5 0 15,1-4 0-15,-1-5-3 0,-3-2 1 0,0-3 47 0,-4 1-55 16,-4-2 39-16,-4 0-40 15,-3-1 47-15,-5 2-6 0,-5 3-18 0,-2 1 8 0,-2 2-1 16,-1 2-51-16,-4 0 53 0,-2 1-52 16,-2 1 52-16,0 5-57 0,-2 2 57 15,-3 2-51-15,1 3 50 0,-1 0-52 16,14 5 52-16,-27-1-51 0,27 1 48 0,-26 7-45 0,12-1 48 16,5 2-51-16,-1 3 42 0,4 0-39 0,6-11 2 0,-8 23 3 15,8-23 7-15,1 25-1 16,-1-25 3-16,9 25 2 0,1-15 2 0,-1-1 2 0,4 0 0 0,1-3-3 15,-14-6 8-15,27 4 1 16,-27-4 46-16,27-2-57 0,-27 2 49 0,22-5-51 0,-22 5 49 16,22-9-52-16,-22 9 42 0,15-6-42 15,-15 6 51-15,10-10-57 0,-10 10 56 0,0 0-42 0,9-12 48 16,-9 12-50-16,0 0 44 0,0 0-53 0,0 0 47 0,0 0-26 16,0 0 19-1,0 0-51-15,0 0 47 0,16 8-48 0,-16-8 49 16,9 11-50-16,-9-11 49 0,11 9-47 0,-11-9 38 15,16 5-40-15,-16-5 46 0,0 0-55 0,29-5 21 0,-29 5-10 16,20-9 51-16,-8 1-49 16,-2 0 53-16,-10 8-51 0,14-17 48 0,-14 17 0 0,9-19-2 15,-9 19-4-15,5-17-1 0,-5 17-51 16,0 0 56-16,6-19-50 0,-6 19 50 0,0 0-53 0,0 0 25 16,4-16-26-16,-4 16 58 0,0 0-6 0,0 0-7 0,0 0 0 15,0 0-2-15,17 4-48 16,-17-4 52-16,0 0-48 0,13 8 52 0,-13-8-55 15,0 0 59-15,16 7-47 0,-16-7 55 16,0 0-49-16,0 0 54 0,0 0-39 0,0 0 68 0,13-6 18 16,-13 6 2-16,0 0-12 15,-5-19 1-15,5 19-9 0,-14-19-1 0,4 7-9 16,1 1-9-16,-2-2-7 0,-1 3-6 0,3-1-7 0,3 0-6 0,6 11-9 16,-8-24-1-16,8 24-17 0,6-28 14 15,5 10-16-15,1 0 14 0,7 0-18 0,2 0 0 0,4 4 0 16,-6 3 21-16,2 1-18 15,-1 3-7-15,-5 2 4 0,-15 5 4 0,25-5-1 0,-25 5 46 16,18-2-50-16,-18 2 4 0,0 0 4 16,20 7 6-16,-20-7-3 0,0 0-1 0,7 16 5 15,-7-16 2-15,0 0 16 16,2 21-20-16,-2-21 16 0,-2 17-19 0,2-17 18 0,-2 17-21 16,2-17 19-16,0 18-14 0,0-18 7 0,2 16-18 0,-2-16 24 15,7 15-3-15,-7-15-1 0,5 12-3 16,-5-12-1-16,0 0 1 0,8 11-1 0,-8-11 1 0,0 0-6 15,0 0-13-15,0 0 17 16,0 0-10-16,13-7 19 0,-13 7-17 0,0 0 20 0,4-21-18 16,-4 21 2-16,-4-20 9 0,4 20-6 15,-4-26-2-15,2 11 5 0,0 0-1 0,2 15 0 0,0-30 0 16,2 12-2-16,0 4 0 0,3-3 0 0,4 0 0 16,0 2 5-16,2 1-9 15,3-2 5-15,1 4-2 0,1 1 0 0,-1 2-3 16,-1 2 3-16,-14 7 1 0,23-4-2 0,-23 4 7 15,24 3-7-15,-24-3 0 0,23 13 1 0,-14-3 3 0,2 2-4 16,-2 4 2-16,-2 0-2 16,-1 2 2-16,2 0-3 0,-2 2 8 0,-1 0 7 0,-1 0-21 15,2 0 19-15,0-3-21 0,-2-2 13 16,0-1-60-16,-4-14-119 0,7 18-24 0,-7-18-98 0,0 0-16 16,16 9-92-16,-16-9-100 0,0 0-331 0,15-12-416 0</inkml:trace>
  <inkml:trace contextRef="#ctx0" brushRef="#br1" timeOffset="-58762.07">13248 13983 499 0,'0'0'544'0,"0"0"-123"0,-5-17-99 0,5 17-65 16,0 0-48-16,0 0-55 0,0 0-21 15,0 0-78-15,0 0 21 0,0 0-8 0,0 0-15 16,0 0-9-16,2 20-11 0,-2-20-8 0,11 19-2 0,-3-8-5 16,3 0-13-16,0-1 5 0,5 0 4 0,-3-2 38 15,1-1-49-15,1-4 47 0,-15-3-66 0,25 3 0 0,-25-3-109 16,25-4-216-1,-25 4-427-15,20-11-288 0</inkml:trace>
  <inkml:trace contextRef="#ctx0" brushRef="#br1" timeOffset="-58392.41">13138 13674 630 0,'0'0'444'0,"0"0"-100"0,0 0-86 0,0 0-38 0,0 0-43 16,24 3-5-16,-8 4-23 0,5 3-25 0,-2 0 5 15,2 1-9-15,-1-2-10 0,0 1-6 16,-2 2-12-16,-2-3 0 0,-2 0-18 0,-3-2-13 16,3 0-18-16,-14-7 1 0,15 12-8 0,-15-12 2 15,13 7 28-15,-13-7 31 0,0 0-21 0,0 0-12 16,10 11-10-16,-10-11-10 0,0 0-7 0,0 0-6 0,0 0 5 16,0 0 15-16,0 0 9 15,-19-6-1-15,19 6 0 0,0 0-4 0,-13-13-8 16,13 13-6-16,0 0-6 0,-6-17-10 0,6 17-4 15,0 0-4-15,2-19-5 0,-2 19-3 0,11-13-1 0,-11 13-5 16,20-11 3-16,-20 11-2 16,24-7 32-16,-24 7-43 0,31-1 2 0,-12 2 0 0,1 4 2 15,0 2 0-15,0 0-8 0,-1 5 7 16,0 1 4-16,2 4 0 0,2 0 1 0,-4 1-2 0,-2-3 2 16,0-1-2-16,-3 0-2 0,-1-2-3 0,-1-2-15 15,-1-2-103-15,-11-8-106 16,13 11-27-16,-13-11-76 0,0 0-253 0,0 0-271 0,22-7-456 15</inkml:trace>
  <inkml:trace contextRef="#ctx0" brushRef="#br1" timeOffset="-58052.45">13762 13495 741 0,'-14'-12'566'0,"-1"1"-68"0,-1 3-124 16,1 2-13-16,15 6-143 0,-25-6-3 15,25 6-90-15,-23 3 23 0,12 4-75 16,0 2 31-16,2 1-68 0,2 2 41 15,3 3-65-15,4-15 5 0,0 26-5 0,6-11-1 16,3 1-2-16,5-2-3 0,1-3-6 0,5-1 4 16,3-2 0-16,0-2 2 0,-1-4-7 0,-2-2 10 0,-1 2 11 15,-19-2 14-15,26-3 20 16,-26 3 14-16,23-3 9 0,-23 3 11 0,16-4-4 0,-16 4 0 16,0 0 24-16,13-6-47 0,-13 6 18 0,0 0-48 0,0 0-8 15,0 0-7-15,0 0-1 0,18 6-4 16,-18-6-6-16,4 26 1 0,-3-4-6 0,3 4-2 0,-2 1 1 15,-2 10 1-15,-2 0-3 16,0 1 4-16,-1 0 0 0,1-1 3 16,-2-4-7-16,2-5 6 0,-4-2 30 0,0-2-41 15,0-2 36-15,-5-2 3 0,-8 2-13 0,-1-4-27 0,-4-2-60 16,-5-5-99-16,-6-2-16 0,-3-1-100 0,-4-7-198 0,-8-1-499 16,-11-6-687-16</inkml:trace>
  <inkml:trace contextRef="#ctx0" brushRef="#br1" timeOffset="-56801.93">8595 14882 462 0,'-1'-25'581'0,"-1"2"-80"0,0 1-151 16,-2 5-24-16,2 1-81 0,2 16-37 0,-3-24-74 15,3 24-2-15,-3-16-59 0,3 16 8 16,0 0-35-16,-4-17 13 0,4 17-32 0,0 0 12 0,0 0-20 15,0 0 20-15,10 27-12 0,-1 0 20 16,3 8-28-16,6 13 16 0,2 5 0 16,1 6-8-16,4 5-26 0,1 6 9 0,1 6-13 15,7 23 3-15,0 4 55 0,-1 1-23 0,0 0 14 0,-2 2-26 16,-1-1 2-16,-1-2-15 0,-7-20-81 0,-4 0-69 16,0 0-92-16,-6-6-710 0,1 0-614 15</inkml:trace>
  <inkml:trace contextRef="#ctx0" brushRef="#br1" timeOffset="-50422.3">8239 14977 462 0,'0'0'478'16,"0"0"-66"-16,0 0-145 15,0 0-10-15,0 0-85 0,0 0 20 0,0 0-71 0,0 0 26 16,0 0-75-16,0 0 29 0,6-12-60 0,-6 12 31 0,0 0-55 16,0 0 33-16,0 0-52 15,0 0 41-15,0 0-47 0,0 0 37 0,0 0-60 0,0 0 51 16,0 0-40-16,0 0 48 0,15-6-49 15,-15 6 47-15,0 0-48 0,18-2 48 0,-18 2-47 16,20-5 45-16,-20 5-47 0,29-5 49 16,-10 1-69-16,3-1 73 0,1 0-48 0,3-1 46 0,5-1-48 15,3-2 46-15,2 0-46 0,1-2 51 16,2 2-49-16,1-4 25 0,3 1-32 0,8-6 57 0,3 1-63 16,1-1 53-16,2-3-40 0,2-3 49 0,2 0-44 15,4-2 47-15,3-2-49 0,2-1 45 16,4-1-49-16,2-2 47 0,17-6-43 15,-16 8 42-15,16-8-13 0,-16 7 2 0,17-6 3 16,-15 8-2-16,19-8 41 0,1 2-55 0,0 0 1 0,0 1-2 16,-19 6-5-16,18-6 3 15,-16 7 3-15,18-7-6 0,0 1-32 0,-18 5 38 0,20-4-34 16,-1-1 46-16,-1 1-41 0,-18 6 45 0,18-10-44 0,-1 3 44 16,-2-1-1-16,-17 6 0 0,19-8-43 15,0 1 44-15,0 0-13 0,-2 1-2 0,-19 5 6 0,19-7 2 16,-16 7 0-16,15-6-1 15,-19 5 44-15,2 2-63 0,2-1 2 0,-1 1-1 0,-1 1 7 16,0 0-7-16,-3 1-1 0,-3 2 12 16,0 0-2-16,-4 1 1 0,-4 1-2 0,-2 1 1 15,-4 0 1-15,1 2-4 16,-5 0 2-16,1 1-6 0,-7 0-17 0,1 1 23 0,-10 4 6 16,0-1-1-16,-1 1-2 0,-1 1-1 0,-2 0-1 0,-3-1 4 15,1 3-4-15,-3 0-6 0,-4 0 1 16,-2 1 6-16,-2 1-8 0,-1 1 10 0,-2-1-1 15,1 2-3-15,-6 1 2 16,1-1-2-16,-3 1-16 0,1 0 12 0,-14 5 3 0,22-9 4 0,-22 9-7 16,23-9 8-16,-23 9-1 0,20-8 0 15,-20 8-1-15,17-6-1 0,-17 6-3 0,15-6 3 16,-15 6-6-16,13-6-1 0,-13 6-3 0,0 0 14 0,18-7-1 0,-18 7-2 16,0 0 3-16,0 0 2 15,15-8-3-15,-15 8-4 0,0 0 0 0,10-9 1 16,-10 9-5-16,0 0-3 0,9-12 12 15,-9 12-2-15,0 0 0 0,10-13-2 0,-10 13 0 0,0 0-2 16,8-12 2-16,-8 12-5 16,0 0 74-16,0 0-67 0,7-14 25 0,-7 14 66 0,0 0-58 15,0 0 55-15,0 0-60 0,0 0 48 16,6-12-60-16,-6 12 47 0,0 0-62 0,0 0 46 0,0 0-64 16,0 0 55-16,0 0-60 0,0 0 52 0,0 0-57 15,0 0 3-15,0 0 7 0,0 0 2 16,0 0-3-16,0 0 12 0,13 12-2 0,-13-12-1 0,12 23-3 15,-4-7 6-15,-1 2-1 0,3 4 2 16,1 3-10-16,2 2 12 0,1 0-8 0,1 4 8 16,1-1 1-16,0 1-1 15,2 0-6-15,-1 1 2 0,4 0 4 0,-3-1 51 0,2 1-62 16,0 2 52-16,0-1-56 0,0 0 47 0,1 1-51 0,-1 0 3 16,4 7 4-16,-3-8-4 0,4 7 7 15,-4-5 0-15,4 3 3 0,-6-6-15 0,3 0 13 16,-2-1-8-16,0 0 19 15,-1-4-18-15,0 1 15 0,-2-2 5 0,0-2-2 0,0-2-1 0,-5-3 0 16,0-3 0-16,-3 0-9 0,-1-5 11 16,-8-11-3-16,12 19-3 0,-12-19 6 0,7 13 2 15,-7-13-2-15,0 0 0 0,4 15-14 16,-4-15 9-16,0 0 6 0,-6 14-1 0,6-14-1 16,-12 8-4-16,12-8 3 0,-15 7 3 0,15-7-4 0,-21 4 0 15,21-4-6-15,-29 5 5 0,29-5 3 16,-32 3-2-16,13 0-5 0,-4 3 4 0,-2-4 0 0,-1 0-1 15,-1 1 0-15,-3 0 0 16,4 1-7-16,-11 2 8 0,1-1 2 0,-2 2-1 0,-2 0-4 16,5 1 3-16,-7 1 0 0,-2-2 0 15,1 2-1-15,-2 2 0 0,0-1-6 0,-9 3 9 0,-1 0-3 16,-2-1 0-16,3 2 44 0,0-1-53 0,-2 1 51 0,2 0-58 16,-2 1 53-16,0 1-64 15,-1 0 57-15,0 3-48 0,-2-1 49 0,1 1-63 16,1 0 10-16,-3 2 8 0,1 1 3 15,-1 3 2-15,1-4 1 0,0 0 1 16,4 0-5-16,-3 0 8 0,2 1 1 0,3 0-4 16,1-1 1-16,1 1 6 0,-1-3-2 0,4 3-13 0,0-2 17 15,-2 1-14-15,3 0 9 0,0 0-8 16,-2-1 19-16,1 1-20 0,2-2 15 0,-4 1-11 0,2 5 15 16,0-5-2-16,0-2-1 0,1 1-7 0,-1 2 9 15,2-3-2-15,5-2-1 0,-5 4-5 16,7-5 5-16,-1 1-1 0,2-1-2 0,-1 2 51 0,-8 1-65 15,8-2 8-15,0 1 4 16,0-1-2-16,-1-1-6 0,0 1 7 0,1 0 0 0,-2-1-14 16,1-1 18-16,0 2-16 15,-8 4 18-15,9-6-19 0,-1 2 22 0,-8 3-13 0,9-3 12 16,-8 2-17-16,1 3 20 16,8-4-18-16,-10 2 17 0,3 1-17 0,-2-1 17 0,1 2-17 0,0 0-2 15,0-1 8-15,-2 1 1 0,0-1-2 0,1 2 0 0,-2-1 1 16,1 0-3-16,0-2 21 15,0 1-19-15,-2 2 15 0,1 0-19 0,0 0 19 16,-1 0-14-16,0 3 14 0,-1-2-18 0,0 0 17 16,0-1-19-16,-1 2 18 0,1 0 0 0,-1-1-18 15,-1 1 16-15,0 0-19 16,0 1 21-16,1-1-16 0,-1 2-1 0,1-2 0 0,1 1 2 16,0 0 1-16,0-2 1 0,4-1 1 0,0 0-1 0,9-4 12 15,1-1 0-15,2 0 18 0,1-3 18 16,2-1 1-16,2 0 0 0,6-5 8 0,2 1 6 0,2-2-2 15,5-1-7-15,2-1 5 16,13-5-25-16,-22 8 13 0,22-8-30 0,-16 5 15 0,16-5-21 16,0 0 14-16,-16 6-19 0,16-6 20 15,0 0-25-15,0 0 16 0,-15 4-17 0,15-4 19 0,0 0-22 16,0 0 17-16,0 0-17 0,0 0 2 0,0 0 37 16,-15 5-42-16,15-5 19 15,0 0-17-15,0 0 3 0,0 0 3 0,0 0 3 0,0 0 26 16,0 0 0-1,0 0-2-15,0 0 17 0,0 0-21 0,0 0-9 0,0 0-3 0,0 0 0 0,0 0 0 16,0 0-4-16,0 0-1 16,0 0-2-16,0 0 0 0,-17 2 5 0,17-2-9 0,0 0-1 15,0 0-1-15,0 0 3 0,0 0-5 16,0 0-3-16,0 0-4 0,0 0-73 0,0 0-74 0,0 0-98 16,0 0-31-16,0 0-258 0,0 0-334 0,6-17-498 15</inkml:trace>
  <inkml:trace contextRef="#ctx0" brushRef="#br1" timeOffset="-44872.15">25803 16217 787 0,'0'0'453'15,"-16"-6"-60"-15,16 6-145 0,0 0-49 16,-24 6-53-16,24-6-19 0,-19 18-24 0,11-5-22 16,1 1-19-16,2 5-15 0,-1 1-14 15,3 2-2-15,1 0 26 0,2 1-46 16,0 1 48-16,2 1-61 0,1 0 44 0,3-2-43 15,-3-1 36-15,4 0-95 0,-1-1-13 0,-3-2-131 0,1-4-564 16,-4-15-292-16</inkml:trace>
  <inkml:trace contextRef="#ctx0" brushRef="#br1" timeOffset="-44598.84">25617 16198 499 0,'-10'-22'506'0,"3"2"-102"16,1 2-112-1,-1 4-13-15,7 14-85 0,-8-22 0 0,8 22-79 0,-4-21 19 16,4 21-75-16,8-19 31 0,1 11-54 16,1 0 34-16,9-1-45 15,4 5 30-15,6 1-54 0,0 3 44 0,9 4-45 16,2 4 28-16,-1 1-33 0,2 5 34 0,-3 1-36 0,-1 3 39 0,-1 2-29 16,-4 1 49-16,-3 2-21 0,-2 4 0 0,-5 2-4 0,-6 2 14 15,-4 3-25-15,-6 1 20 0,-8 2-29 16,-4 1 14-16,-6 2-21 0,-6 7 28 15,-5-1-30-15,-3-1 23 0,-1-1-28 0,0-3 1 16,2-3 1-16,5-6-1 0,1-4-50 0,6-6-71 16,2-4-39-16,2-6-143 0,9-12-494 0,0 0-353 15</inkml:trace>
  <inkml:trace contextRef="#ctx0" brushRef="#br1" timeOffset="-44012.3">26356 16495 531 0,'0'0'538'16,"8"-21"-71"-16,-8 21-124 16,5-18-42-16,-5 18-13 0,-2-17-29 0,2 17-36 0,-9-18-13 15,9 18-19-15,-16-16-25 0,5 9-15 16,11 7-6-16,-27-8-25 0,27 8-11 0,-32 1-6 16,12 4-23-16,-2 3-6 0,1 1-20 0,-5 7-2 0,3-2-18 15,3 3-1 1,2-1-17-16,7 0 7 0,-1-2-11 0,6 2 3 0,3-2-9 0,3-14 0 15,0 24-2-15,0-24 0 16,14 23-2-16,-5-15 0 0,6-1-2 0,1-5 3 0,3-2-2 0,5-2-2 16,1-4 1-16,-1-3 8 15,6-1-9-15,-8 0 16 0,-2 1-21 0,1-2 13 16,-6 1-7-16,-1 1 7 0,-3 1-6 0,-11 8 11 0,16-15-8 16,-16 15 17-16,6-11-20 0,-6 11 9 0,0 0-10 15,0 0 9-15,0 0-13 0,0 0 9 0,0 0-7 0,0 0 5 16,0 0-7-1,0 0 9-15,-14 11-14 0,14-11 12 0,-4 22-13 0,4-22 1 16,0 20 0-16,0-20 3 0,6 23-3 16,-6-23 1-16,10 19 1 0,-10-19 10 0,16 14-60 0,-16-14 0 15,27 6 15-15,-27-6 8 16,35-7 6-16,-14-3 4 0,4-3 10 0,0-4 2 0,-4-2 3 16,2-2 6-16,-4-2 5 0,0-2 5 0,-3-3-3 0,-5-2 0 15,1-2 4-15,-5 0 4 0,-3-3-2 16,-2 1 1-16,-2 4 5 0,-2 2 3 0,0 1 58 0,-2 2-39 15,1 4 26-15,-1 4-19 16,1 3 8-16,3 14-20 0,-7-23 11 0,7 23-30 16,0 0 22-16,0 0-32 0,0 0 18 15,0 0-24-15,0 0 17 0,0 33-4 0,3-6-3 0,4 6-2 16,-1 2-1-16,3 1 5 16,0 2-30-16,1 1 20 0,0 0-15 0,-1-3 15 0,3-1-20 15,1-4-5-15,-2-2-71 0,-1-8-79 0,0-4-65 0,1-4-95 16,-1-2-7-16,-10-11-135 0,17 1-440 15,-17-1-566-15</inkml:trace>
  <inkml:trace contextRef="#ctx0" brushRef="#br1" timeOffset="-43592.44">26737 16258 860 0,'-19'-11'475'0,"2"1"-125"0,1 0-66 0,3 3-21 16,13 7-51-16,-15-11-53 0,15 11-42 0,0 0-28 15,-14-7-17-15,14 7-6 0,0 0-16 16,0 0-11-16,16 9-2 0,-3-3-5 0,8 0-7 0,1 2-4 15,5-2-8-15,6 0 5 16,2-1-10-16,0-2-5 0,-3-3 3 0,-1 0 1 0,5-3-4 16,0 1 0-16,-2-2 26 0,-7-1-29 15,-1-1 4-15,-3 2 3 0,-7 2 36 0,-16 2 49 0,25-6 16 16,-25 6-18-16,0 0-11 0,15-7 3 16,-15 7 3-16,0 0-2 0,0 0-3 0,-20 1 3 15,4 4-4-15,-6 0 5 0,0 2-1 0,-3 2 12 0,-1 1-4 16,2 0-9-16,4 1-23 15,2-1-12-15,3 2-12 0,1 1-6 0,5-1-6 0,5 0 4 16,4-12-15-16,-3 20 0 0,3-20-22 16,9 21 17-16,2-12-20 0,3-4 17 0,1 0-19 0,4-3 14 15,3-1-10-15,0-3 12 16,1-1-17-16,0-1 20 0,-8 0-14 0,1 0 19 0,-16 4-13 16,25-5 26-16,-25 5 16 0,15-5 18 0,-15 5-23 15,0 0 35-15,19-7-29 0,-19 7 35 16,0 0-35-16,0 0 22 0,12-4-40 0,-12 4 22 0,0 0-40 15,0 0 28-15,0 0-27 16,12 6 21-16,-12-6-47 0,0 0-1 0,9 19-101 16,-9-19-68-16,8 16-77 0,-8-16-65 0,9 17-74 15,-9-17-250-15,10 17-302 0,-10-17-641 0</inkml:trace>
  <inkml:trace contextRef="#ctx0" brushRef="#br1" timeOffset="-42202.04">27871 16021 147 0,'-6'-21'643'0,"6"21"-173"0,-6-14-172 16,6 14-17-16,0 0-108 0,-5-17 12 15,5 17-90-15,0 0 19 0,0-18-62 0,0 18 36 16,7-15-57-16,-7 15 31 15,15-21-55-15,-3 8 40 0,3 0-52 0,-2 0 18 0,1 0-41 16,-1 0 82-16,-1 5-24 0,-12 8 67 16,18-16 24-16,-18 16 43 0,9-8-40 0,-9 8-11 0,0 0-38 15,0 0-2-15,-6-14-23 16,6 14-6-16,-23 0-17 0,0 2 8 0,-8 8-19 0,-3 1 11 16,-2 4-18-16,-11 8 7 0,2 2 46 0,0 5 13 0,1 2 5 15,2 3-10-15,2 5-6 0,5 0-11 16,3 3-11-16,5 1-1 0,10-8 23 0,5 0-45 15,3 1-1-15,7-1-5 16,6-1-4-16,5-2-4 0,7-2-2 0,6-3 3 16,5 0-13-16,12-1-2 0,1-3 1 15,-3-11-45-15,2-5-68 0,2-5-35 0,1-6-86 0,1 0 1 0,0-5-27 16,-3-3 48-16,0-2-13 0,-1-2 13 0,-5-2 52 0,-3 1 26 16,-4-2 124-16,-5 1-28 15,-6 2 85-15,-1 1 0 0,-1-3 18 0,-5 3-7 0,-2 0 10 16,0 2 8-16,-7 12 0 15,6-24 14-15,-6 24 23 0,1-22 18 0,-1 22-5 0,-3-21 5 16,3 21-19-16,-10-24 3 16,4 13 3-16,-1 0-5 0,-2 0-13 0,-2 3 12 0,0-1 3 15,0 4 2-15,-3 0-12 0,14 5 2 16,-27-5-10-16,27 5-11 0,-30 3-4 0,15 3-23 0,-3 2-7 16,1 5-10-16,1-1-6 0,2 3-8 0,2 1-5 15,2 1-3-15,3 0-3 0,3-2 6 16,4-15-11-16,0 28-1 0,4-14-1 15,3-1-2-15,3-2 0 0,2-3-2 0,4 1 1 16,2-6 6-16,1-1-9 0,0-2 0 0,2-1 1 0,1-1 1 16,-4-2 1-16,-3 0-1 15,2-1 2-15,-3 0 2 0,-14 5 8 0,21-9-11 0,-21 9 4 16,16-9 4-16,-16 9-2 0,0 0 0 0,11-11 1 16,-11 11-3-16,0 0 7 0,0 0-10 0,0 0-1 15,0 0-1-15,0 0 0 0,0 0-1 0,0 0 0 0,0 0-2 16,-4 20 8-16,4-20-13 15,0 0-1-15,2 23 32 0,-2-23-38 0,4 14-3 0,-4-14-34 16,9 11-17-16,-9-11-1 16,17 4 3-16,-17-4 8 0,24-2 26 0,-24 2-3 0,29-9 20 15,-17 2-9-15,0 0 22 16,-2-1-10-16,1-1 27 0,-11 9-16 0,14-16 25 0,-14 16-12 16,10-17 31-16,-10 17 0 0,5-17 32 0,-5 17-26 0,0 0 7 15,5-20-14-15,-5 20-9 0,0 0-8 16,4-13-5-16,-4 13-8 0,0 0-4 0,0 0 24 0,0 0-30 15,0 0 31-15,0 0-39 16,0 0 24-16,0 0-29 0,14 10 24 0,-14-10-28 0,0 0 26 16,7 15-27-1,-7-15 32-15,0 0-35 0,10 12 27 0,-10-12-25 0,0 0 26 0,0 0-22 16,0 0 27-16,0 0-21 0,0 0 36 0,17-2-25 16,-17 2 47-16,0 0-24 0,2-17 17 15,-2 17 11-15,-1-18 8 0,1 18-5 0,-3-24-5 0,3 24-1 16,0-23-9-16,0 23-10 0,0-21-13 15,0 21-6-15,4-18-3 0,-4 18-2 0,9-14-5 0,-9 14 5 16,15-9-11-16,-15 9 1 16,18-3-5-16,-18 3-2 0,23 3-3 0,-23-3 12 0,27 9-49 15,-15-2-19-15,2 0-5 16,-1 1 23-16,-1-1-29 0,-12-7 29 0,18 14-8 0,-18-14 29 16,16 11-17-16,-16-11 31 0,12 10-8 0,-12-10 24 15,0 0-17 1,14 9 31-16,-14-9-25 0,0 0 29 0,0 0-17 0,0 0 69 0,0 0 17 0,0 0 3 15,0 0 7-15,0 0-17 0,0 0-8 16,3-19-13-16,-3 19-12 0,0 0-1 0,-1-17-16 0,1 17-6 16,5-14-5-16,-5 14 0 15,9-16-10-15,-9 16 5 0,11-14-9 0,-11 14-2 0,20-12-1 16,-20 12-4-16,22-8 0 0,-22 8-2 0,25-4-1 16,-25 4 5-16,23-2-8 0,-23 2 4 15,25 5-7-15,-25-5 3 0,23 7 1 0,-23-7 0 0,24 10 9 16,-24-10-10-16,19 11 7 15,-19-11-5-15,16 14 0 0,-16-14 12 0,11 12-16 16,-11-12-9-16,11 13-51 0,-11-13-42 0,0 0-51 16,7 17-33-16,-7-17-83 0,0 0-40 0,0 0 9 0,0 0-50 15,0 0-165-15,0 0-302 16,0 0-402-16</inkml:trace>
  <inkml:trace contextRef="#ctx0" brushRef="#br1" timeOffset="-41742.23">28929 16124 425 0,'12'-16'601'0,"-12"16"-110"0,0 0-107 0,9-15-70 15,-9 15-60-15,0 0-61 16,0 0-46-16,7-12 23 0,-7 12 12 0,0 0-4 16,0 0-22-16,0 0-31 0,-2 18-22 0,2-18-23 15,-5 24-2-15,1-10-30 0,-1 5 4 0,1 1-26 16,-2 2 9-16,2 0-27 0,0 2-1 16,0-2-3-16,1-1-2 0,0-3 0 0,2 0 0 15,1-18 1-15,-1 28-2 0,1-28-2 0,1 23 8 0,-1-23-9 16,2 18 1-16,-2-18 3 0,0 0 2 15,0 0 0-15,0 20 2 0,0-20 9 0,0 0-14 0,0 0 7 16,0 0 0-16,0 0 2 16,0 0 4-16,6-18 3 0,-6 18 6 0,2-21-5 0,-2 21 1 15,1-27 6-15,-1 27 2 0,0-34 2 16,0 16-3-16,0 0-3 0,0-2 3 0,2 2-11 0,-1 0-5 16,0-1 0-16,1-1-1 0,1 0-3 0,2-2-1 0,-1 1 0 15,1-1-2 1,1 0 7-16,3 0-14 0,2-3 4 0,1-2-1 15,2 2 3-15,-1-1-3 0,0 4 3 0,0 1-4 16,-1 4 5-16,1 1 7 0,-1-1-11 0,-2 3-1 0,1 3 5 16,-2 2-2-16,1-1 2 15,-10 10 21-15,18-13 11 0,-18 13 10 0,16-9-12 0,-16 9-2 16,18-3-3-16,-18 3-17 0,19 7 12 0,-19-7-19 0,18 15 16 16,-9-3-18-16,-2-2 22 0,-2 7-5 15,-1-3-15-15,-3 3 0 0,-1 1-6 16,-4 3-2-16,-3 1-3 0,-3-1-17 15,-4 4-73-15,-4-1-76 0,-3-1-100 0,-2-1-61 16,-2-4-129-16,1 2-518 0,-4-4-687 0</inkml:trace>
  <inkml:trace contextRef="#ctx0" brushRef="#br1" timeOffset="-40282.32">24330 16519 268 0,'-12'-14'577'0,"0"1"-173"0,4 1-99 16,8 12-59-16,-17-18-48 16,17 18-32-16,-9-11-28 0,9 11-19 0,0 0-25 0,-11-13-21 15,11 13-16-15,0 0-17 0,0 0-18 16,0 0 5-16,0 0-3 0,0 0-3 0,0 0-5 0,0 0-2 16,-12 8-1-16,12-8 30 0,2 16-47 0,-2-16 52 0,5 19-37 15,-5-19 33-15,6 23-25 16,-6-23 23-16,7 20-33 0,-7-20 35 0,9 19-31 0,-9-19 27 15,13 15-15-15,-13-15 30 0,19 10-25 16,-19-10 22-16,28 2-29 0,-5-6 20 0,1-4-25 16,7-4 9-16,2-5-14 15,9-7 17-15,0-5-26 0,1-1 0 0,-2-3-5 0,2 0 2 16,-3-1 4-16,-6 1-4 0,-7 7-1 0,-3 3 4 0,-6 2-22 16,-6 7-117-16,-5 2-5 0,-7 12-104 15,0 0-138-15,-3-19-377 0,3 19-282 0</inkml:trace>
  <inkml:trace contextRef="#ctx0" brushRef="#br1" timeOffset="-39906.23">24197 16797 663 0,'0'0'491'0,"0"0"-42"15,-5-17-138-15,5 17-35 0,0 0-92 0,0 0-4 0,0 0-80 16,-5-17 6-16,5 17-57 0,0 0 33 16,0 0-31-16,0 0 25 0,0 0-37 0,0 0-8 15,16 5-1-15,-16-5-1 0,18 15-11 0,-6-7-8 0,-1 0 5 16,1 1 11-16,1-2 0 0,-1 1 10 15,2-2 7-15,-1-1 24 0,2-2 11 0,-15-3 11 0,29 3-1 16,-13-5 2-16,5-3-4 16,2-2-7-16,2-6-3 0,2-2-12 0,3-3-12 15,-2-3-7-15,3-4-3 0,6-5-10 16,1-3-7-16,-1-2-5 0,0 0-7 0,1 1-5 0,1-2-5 16,-3 3-20-16,-3 2-126 0,-7 6-127 0,-3 0-24 0,-5 4-293 15,1 1-284-15,-5 6-479 16</inkml:trace>
  <inkml:trace contextRef="#ctx0" brushRef="#br1" timeOffset="-37082.29">24548 18006 179 0,'2'-27'491'0,"-2"27"-129"0,2-27-106 0,-2 27-12 15,4-28-79-15,-4 28 13 0,2-26-22 16,-2 26-14-16,4-25-15 0,-4 25 2 0,2-19 22 0,-2 19-48 16,0 0-5-16,3-20-4 15,-3 20-3-15,0 0-10 0,0 0-4 0,3-17-17 16,-3 17-2-16,0 0-10 0,0 0-7 0,0 0-15 0,0 0 0 16,0 0-12-16,0 0 4 0,0 0-4 15,0 0 14-15,0 0-4 0,0 0-3 0,7 19-10 0,-7-19 5 16,6 28-11-16,-4-11 8 15,2 4-13-15,0 0 3 0,1-2 17 0,-2 1-21 0,1-2 0 16,-1-3 1-16,1 1 0 0,0-1 0 16,-4-15 1-16,8 24-5 0,-8-24 9 0,7 20-4 15,-7-20-1-15,6 16 1 0,-6-16 1 16,0 0 3-16,9 15 8 0,-9-15 12 0,0 0 20 16,0 0-3-16,28-8-5 0,-12-5 2 0,5-9-16 0,2-3 4 15,8-9-14-15,1-3 11 0,3-2-19 16,1-3 10-16,1 2-10 0,-1 0 6 0,0 3-12 0,-3 2 0 15,-6 7-2-15,1 3 2 16,-4 3-4-16,-2 2 0 0,-4 6-2 0,-4 0-4 0,-1 6-98 16,-4 0-60-16,-9 8-22 0,11-7-17 15,-11 7-4-15,0 0-110 0,0 0-468 0,0 0-332 0</inkml:trace>
  <inkml:trace contextRef="#ctx0" brushRef="#br1" timeOffset="-36742.42">24587 18183 197 0,'0'0'670'16,"0"0"-264"-16,0 0-65 0,0 0-122 0,0 0 4 16,-17 3-105-16,17-3-14 0,0 0 29 0,0 0-76 0,0 0 39 15,0 0-66-15,0 0 34 0,3 16-50 16,-3-16 68-16,11 13-58 0,-11-13 41 0,16 18-12 0,-6-8 25 15,1 3-49-15,4 0 28 16,0-1-37-16,-1-1-13 0,-1-2 36 0,0-2 3 0,-13-7 16 16,20 11 32-16,-20-11 24 15,21 5 19-15,-21-5-2 0,21-1-10 0,-21 1-13 0,27-10-11 16,-12 1-13-16,2-6-11 0,1-3-16 0,1-4-6 16,3-3-17-16,0-2-7 15,0-4-4-15,8-6 14 0,0-4-34 0,2 2 22 0,0 1-34 0,-1 1 26 16,1 1-88-16,-5 9-63 15,-2-1-87-15,0 3-67 0,-4 3-9 0,0-2-122 0,0 6-497 16,-3 0-554-16</inkml:trace>
  <inkml:trace contextRef="#ctx0" brushRef="#br1" timeOffset="-36242.44">25870 17704 366 0,'-9'-18'571'0,"-2"3"-123"15,2 3-88-15,1 1-80 0,8 11-22 0,-15-15-36 16,15 15-56-16,-10-10-42 0,10 10-24 0,0 0-21 0,0 0 19 16,-13 6-2-16,13-6-13 15,-6 21-25-15,6-3-7 0,0 2-17 0,2 6 1 16,-1 1-18-16,6 6 6 0,-1 2-7 0,-1 2 2 15,3-6-13-15,-2-2-3 0,0-4-113 0,-1-2-50 0,1-4-34 16,-6-19-87-16,5 23-535 0,-5-23-381 16</inkml:trace>
  <inkml:trace contextRef="#ctx0" brushRef="#br1" timeOffset="-35971.99">25828 17684 563 0,'-4'-23'428'0,"-2"-1"-112"0,4 1-63 0,0 4-63 0,4 1-36 0,-2 0-29 15,2 1-27-15,4 4-27 0,0-2-1 16,1 3-20-16,3 2 0 0,4-2-5 0,4 5-8 0,-2 1-7 16,2 3-3-1,4 3-14-15,3 3 0 16,0 2 8-16,0 3 8 16,1 3-22-16,3 2-1 0,-6 1-1 15,2 4-8-15,-4 0 7 0,-2 1-34 0,-5-1 40 0,-3 2-28 0,-2 0 32 0,-5 3-3 0,-1 0 36 0,-3 1 3 0,-5 0 2 0,-2 6-4 16,-6-1-10-16,-1 1 6 0,-3-2-3 15,-4 1-11-15,1-2-1 0,-2-1-10 0,1-1-1 16,1-1 2-16,1-5-16 0,5-3-2 16,3-4-88-16,4-2-37 0,7-10-167 0,-12 8-464 0,12-8-278 15</inkml:trace>
  <inkml:trace contextRef="#ctx0" brushRef="#br1" timeOffset="-35381.36">26379 17752 256 0,'8'-21'653'0,"-8"21"-155"0,2-15-111 16,-2 15-37-16,0 0-56 15,-4-20-42-15,4 20-37 0,-8-10-42 0,8 10-20 0,-13-6 9 16,13 6-28-16,-22 1 2 0,7 5-31 0,-2 2 4 16,0 3-32-16,-1 3 9 15,0 3-33-15,-2 2 7 0,5-1-22 0,3 1 3 0,1 0-26 16,1 0 17-16,3 2-26 0,3-5 20 15,4-16-27-15,0 27 18 0,0-27-18 0,4 23 14 16,-4-23-24-16,12 13 24 0,-12-13-19 0,20 2 17 16,-6-6-20-16,5-4 21 0,-2-2-16 0,2-3 16 15,-2 1-21-15,1-3 25 0,-3 0-20 16,-2 2 23-16,-3 3 9 0,-2 0 55 0,-8 10-18 16,15-15 42-16,-15 15-38 0,8-10 27 0,-8 10-45 15,0 0-14-15,11-11 20 0,-11 11-43 0,0 0 28 16,0 0-42-16,0 0 34 0,7 12-37 0,-7-12 24 15,2 21-37-15,-2-21 26 0,5 27-34 16,-3-12 33-16,-2-15-32 0,3 27 19 0,-3-27-96 16,8 22 5-16,-8-22-23 0,9 12 15 0,-9-12-23 15,0 0 22-15,22-6 2 0,-5-5 44 16,-4-2-13-16,3-4 26 0,1-5 12 0,-3-2 6 0,-1-2-4 0,-4-1 16 16,1-2-4-16,-4 0 21 15,-1 2-14-15,-3-1 14 0,0 0-8 0,-2-2 5 16,0 4 5-16,-2 0 12 0,0 1 23 0,-1 4 22 15,-1 4 7-15,4 17 2 0,-2-25-5 0,2 25-15 16,-5-18-13-16,5 18-9 0,0 0-4 16,0 0-1-16,0 0-11 0,0 0-2 0,-5 15-2 0,5 3 23 15,0 7-31-15,0 3 22 0,2 8-28 16,-2 0 33-16,1 1-40 0,1 0 28 0,1 0-31 0,1 1 29 16,-2-3-29-16,3-2 25 0,-1-7-28 15,2-1 22-15,2-4-25 0,-1-4-127 16,1-6-162-16,-8-11-52 0,13 10 16 0,-13-10-158 15,12-6-333-15,-12 6-416 0</inkml:trace>
  <inkml:trace contextRef="#ctx0" brushRef="#br1" timeOffset="-35246.97">26574 17689 610 0,'-17'-12'464'0,"0"2"-92"16,-1 1-64-16,4 3-27 0,0 0-45 0,14 6-36 16,-19-9-45-16,19 9-42 0,0 0-23 15,-16-6-16-15,16 6-14 0,0 0-5 0,0 0-24 16,22 7-3-16,-4-6-6 0,9 0-38 15,0-1-85-15,0-2-125 0,2 1-591 0,3 0-376 16</inkml:trace>
  <inkml:trace contextRef="#ctx0" brushRef="#br1" timeOffset="-34862.33">27153 17731 488 0,'0'0'515'0,"-16"-9"-123"0,16 9-91 15,-17-11-79-15,17 11-41 0,-19-12-40 0,19 12 0 16,-16-12-56-16,16 12-1 0,-15-10-5 0,15 10 23 16,-13-8-26-16,13 8-22 0,-16-7-2 15,16 7-15-15,-17-1-8 0,17 1-5 0,-21 1-7 0,21-1 3 16,-25 9-10-16,8-3 12 0,0 1 11 16,-3 2-3-16,2 2 37 0,0-1 9 15,3 3 7-15,-2-1-8 0,-1 4-9 0,5-2-9 0,0 0-15 16,-1 1-7-16,5-4-9 0,3 3-3 15,6-14-1-15,-8 20-6 0,8-20-4 0,0 18 2 16,0-18-4-16,10 11-3 0,-10-11-1 16,17 2-1-16,-17-2 2 0,32-6-1 0,-12 0-4 0,-1-2 4 15,-2-3-5-15,1 1 1 0,-2 1 0 16,-3 1 3-16,-13 8 19 0,18-12 18 0,-18 12 15 0,12-9 7 16,-12 9-7-16,0 0-10 0,13-8-13 0,-13 8-8 15,0 0 2-15,0 0-14 16,0 0-2-16,18 11 0 0,-18-11-5 0,7 19-5 0,-1-5-2 15,-1 5-1-15,3 0 2 0,0-1-6 16,0 1-96-16,-1-2-156 0,3-2-85 0,1-5-675 0,-11-10-749 16</inkml:trace>
  <inkml:trace contextRef="#ctx0" brushRef="#br1" timeOffset="-34362.14">27793 17392 454 0,'-18'-1'478'0,"0"-1"-156"0,18 2-36 16,-34 3-105-16,17 2-6 0,-1 3-44 15,-1 4-26-15,6 2-42 0,-5 9 20 0,4 2-11 0,3 1 33 16,0 3-36-16,5 2-2 0,1 2-28 0,5-2 1 16,4 2-15-16,0-2-8 15,3-1 0-15,5-4-3 0,1-2-2 0,6-2-2 0,0-5-3 16,3-6 9-16,1-4 10 0,3-7 0 15,1-6 1-15,6-6 3 0,-1-6-5 0,1-3 1 16,3-8 4-16,-7 2 10 0,-4-1 0 16,-3-2-10-16,-4 0 4 0,-7-3-8 0,-2-1 1 0,-8-2-10 15,-3 1 0-15,-11 0 2 0,1 2-6 0,-6 0-10 0,-2 2 5 16,-6 3-1-16,-5 3-3 0,-2 6-2 16,-1 5-3-16,-2 3 6 0,-1 7-7 0,6 4 1 0,2 4-4 15,-2 3-2-15,5 4 3 16,7 1-5-16,3 4 3 0,5 2 15 0,7 1-16 15,3 0-5-15,6 3-63 16,6-2-41-16,7 4-76 0,-1-9-192 0,9 3-345 0,1-2-254 0</inkml:trace>
  <inkml:trace contextRef="#ctx0" brushRef="#br1" timeOffset="-33332.19">27916 17487 356 0,'0'0'640'0,"-10"-13"-135"0,10 13-98 16,-12-9-70-16,12 9-75 15,0 0-70-15,-16-9-44 0,16 9-29 0,0 0 1 0,-13 8 21 0,13-8-32 16,-4 23-12-16,4-6-28 16,2 5-3-16,3 1-16 0,1 2-11 0,3 3-5 15,4 0-7 1,0-2-3-16,3-1-9 0,-2-1-4 0,4-2-2 0,-4-7-3 0,1-2 2 0,-3-6-3 16,2-2-2-16,-14-5 5 0,24 2-5 0,-9-6 0 0,-2-2 9 15,0-2-11-15,-1-4 3 0,-1-3-2 16,-4 2 3-16,-2-2 2 0,-1-2-3 0,-2 0-10 15,-1-2 13-15,-2 2-8 16,-1-1 12-16,0 2-9 0,-2 0 8 0,4 16 6 0,-6-22-1 16,6 22 1-16,-6-18-6 0,6 18-1 15,0 0-8-15,-4-17 1 0,4 17 0 0,0 0 10 16,0 0-13-16,0 0 11 0,2 15-14 16,-2-15 16-16,11 25-7 0,-6-10-1 0,4 3 0 0,-1-1-3 15,0-1 7-15,3 1-9 0,-2-3 0 0,-3-2 2 0,4-1-6 16,-10-11 4-16,15 14 0 0,-15-14 9 15,20 6-8-15,-20-6-5 0,25-2-7 16,-11-3-7-16,2-4-12 0,2-1-3 16,-2-1 4-16,-1-2 7 0,-1 0 5 0,-1 0 4 15,-4 1 1-15,-2-1-4 0,-7 13 11 0,12-17-6 16,-12 17 16-16,8-14-11 0,-8 14 12 0,9-9-16 0,-9 9 11 16,0 0-9-16,0 0 9 0,0 0-1 0,0 0 0 0,0 0 19 15,0 0-20-15,8 18-2 16,-8-18 1-16,1 19 1 0,-1-19-3 0,4 20 1 0,-4-20 1 15,7 22 0 1,-7-22 5-16,13 18-2 0,-13-18 2 0,14 13 3 0,-14-13 15 16,19 5-19-16,-19-5-1 0,24-6-1 15,-5 0 3-15,0-3-2 0,-2-3 0 0,-1-1 4 0,-1 0-4 16,-1-2-7-16,-3 0 12 0,-2 1-11 0,-1 0 37 0,-2 1-38 16,-6 13 14-16,6-21-10 15,-6 21 14-15,1-18-13 0,-1 18 12 0,0-18-12 0,0 18 16 0,-4-13-19 16,4 13 12-16,0 0-12 15,-9-17 14-15,9 17-15 0,0 0 12 0,-9-11-13 16,9 11 14-16,0 0-14 0,0 0 11 16,0 0-12-16,-10-11 16 0,10 11-15 0,0 0 10 15,0 0-9-15,0 0 10 16,0 0-12-16,0 0 14 0,0 0-5 0,-9-10 21 0,9 10-13 0,0 0 17 16,0 0-5-16,0 0 17 0,0 0-18 0,0 0 9 0,0 0-19 15,0 0 15-15,0 0-23 0,-13 7 22 16,13-7-26-16,0 0 14 0,0 0-14 0,0 0 14 15,0 0-17-15,0 0 17 0,2 20-18 16,-2-20 15-16,0 0-16 0,0 0 15 16,9 14-15-16,-9-14 14 0,0 0-15 0,9 9 18 15,-9-9-17-15,0 0 14 0,13 7-13 0,-13-7 15 0,0 0-14 16,18 3 14-16,-18-3-15 0,0 0 25 0,24-4-25 0,-24 4 18 16,17-7-13-16,-17 7 19 15,22-14-13-15,-11 6 18 0,0-1-14 0,-3 0 31 0,3-1-16 16,-2-1 27-16,-2 1 29 0,-7 10-5 15,12-18-20-15,-12 18 41 0,7-17-49 0,-7 17 22 16,0 0-40-16,1-19 25 0,-1 19-41 16,-8-12 28-16,8 12-41 0,-14-7 35 0,14 7-40 15,-22 0 35-15,22 0-40 0,-32 8 30 16,15 1-32-16,-2 0 30 0,1 3-31 0,2 2 12 0,-3 6 20 16,3 2-31-16,4-3 29 0,1 2-32 0,4 2 30 0,2-1-29 15,1 1 31-15,3-3 1 16,3 2-9-16,2 0 2 0,3-3-12 0,1 0-3 0,1-3-3 15,5-1-12-15,-1-2-47 16,3-3-5-16,1-2 6 0,0-4 13 0,1-1-25 0,2-3-74 16,3-4-110-16,3-2-60 0,-3-2-42 15,4-6-151-15,-1 0-361 0,1 0-485 0</inkml:trace>
  <inkml:trace contextRef="#ctx0" brushRef="#br1" timeOffset="-33032.08">29012 17405 288 0,'-2'-16'666'0,"2"16"-139"0,0 0-105 16,-9-18-56-16,9 18-41 16,-9-10-64-16,9 10-2 0,-10-10-25 0,10 10 7 15,0 0-50-15,-18-9 4 16,18 9-60-16,0 0 10 0,-21-1-57 0,21 1 14 0,-18 7-42 16,18-7 9-16,-17 14-43 0,8-3-8 0,3 0-1 0,0 2-4 15,3 1 24-15,1 1-34 0,2-15 26 16,2 30-25-16,1-13 32 0,1-1-49 0,0 1 28 0,3 1-31 15,0 0 31-15,0-1-32 16,1 0 31-16,-1 0-22 0,1 1 21 0,-1-5 2 0,-2 0-8 16,-1 2-4-16,-4-15 2 0,4 25-2 15,-4-25-3-15,-4 23 10 0,0-10-8 0,-3 0 3 16,-2-2-33-16,-5 2 34 0,0-1-3 0,-2-1-4 16,2-4-30-16,-1-1-72 0,15-6-95 15,-25 4-97-15,25-4-69 0,-20-3-37 0,20 3-581 0,-18-14-688 16</inkml:trace>
  <inkml:trace contextRef="#ctx0" brushRef="#br1" timeOffset="-32782.18">29127 17234 1066 0,'8'-10'544'16,"-8"10"-91"-16,11-16-71 0,-11 16-83 0,9-10-45 0,-9 10-24 15,0 0-18-15,0 0-11 16,9-11 8-16,-9 11-17 0,0 0-23 0,0 0-18 0,0 25-64 15,0-25 10-15,-2 34-49 0,0-10 19 16,2 0-43-16,-1 1 6 0,1 0 13 0,1 1-35 0,1-2 26 16,0-1-35-16,0 0 28 15,1-2-37-15,1-3 26 0,-1-2-34 0,3 0 28 16,0-3-56-16,0 0-29 0,-6-13-43 0,11 17-51 0,-11-17-2 16,17 8-51-16,-17-8-49 0,18 3-46 15,-18-3 30-15,16-4-153 0,-16 4-364 0,11-7-354 0</inkml:trace>
  <inkml:trace contextRef="#ctx0" brushRef="#br1" timeOffset="-32617.05">29115 17483 806 0,'-24'0'530'0,"1"-2"-71"0,4 1-34 15,19 1-39 1,-28-1-78-16,28 1-37 0,-17-4 8 0,17 4 8 0,0 0-12 16,0 0-23-16,12-17-36 0,8 8-39 0,9-3-43 0,6-2-4 15,1 0-47-15,2 2 12 0,0-1-58 16,-3 1 3-16,-2 1-111 0,-2 1-38 0,-1 1-112 0,0 0-180 15,-10 2-56-15,1 1-689 16,-7 1-893-16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3:14:44.4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7T14:25:06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15767 1333 458 0,'0'0'457'15,"0"0"-137"-15,-10-12-33 16,10 12-87-16,0 0 0 0,-16-5-27 0,16 5-30 16,-17 1-17-16,17-1-12 0,-27 9-12 15,8-2-21-15,0 2-6 0,-1 2-10 0,-3 3-3 0,-1 3-4 16,2 1-7-16,-1 3-6 16,1 2-12-16,0 2-14 0,1 2-2 0,1 3 2 0,0 2-2 15,3 2-9-15,-7 7 1 0,10-5 0 16,0 1-4-16,4 1 3 0,0 3-5 0,1 0 0 0,3 2 3 15,3-1 22-15,1-2-23 0,3-1 17 0,2-2-32 0,3-2 25 16,5-3 6-16,3 0-4 16,6-5-32-16,3-5 26 0,6-4-39 0,5-7 18 0,6-7-75 15,2-9 22-15,14-9-61 0,1-11-35 16,1-9-125-16,5-9-464 0,-5-2-272 0</inkml:trace>
  <inkml:trace contextRef="#ctx0" brushRef="#br0" timeOffset="369.97">16178 1477 603 0,'-20'-1'479'0,"-1"1"-68"15,-5 1-151-15,1 2-43 0,1 0-35 0,-2 2-32 0,1 2-25 0,1 0-22 16,0 4-25 0,3-3-20-16,1 5-12 0,1-1 0 0,2 1-21 0,2-1-6 0,4 4-4 15,2-4-7-15,4 2-3 16,5-14-2-16,-6 25 4 0,6-25-6 0,6 28 0 0,0-14 2 15,2 1-5-15,5 0-8 0,2-4 2 0,0-2 3 16,5-2 0-16,-2-5 0 0,0-2 3 16,6-2-2-16,-1-4 14 0,0-2-2 0,0-1 3 0,-2 0-6 15,-3-1 3-15,-1 2-1 16,-5 1 24-16,-12 7 23 0,18-10 13 0,-18 10 8 0,0 0 7 16,14-9-9-16,-14 9-12 0,0 0-12 15,0 0-11-15,0 0-10 0,0 0-6 0,0 0-8 0,0 0-4 16,0 0-4-16,0 0-1 0,0 0-1 0,2 22-2 0,-2-22 0 15,3 21-2-15,-3-21 1 16,6 28-1-16,-1-12 0 0,0-1 0 0,2-1-3 0,2-2-10 16,0 0-28-16,2-5-30 0,-11-7-34 15,25 4-20-15,-8-9-23 0,3-6 1 0,7-8-74 16,-2-3-94-16,-1-6-356 0,1-1-200 16</inkml:trace>
  <inkml:trace contextRef="#ctx0" brushRef="#br0" timeOffset="630.33">16495 1396 179 0,'0'0'504'0,"-11"-16"-98"0,11 16-69 0,-15-13-90 0,15 13-31 0,-17-7-33 0,17 7-35 16,-17-3-26-16,17 3-25 0,0 0-18 16,-23 3-17-16,23-3-21 0,-15 7-9 0,15-7-6 15,-11 10 40-15,11-10-60 0,-7 17 0 16,7-17-2-16,-2 23-2 0,2-23-1 0,4 29-1 0,2-11 0 16,1 1-1-16,1-3-2 15,1 0-6-15,0 0 2 0,-2-3 2 0,2-1 11 0,0 1-2 16,-2-4-2-16,-7-9 3 0,12 18 6 15,-12-18-18-15,7 20 53 0,-7-20 21 0,0 22-15 0,-4-7-3 16,-6 6-18-16,-4 6 4 0,-5-1-8 0,-2 3-3 0,-3 0-5 16,-1 0-5-16,1-1-1 15,3-4-5-15,1-3-18 0,4-6-65 0,7-4-13 0,9-11-14 16,-8 10-28-16,8-10-123 0,0 0-486 16,12-16-263-16</inkml:trace>
  <inkml:trace contextRef="#ctx0" brushRef="#br0" timeOffset="979.88">16634 1560 242 0,'0'0'552'0,"0"0"-173"0,0 0-77 0,0 0-82 15,0 0-44-15,0 0-37 16,0 0-26-16,0 0-24 0,0 0-19 0,0 0-15 0,0 0-31 16,0 0 2-16,0 0-6 0,0 0 0 15,18 1-1-15,-18-1 8 0,12-13-2 0,-12 13-5 0,18-21-12 16,-9 10-6-16,0-2 14 0,-1 2 61 0,-1-1-34 0,-7 12 31 15,10-17 11-15,-10 17 0 16,5-17-9-16,-5 17-12 0,0 0-3 0,-3-15-8 16,3 15-11-16,0 0-11 0,-10-11-5 15,10 11-9-15,0 0 0 0,-19 0-5 0,19 0-2 0,-18 10 0 16,7-2-5-16,1 0-2 16,2 3-3-16,-1 1-1 0,3 1-2 0,1 0 0 0,5-13-2 15,-4 25-1-15,4-25 3 0,4 29-6 16,1-15 4-16,1 0 4 0,5 3-6 0,1-4 4 0,5-1 1 15,2-5 0-15,4-1-3 0,3-4-13 0,2-4-23 0,5-6-32 16,2-3-30-16,-1-7-19 16,0-2-24-16,-2-3-71 0,-4-2-131 0,0-1-297 0,-3-4-176 15</inkml:trace>
  <inkml:trace contextRef="#ctx0" brushRef="#br0" timeOffset="1179.8">17128 1006 290 0,'-7'-24'556'0,"7"24"-204"0,-6-18-37 15,6 18-85-15,0 0-52 0,-6-16-57 16,6 16-5-16,0 0-48 0,0 0 14 0,0 0-49 0,0 0 18 16,0 0-37-16,0 0 1 15,0 0 0-15,-2 19 14 0,6 0 40 0,0 3 1 0,0 5 16 16,1 5-2-16,0 3-21 0,1 1-4 16,1-1-17-16,-1 0-5 0,0 1 2 0,0-3-17 0,0 3 1 15,2 0-4-15,-1-2-4 16,0-3-6-16,0-1-4 0,1-9-29 0,-2 0-74 0,0-6-48 15,-6-15-178-15,8 20-424 0,-8-20-273 0</inkml:trace>
  <inkml:trace contextRef="#ctx0" brushRef="#br0" timeOffset="1390.41">17228 951 24 0,'-5'-19'702'0,"0"4"-248"16,0 1-55-16,-1 3-44 0,6 11-19 0,-10-18-43 0,10 18-80 15,-9-11-32-15,9 11-37 16,0 0-30-16,-16-8-24 0,16 8-17 0,-15 5-16 0,15-5-13 16,-22 18-6-16,10-1-9 0,0 1-4 15,-3 6-8-15,3 2-4 0,-2 3-9 0,3 0-1 0,-1 2-76 16,1 2-87-16,1-1-31 16,-3-1-63-16,2-2-607 0,5-4-462 0</inkml:trace>
  <inkml:trace contextRef="#ctx0" brushRef="#br0" timeOffset="1600.32">17018 1555 779 0,'0'0'686'0,"-8"21"-188"16,8-21-107-16,-6 14-88 15,6-14-76-15,0 0-51 0,-5 18-33 0,5-18-30 16,0 0-24-16,0 0-14 0,0 0-12 0,3 19-8 15,-3-19-6-15,17 2-6 0,-17-2 0 0,36-6-14 0,-9 0-7 16,5-4-8-16,3-2-8 0,2 0-56 0,-1-1-41 16,-2 0-84-16,-1 1-37 0,-6 1-107 15,-6 4-549-15,-5 1-475 0</inkml:trace>
  <inkml:trace contextRef="#ctx0" brushRef="#br0" timeOffset="1950.22">15981 2633 117 0,'-23'6'638'16,"1"0"-148"-16,5-3-161 0,-2 1-28 0,4-2-69 15,15-2 9-15,-25 5-61 16,25-5 3-16,-18 2-63 0,18-2-1 16,0 0-47-16,0 0 10 0,-16-6-41 0,16 6 19 0,10-18-34 15,6 1 22-15,10-7-3 0,14-6 34 0,9-7-24 0,11 0 14 16,23-14-17-16,9-1 5 16,6-2-18-16,4-3-11 0,1 0-5 0,1-1-3 0,0 3-7 15,-2 4 8-15,-2 3-19 0,-4 4 8 16,-4 5-13-16,-20 9 6 0,-4 3-11 0,-4 3 6 0,-5 2-38 15,-8 4-93-15,-13 7-65 0,-8 0-22 0,-9 4-79 0,-21 7-553 16,22-2-442-16</inkml:trace>
  <inkml:trace contextRef="#ctx0" brushRef="#br0" timeOffset="2149.92">16319 2478 831 0,'-33'14'545'0,"2"-2"-188"16,4-2-41-16,6-3-101 0,6-1-19 0,15-6-76 0,-19 8 3 15,19-8-68-15,0 0 29 0,0 0-33 16,13-10 61-16,11-5 1 0,11-3 37 0,16-8-27 0,7-5-8 16,10-2-2-16,5 0-2 15,21-13-27-15,1 0-9 0,4-2-16 0,-1 0-15 0,0 1-14 16,-4 1 7-16,-5 4-41 0,-22 9-65 16,-2 2-105-16,-6 1-57 0,-4 2-17 0,-5 0-100 0,-7 5-527 15,-10 2-489-15</inkml:trace>
  <inkml:trace contextRef="#ctx0" brushRef="#br0" timeOffset="3024.99">25556 1127 158 0,'-4'-28'632'16,"-1"15"-175"-16,-2 0-97 16,-2 2-86-16,-4 0-55 0,-3 1-45 0,-3 2-32 0,-2 2-14 0,-2 4-23 15,-4 2-14-15,0 2-18 16,-7 7-16-16,-1 0-9 0,1 7-7 0,-1 2-10 0,1 4-3 15,-3 7-7-15,1 3-4 0,2 2-2 0,5 5-1 0,2 0-3 16,8-3 3-16,3 0-5 16,3 2 2-16,5-2-2 0,0 2-2 0,7-1-6 0,3 0 3 15,8-4-3-15,1-2 0 0,7-1-4 16,6-4-3-16,3-7-27 0,4-2-52 0,4-10-12 0,4-6-64 16,1-3-27-16,2-11-209 15,7-5-239-15,1-5-165 0</inkml:trace>
  <inkml:trace contextRef="#ctx0" brushRef="#br0" timeOffset="3350.32">25691 1296 542 0,'0'0'464'0,"-9"-20"-68"0,0 9-125 15,9 11-16-15,-20-17-66 0,9 11-21 0,11 6-39 0,-23-9-15 16,23 9-32-16,-27-3-31 0,27 3 2 16,-32 3-3-16,16 2-17 0,1-1-2 0,2 2-16 0,-1 1 2 15,3 1-10-15,0 0 5 16,4 3-24-16,7-11 25 0,-9 21-3 0,9-21-3 0,-2 23 0 15,2-23 43-15,6 25-48 0,-1-13-4 0,4 0 2 0,6-1-5 16,-2-3 3-16,6-2-2 0,-3-4-2 16,4 1-1-16,-2-2-2 0,-18-1 1 0,34 0 0 0,-34 0-4 15,25 1 9 1,-25-1-9-16,19 1 7 0,-19-1 4 0,0 0 2 0,21 3 3 16,-21-3 0-16,0 0-1 0,0 0 9 15,13 5-4-15,-13-5-4 0,0 0-1 0,0 0-1 0,0 0 2 16,2 18-5-16,-2-18-2 0,0 0 1 0,2 18 3 0,-2-18-5 15,7 15-2-15,-7-15 1 16,10 13-2-16,-10-13-11 0,20 10-32 0,-20-10-24 16,27 2-71-16,-9-5-52 0,4-2-125 0,5-8-279 15,1 0-136-15</inkml:trace>
  <inkml:trace contextRef="#ctx0" brushRef="#br0" timeOffset="3610.19">26073 1234 747 0,'0'0'445'0,"-8"-20"-122"16,8 20-57-16,-17-18-45 0,5 11-19 0,-1 1-16 0,-3 0-4 15,1 3-34-15,-4 0-24 0,19 3-26 0,-29 0-21 0,29 0-18 16,-26 5-15-16,26-5-8 16,-23 10-8-16,11-2-5 0,4 3-4 0,3 3-9 0,1-1 3 15,0 3-10-15,6 0 6 0,0 3-6 16,2 0 0-16,3 2-2 0,2-2-2 0,2-1 1 0,0 1 1 16,1-2-8-16,-1 0 7 15,2-3 7-15,-3 1-8 0,-1-5 6 0,-9-10-7 16,11 18 7-16,-11-18 3 0,9 12 8 0,-9-12-9 0,0 0 3 0,0 20-8 15,0-20 13-15,-16 18-7 0,3-6 3 16,-6 0-9-16,2-3-17 0,-3 1-29 0,1-3-29 0,6-1-45 16,13-6-27-16,-21 6 18 15,21-6-124-15,0 0-520 0,-11-7-295 0</inkml:trace>
  <inkml:trace contextRef="#ctx0" brushRef="#br0" timeOffset="3920.56">26102 1374 190 0,'0'0'636'0,"15"-7"-225"0,-15 7-88 16,0 0-86-16,0 0-74 0,0 0-7 16,15-5-24-16,-15 5-33 0,0 0-7 0,12-8-23 0,-12 8 4 15,12-10-17-15,-12 10-12 16,18-14-5-16,-10 5 4 0,1 0 7 0,-9 9 3 0,19-18 1 16,-19 18 7-16,13-17-6 0,-13 17 17 15,12-13 1-15,-12 13 7 0,10-11-14 0,-10 11 4 0,0 0-12 16,3-13 4-16,-3 13-23 0,0 0 1 0,0 0-11 0,-7-10-7 15,7 10-5-15,0 0-3 16,-23 4-5-16,23-4-3 0,-24 10-11 0,10-3 9 16,3 0-14-16,-1 2 15 0,2 1-18 0,3 0 17 15,7-10-16-15,-12 19 17 0,12-19-13 0,-6 22 2 0,6-22 3 16,0 23 0-16,0-23 1 16,10 24-1-16,-2-12 5 0,5 1 0 0,3-2-1 0,6-3-5 15,3-3-40-15,4-3-107 0,7-5-62 16,5-3-116-16,1-4-528 0,10-5-450 0</inkml:trace>
  <inkml:trace contextRef="#ctx0" brushRef="#br0" timeOffset="4560.38">26873 927 213 0,'0'0'410'0,"0"0"-135"0,0 0-73 16,0 0-42-16,0 0-32 0,-4 15-30 0,4-15-24 0,0 0-14 15,-2 17-11-15,2-17-16 16,0 0-7-16,0 0 9 0,0 0 10 0,0 19 23 0,0-19 25 16,0 0 28-16,0 0 11 0,0 0 10 15,0 0-1-15,0 0-13 0,0 0-5 0,0 0 20 0,12-9-28 16,-12 9-8-16,6-13-11 0,-6 13-14 0,9-19-14 0,-9 19-12 15,14-22-12-15,-7 12-9 16,4-1-10-16,1-1-3 0,3 0-6 0,1 2-4 16,-1 2-5-16,4 0 0 0,0 2-2 0,0 2-3 15,-1 2-3-15,-18 2 0 0,34 4 0 0,-15 1-4 0,2 2 1 16,-3 6-2-16,-3 2 3 16,4 4 14-16,-4 3-13 0,-5-2 1 0,0 2-1 0,-5 1 4 15,-3 2-1-15,-2-1 2 0,-4 0-1 16,-5 5 1-16,-7-2-7 0,1 0 14 0,-4-3 8 15,-4-3 26-15,-2-1 0 0,-1-2 26 0,-1-1-18 0,0-4 21 16,-2-1-23-16,6-4 31 16,1-1-10-16,2-1 25 0,6-2-38 0,14-4 14 0,-22 6-40 15,22-6 19-15,-16 4-38 0,16-4 23 16,0 0-34-16,0 0 27 0,0 0-32 0,0 0 25 0,21-15-34 16,1 8 25-16,2 1-31 15,8-2 17-15,3 0-37 0,4 0-9 0,-1 3-41 16,0 2-21-16,0 1 22 0,1 2-15 0,-1 2-111 0,-2 4-48 0,-9-4-129 15,0 4-530-15,-4-1-572 0</inkml:trace>
  <inkml:trace contextRef="#ctx0" brushRef="#br0" timeOffset="4860.02">25227 1923 485 0,'0'0'433'0,"0"0"-169"0,15-6 3 15,6-1-116-15,13-1 31 0,7-2-28 0,20-2 36 0,8-4-6 16,11-2 1-16,8-1-36 0,30-6-42 0,5-1-13 0,3-1 21 15,9-1-14-15,1-1-27 16,4 0-6-16,-3 0-21 0,0 2-6 0,-9 0-13 16,-6 2-9-16,-3 2-3 0,-30 4-41 0,-4 2-99 15,-12 4-37-15,-10 0-131 0,-23 4-523 0,-5 1-376 0</inkml:trace>
  <inkml:trace contextRef="#ctx0" brushRef="#br0" timeOffset="5059.96">25678 1996 302 0,'-48'15'716'16,"14"-6"-196"-16,9-3-146 0,8-2-96 0,17-4-55 0,0 0-46 15,0 0-45-15,0 0-24 0,32-23-17 16,16 2-17-16,10-5 20 0,15-4-3 0,26-11 2 16,6 0-28-16,6-5 5 15,8 1-28-15,6-2 5 0,5 0-24 0,0 1 5 0,0 0-20 16,-3 2 3-16,-3 1-34 0,-8 3-108 0,-1 0-47 0,-15 3-96 0,-21 10-595 15,-11 1-477-15</inkml:trace>
  <inkml:trace contextRef="#ctx0" brushRef="#br0" timeOffset="52629.73">18268 3939 35 0,'-6'-13'655'0,"6"13"-235"0,-7-13-91 0,7 13-87 15,-6-13-39-15,6 13-41 0,-8-13-30 0,8 13-23 16,-7-14-21-16,7 14-6 0,-10-19 13 0,1 7-49 16,1 1 21-16,1-1-45 0,0 0 33 15,1 0-46-15,-2 1 42 0,1-2-38 0,0 1 50 16,0-2-48-16,-2 1 33 0,2-1-44 0,0 1 32 16,0 1-38-16,-3 0 39 0,2-1-36 0,1 0 40 15,-1 0-32-15,-1 1 21 0,1 0-36 0,1 1 6 16,0-1 3-16,-2 1-1 0,2 0-16 0,-1-1 21 15,-1 1 0-15,1 0-1 0,1 0-6 0,-1 0 3 16,8 11 0-16,-15-19 5 0,15 19-8 16,-14-20 0-16,6 9-2 0,-1-2 4 15,1 0 0-15,-1 0 29 0,1 1-35 0,-1-3 31 16,-1-1-34-16,-1 0 27 0,0-1-28 0,-1 1 28 16,0 0-25-16,1-1 25 0,-1 1-31 0,-1-2 26 15,0 1-32-15,-2 0 40 0,2 1-30 0,-1-1 29 0,1 3-30 16,-2-3 29-16,1 1-27 0,-2 0 25 0,2 3-32 15,0 0 28-15,-1 0-27 0,1 1 29 16,-2-2-28-16,2 3 2 0,-2-1-4 0,3 2 7 16,0 0 1-16,2 0 1 0,0 2 1 0,-2-2 1 15,0-1-3-15,-1 0 2 0,0 0-3 16,1 2 3-16,1-1 2 0,-3-3 5 0,0 2-3 16,0 0-2-16,-2-1-5 0,1 2 6 0,0-3-2 0,-1 2-1 15,0 0 2-15,-1 0-2 0,1 1 1 16,-1-1 1-16,1 1 2 0,-1 0-3 0,-2-1-2 15,2 3 3-15,-2-3 4 0,0 1-4 16,0 1-5-16,-1-1 4 0,1 1 2 0,1-1-1 16,-2 2 0-16,2-1-4 0,-2-1 5 0,0 2 0 15,2 0-4-15,-2 0 4 0,2 1 0 0,0 0 7 16,-1 0-7-16,0 0-5 0,0 1-2 16,-1-1 6-16,0 0 0 0,2 3 1 0,-1-2-2 15,4 2-2-15,-1-1 3 0,-1 1 0 0,0 1-1 16,-1 0-2-16,1 0 5 0,-2 1 3 0,0 0 0 15,0 0-3-15,-1 1-8 0,-3-1 5 0,4 1 2 16,-1 1-4-16,0 0-6 0,2-1 11 0,-2 1 0 16,2 1-3-16,0-1 0 0,0 1 0 0,0 2 3 15,2-1 2-15,-1 0-1 0,-1 5-8 0,2-2-2 16,1 0 5-16,-3 2 4 0,1 1-4 0,0 2 5 16,-1 1-5-16,2 1 5 0,-1 2-3 0,1 0 1 15,0 1-3-15,-3 4 2 16,2 2 4-16,-1-2 5 0,1 3-5 0,0 0-6 15,0 0 3-15,1 1 4 0,-1 0 1 0,2 0 25 16,-2 0-30-16,3 2 23 0,-3-1-27 0,3 1 27 16,-2 0-32-16,0 0 29 0,2 0-28 0,-2 0 22 15,3 0-24-15,-2 1 3 0,1-1-4 0,2 2 3 16,-2 1 7-16,3-2-5 0,-2 1 4 0,3 0 2 16,-1 1 0-16,1 0-1 0,0-1 2 0,0 1 0 15,2 1-2-15,0-1 3 0,0 0 2 0,0 2 20 16,1-1-24-16,0-1 16 0,-1 2-26 0,2-1 32 15,0 1-16-15,1 1 13 0,-1-1 0 0,0 1-5 16,2 0-3-16,-1 0-28 0,0 0 27 0,2-4-28 16,-2 4 32-16,2-4-14 0,1 1 13 15,0 0-26-15,1 0 28 0,1 0-40 0,-1 1 40 16,2-1-30-16,0 1 29 0,2-1-29 0,0 0 31 16,0-1-30-16,1 1 30 0,1-1-27 0,2 5 23 15,-1-6-26-15,1 3 30 16,-1-4-3-16,2 7-8 0,1-3-1 0,-1 0 49 0,0 1-45 15,2-2 36-15,0 1-51 0,-1 1 47 0,1 1-51 0,0-4 0 16,3 4 0-16,-2-1 0 0,2 0 2 16,-1-1 6-16,1 0-2 0,1 0 2 0,1-1 2 15,2 1-6-15,-1-2-1 0,2 1 9 0,0-1 2 16,1-2-2-16,2 2 0 0,1 0 1 16,1-2 43-16,0 0-51 0,-1-2 45 0,3 1-55 15,-1 0 50-15,2 1-50 0,-2-1 45 0,2-1-47 16,-1 0 50-16,1-1-58 0,0 0 57 0,-1 2-51 0,2-4 48 15,-1 1-4-15,0 0-47 0,0-1 49 0,-1-1-53 16,3 0 51-16,0 2-52 0,0-2 54 0,3 0-50 16,-1 0 48-16,1-1-51 0,-1 0 49 15,-1-1-53-15,0-2 57 0,0 1-49 0,-3-3 52 16,2 0-53-16,-1-1 48 0,-4-3-59 0,0-1 63 16,-1-1-58-16,2-1 58 0,2-2-52 15,0 1 43-15,1-3-45 0,3-1 50 16,5-1-48-16,7-2 48 0,1 0-51 0,2-2 52 0,-3-1-53 15,0-1 53-15,-1-1-54 0,-1 2 55 0,-2-4-57 16,1 0 57-16,0 0-53 0,-3 0 47 0,1 1-47 16,-1-2 44-16,-1 3-49 0,1-1 64 0,-1 1-56 15,-1 0 52-15,1 0-6 0,-2 1-5 16,0-2-5-16,-1 0 2 0,-1 1-6 0,-1-3-6 16,-1 2 2-16,1-3-1 0,-2-2 0 0,1 2-2 15,-2-3 2-15,1 1-49 0,-2-3 56 16,0 0-92-16,-1-2 103 0,1-1-51 0,-2 0 52 0,0-3-53 15,-3 1 55-15,1-2-51 0,0 0 2 0,-3-1 3 16,3-1-1-16,-3 0 4 0,1-2 12 0,0-1-2 16,0-3 4-16,9-4-16 0,1-5 21 0,1 1-2 15,-1 1-1-15,-6 7 49 0,0 0-56 16,-1 1 42-16,0 1-47 0,-1 1 45 16,-1 2-55-16,0-1-2 0,-1 2 21 0,-2 2 46 15,-1 0-52-15,-3 4 46 0,-2 2-49 0,1-1 47 0,-2 0-53 16,-1 0 14-16,-2 0-2 0,0-1 5 0,-2-1 6 15,0 1-11-15,-2-3 5 0,1 0 8 16,-1-1-3-16,-1-2 2 0,-2 0-26 0,0 0 32 16,-2-1-34-16,-1-3 38 0,0 1-7 0,-2-4 4 15,-1-1 3-15,-2 1 0 0,-1 0 2 0,-1 0-6 16,-1 1 8-16,-3-3-1 0,-1 0-5 16,-2 0 7-16,-6-7-4 0,-3 1-6 0,-3-1-23 15,-1 1 17-15,-2 0-16 0,-1 0 21 0,-5-2-19 16,1 2-3-16,-1 1 0 0,0-1 17 0,-2-1-15 0,3 1 0 15,-1 1 3-15,3 0 2 0,1 1 1 0,0-1-1 16,1 2 16-16,1 0-32 0,2 2 20 16,4 8-25-16,1-1 15 0,0 3-37 15,1 2 30-15,2 2-54 0,-3 3 17 0,2 2-68 16,0 6 1-16,0 2-45 0,-4 4-167 0,-4 6-355 16,-5 5-220-16</inkml:trace>
  <inkml:trace contextRef="#ctx0" brushRef="#br0" timeOffset="54939.68">19557 5311 65 0,'0'0'607'0,"0"0"-220"16,-10-10-77-16,10 10-69 0,-10-9-54 0,10 9-34 15,-11-8-17-15,11 8-36 0,-13-12-19 0,13 12 6 16,-17-13-7-16,17 13-12 0,-18-14-16 0,8 7-3 16,-1-1-3-16,-1 0-50 0,0-1 42 15,1 0-35-15,-5-2 39 0,0-1-43 0,-1-1 43 16,2 2-54-16,-2 0 55 0,2 1-62 0,-1 0 57 0,-1-1-55 15,-1 0 57-15,-1 1-54 0,-1 0 54 16,1 2-53-16,-2-1 47 0,1 3-53 0,-1-1 49 16,-2 1-47-16,0 0 46 0,-1 2-55 0,-1 0 46 15,1 0-40-15,0 1 42 0,2 1-54 0,-3 0 65 16,1 0-52-16,-1 1 50 0,0 1-50 0,2 0 48 16,-1 2-50-16,3-1 50 0,-2 3-51 15,2-2 47-15,-1 4-47 0,0 0 39 16,1 0 6-16,0 2-62 0,-2 1 65 0,2 1-49 0,-5 2 50 15,2 2-49-15,-2-1 49 0,1 0-50 0,0-1 50 16,5 0-53-16,-4 2 57 0,-1 0-55 16,1 0 41-16,1-2 5 0,-1 1-13 0,-1 2-4 15,0-1 8-15,-1 1 1 0,1 0-5 0,-1 0-1 16,1 0-1-16,0 0-2 0,-2 0 40 0,1 1-52 16,2-1 44-16,-2 2-46 0,1-2 33 15,1 2-36-15,3-1 42 0,-1 0-55 0,3-3 51 16,3 2-42-16,-2 0 42 0,2-1-44 0,-1 1 42 0,2 0-43 15,-1 0 43-15,2 1-46 0,-2-2 33 0,2 1-29 16,0 1 45-16,1 1-56 0,0-2 17 16,1 3-2-16,0 0 6 0,0 2-5 0,-1 4 8 15,0 1-3-15,0 0 5 0,1 2 2 0,1 1 1 16,1-2-5-16,-3 4 5 0,2-3 2 16,1 3 34-16,-2-1-49 0,2-1 50 0,0 2-56 15,0 1 53-15,2-4-47 0,-1 3 44 16,2-2-7-16,-1-3-42 0,2 0 42 0,1 1-44 0,0 0 43 15,1 0-46-15,-1 0 50 0,2 1-53 16,1-2 44-16,1 0-46 0,0 0 55 0,1 1-45 0,0-2 43 16,1 1-47-16,0 0 46 0,1-2-53 15,0 1 53-15,2-2-43 0,-2 1 46 0,1-1-50 0,1 0 40 16,0-1-21-16,0 0 27 16,2-1-56-16,1 1 57 0,-2-2-53 0,3 0 54 0,-1 0-47 15,1-2 47-15,2 0-46 0,0 1 44 16,-1-2-45-16,2 0 48 0,1-1-7 0,0 1-10 0,1-1-3 15,1-5 6-15,1 5 0 0,0-1-4 0,2 0-3 16,1 1-1-16,3 2-2 0,3-1 2 0,0 1-1 16,1-3-1-16,0 0-2 0,4 1 4 15,1-1-58-15,2-1 60 0,0 2-44 16,1-2 59-16,2 1-46 0,0 0 45 0,2-1-47 16,-1 2 52-16,0-1-49 0,1-3 46 0,0 3-47 15,1-3 50-15,0 2-56 0,1-1 50 0,1-2-39 16,1 2 49-16,0-1-50 0,3 0 46 0,11 3-44 0,0 0 44 15,4-3-46-15,0 0 47 0,0-2-48 16,0 0 44-16,-10-3-53 0,0-1 58 0,2-1-60 16,1 1 61-16,-2-5-49 0,1 3 49 0,1 0-48 15,-2-2 45-15,0-1-47 0,-2-2 50 16,1-2-49-16,-2-1 39 0,1-1-39 0,-1-3 49 0,-1 0-57 16,1 1 56-16,-2-3-47 0,-1 1 46 15,-1-1-46-15,-2 0 47 0,-2-1-47 0,0-1 51 16,-2 0-51-16,-2 1 43 0,-1-1 7 0,-1 1-12 15,-1-2 1-15,-1 1-3 0,-1 1-2 0,0-2-3 16,-2 1 0-16,-1-1 2 0,-1-1-1 0,-1 3-2 16,-2-3-5-16,1-2 7 0,-4 6-1 15,-2-1 1-15,0-1 1 0,1 0-1 0,-3 1-2 16,2-2-45-16,-2 0 61 0,2 2-62 0,-2-4 63 16,1 2-55-16,-1 0 54 0,2-1-60 0,2-2 68 15,-1-1-56-15,2 0 57 0,-1 0-57 16,-5 2 53-16,5-1-50 0,-4 2 49 0,0-2-50 0,0 2 51 0,-1 0-50 15,0-1 56-15,-2 2-53 16,1-1 57-16,-2 0-54 0,-1-1 58 0,-1-1-55 16,0 1 59-16,-2-1-63 0,-1 0 58 0,0 0-53 15,-3 0 54-15,2 0-58 0,-2-2 54 0,-1 2-58 16,-1-2 50-16,-1 1-54 0,0-2 55 16,0 1-9-16,0 0-8 0,0-1 0 0,-1-3-1 0,1 3-2 15,0 1 1-15,-1-2 4 0,-1 0-59 0,0 2 64 16,0-3-59-16,-3 0 64 0,2 0-52 0,-1 0 51 15,-2 0-51-15,-1 0 61 0,2-2-58 0,-1 1 4 16,0 0 6-16,-2-1 2 0,-1 0-4 16,-2-2 13-16,1 4-1 0,-3-4-3 0,1 2 0 15,-1-1 3-15,1 4 1 0,-2-3-1 0,-1 1 3 16,1-2-15-16,-3 2 15 0,2-1-7 0,-1 0 2 16,-2 2 55-16,0 0-58 15,1 0 44-15,-1 1-48 0,1 0 50 0,1 3-54 16,0 1 52-16,1 2-55 0,-2-2 51 0,0 2-14 15,0-1-1-15,-7 0 2 0,4 2-4 0,1 2-4 16,-2-1-13-16,1 4 8 0,-2-2-46 0,-1 1 53 16,3 0-62-16,-2 1 70 0,0 0-61 0,1 2 55 15,-1 1-45-15,0 0 54 0,3 0-53 0,0 2 48 16,2 0-46-16,-1-1 52 0,-1 2-54 0,3-3 54 16,-2 2-54-16,2-1 13 0,-1 1-11 15,1 0 3-15,-1 0 14 0,2 0-1 0,14 4 2 16,-25-7-2-16,25 7 4 0,-24-6 2 0,24 6-1 15,-23-6 2-15,23 6-3 0,-23-6 0 0,23 6-3 16,-24-4 1-16,24 4 10 0,-22-5-3 16,22 5-3-16,-21-4 0 0,21 4 3 0,-23-4 1 15,23 4-2-15,-24-4 1 0,24 4-1 0,-25-4-7 16,25 4 9-16,-27-3-1 0,27 3 0 0,-27-2-3 16,27 2 3-16,-29-4-1 0,29 4 0 0,-29-2 1 15,29 2 0-15,-29-3-1 0,29 3 0 0,-28-3-11 16,28 3 7-16,-28-3 7 0,28 3 0 15,-32-4 2-15,15 0-4 0,0 2-2 0,-1-2 3 0,2-1-2 16,-2 1 0-16,-1-3 0 0,-1 0 0 0,0-1 0 16,1 0-7-16,-2-1 8 0,0-1 1 0,-1 2-14 15,1-2 12-15,-5-2-9 0,1 0 11 0,-2 1-10 16,1-3 11-16,4 6-14 0,0-3 15 16,-2 3-16-16,-3-3 3 0,-2 1-31 15,0 1 2-15,-2 2-37 0,-1 1 8 0,-1 1-40 16,-1 1 43-16,4 1-47 0,-1 3 34 0,0 0-14 15,1 3-14-15,1 0-30 0,1-2-64 0,3 4-607 16,0-4-362-16</inkml:trace>
  <inkml:trace contextRef="#ctx0" brushRef="#br0" timeOffset="57474.43">20261 3452 475 0,'0'0'387'0,"0"-20"-97"0,0 20-52 15,0 0-59-15,-3-19-45 0,3 19-10 0,-4-17-18 16,4 17-11-16,-6-17-14 0,6 17-13 0,-6-22-9 16,1 9-1-16,5 13-11 0,-8-25-4 15,8 25-6-15,-9-24-12 0,2 11-8 0,7 13 6 16,-10-22 3-16,10 22 5 0,-12-21-4 0,4 11-8 0,0 0-3 15,-1-2-4-15,1 1-1 0,-3 2-7 0,1-1 52 16,0 2-59-16,-3-1 48 0,0 1-55 16,-4 0 48-16,1-1-48 0,-3 1 43 0,-2 1-54 15,0 1 51-15,-3 0-50 0,0 0 49 0,-1 3-52 16,-2-1 35-16,-1 3-33 0,2-2 47 16,-3 1-51-16,0 1 52 0,-1-1-55 0,1 0 61 15,-1 2-56-15,0 1 48 0,1 0-46 0,-1 1 52 16,1 2-55-16,-1-1 38 0,0 0-36 0,3 1 3 15,-6 1-4-15,5 1 15 16,2 0-1-16,2-2 2 0,-2 2 1 0,2 1-1 16,0-1 5-16,1 1 3 0,3 0-9 15,-2 0 5-15,2 0-4 0,2 0 6 16,-1 2 1-16,2-1 0 0,1 0 0 16,3 0-1-16,-1 1 2 0,2-2-2 15,-1 2 0-15,0 2 2 0,1 0-5 16,-2 2 6-16,3 1-9 15,-2-2 8-15,2 5 1 0,0-3 0 0,-1 3 0 16,1 0 0 0,1 1 4-16,-2 1-9 0,-1 4 2 15,-2 1-1-15,3 0 0 0,-1 0-3 16,-1 1 11-16,2-1-4 0,0-3 2 16,2 0 45-16,0-2-56 15,0 2 48-15,0-2-78 0,1 1 67 0,-1 1-40 0,1-3 47 16,0 3-55-16,2-2 52 0,-1 1-6 15,2-2-13-15,1 1 4 0,0 0-49 16,2 3 51-16,0-5-73 0,1-1 82 0,0 3-54 0,1-2 39 16,0 2-32-16,0-1 37 0,2 0-44 15,0 2 58-15,0-2-66 0,1 0 60 0,1 4-52 16,-1-1 50-16,2 0-52 0,0-1 50 0,-1 2-48 0,3-3 40 0,-2 2-39 0,2-2 46 16,-1 0-46-16,1 1 52 0,0-1-51 0,0 1 49 0,1-1-52 0,0 2 51 0,-1-3-51 15,1 2 56-15,0-1-51 0,0-1 42 0,0 0-47 0,0 2 52 0,0-2-58 0,2 1 61 0,-2-2-5 16,2 1 2-16,-2-1-11 0,3 0-4 0,-2 0-3 0,0-1-1 0,0 1 1 0,2-1-27 0,-3 0 18 15,2 0 12-15,0 0-11 0,-2 0-2 0,0-3 10 16,1 2-3-16,2 2-1 0,-3-1-1 0,2 0 3 16,-1 0-52-16,1 0 56 0,-1 1-52 15,1-3 58-15,-1 0-52 0,1 1 44 0,1-1-48 16,0 1 67-16,1-2-57 0,-1 1 55 0,0-3-53 16,2 3 57-16,-4-3-57 0,1 1 52 0,2-1-51 15,-3 0 44-15,3 3-42 0,0-3 50 0,-2 1-57 16,2 1 57-16,-1-1-49 0,0-1 53 0,1 3-53 0,-1-4 57 15,0 1-61-15,0 0 51 16,1-1 0-16,1 0-18 0,0-1 6 0,1 2 5 16,-1-2-2-16,0-1-5 0,1 1-3 0,3 0-1 15,-4-2 0-15,6 2 0 0,-5-3-3 16,2 2-10-16,-2-1 3 0,1-1 11 0,2 0-11 16,-2 0 9-16,4 1-2 0,-3 0-1 0,4 0-67 15,1-1 82-15,-2 1-10 0,2-1 4 0,-1 1-13 16,-3-2 12-16,5 0-9 0,-2 1 9 0,1 0-5 0,0 0-4 15,-1-1 4-15,2 1-1 0,-3-2-3 0,1 1 2 16,1 0 1-16,-3-1-13 0,3 0 2 16,1 1 5-16,-3-1-6 0,3 0 16 0,0 2-1 15,-1-1-3-15,1 1-2 0,1-4 3 0,-1 4-6 16,2-1 46-16,0 0-59 0,1-1 50 0,0 1-49 16,0 0 45-16,1 0-43 15,0 0 39-15,1 0-42 0,0-1 38 0,0 1-41 0,0 0 40 16,1 0-39-16,1-1 19 0,4 2-28 0,0 0 52 15,1 0-48-15,0 0 47 0,-1 0-41 0,1 1 41 16,-1-1-43-16,1 0 40 0,-5 0-43 16,5-1 45-16,-6 1-53 0,6 2 47 0,-1-1-42 15,0 0 51-15,0 2-45 0,-1-1 43 0,1-1-44 16,-1 1 43-16,0 0-45 0,-6-4 47 0,6 4-45 16,2 1 46-16,0-2-65 0,-1 0 59 15,0 0-38-15,-7-2 45 0,7 2-35 0,-5-1-10 16,0-1 1-16,4 2 5 0,-5-1 2 0,5 1 3 0,0 2 2 15,-1-1-2-15,0 0-7 0,0 0 14 16,-5-1-9-16,1 0 9 0,-1-1-21 0,1 2 26 16,4 0 2-16,0 2-4 0,-4-3-3 15,-1 0 3-15,1-1-8 0,-1 0 14 0,-1 0-13 16,1-2 10-16,0 0-1 0,-1 1 1 0,0-1 0 16,0 1-5-16,0-1 46 0,1 1-59 0,-2-1 45 15,-2-1-54-15,2 0 18 0,-2 0-4 16,-3-2 2-16,2 2 0 0,1-1 1 0,-3-1-1 0,3 0 3 15,-1 0-8-15,-1-1 2 0,0-1 1 0,2 0 11 16,-3 0-1-16,3 1-2 0,-1 0 14 0,0-3-17 16,3 1-1-16,-5-1-2 0,3-1 8 15,-1-1-13-15,-3 0 17 0,2-1 2 0,0-1 3 16,-4 0 7-16,-3 0-3 0,1 0 0 16,-3-2 8-16,2 0 0 0,-3 0 48 0,1-1-58 15,-2-2 51-15,2-1-60 0,-2 0 51 0,-2 0-60 16,0-3 54-16,1 1-60 0,-3-2 60 0,1-2-51 0,-2-2 45 15,0 0-54-15,-1-1 53 0,-1-2-57 0,0 2 4 16,-1-1 4-16,-1-2 1 0,-1 0-5 16,0 2 10-16,-1-2 4 0,-1 2 0 0,0-4-6 15,1 1 3-15,-2 0-10 0,0-1 19 0,1-4-15 16,-1 5 14-16,0-1-15 0,0 2 18 16,0 0 1-16,-2 3-18 0,0-3 12 15,1 0 2-15,-3-3-2 0,-1 0 1 0,2 5-2 16,-3-3 0-16,-1 1-3 0,1 1 7 0,-3-1 0 0,1 0 45 15,1 1-59-15,-3-2 51 0,1 2-56 0,-1 1 1 16,0 0 1-16,-1-1 3 0,1 0-7 0,-2 2 7 16,1-1 2-16,-1-1-12 0,0 0 12 15,-1 1-10-15,-1-1 14 0,0 0-12 0,-1 0 13 16,-1 0-12-16,0-2 5 0,-3 1-4 0,-1-1 13 16,1 2-11-16,-3-1 10 0,2 0-10 0,-3 0 8 15,-1 0-9-15,1 0 14 0,-1-2-16 16,-1 3 16-16,1 1-12 0,-1 1 6 0,-1-2-5 15,0 4 13-15,0-3-1 0,0 2-4 0,-1 0 0 16,-1 1 0-16,1-1 0 0,-1 2-2 0,1-3 3 16,-1 2-14-16,1 0 6 0,0 1 6 15,1 0-11-15,0 2 11 0,0-1-8 0,1 0 7 16,0 0-10-16,0 1 12 0,0-1-11 0,0 0 1 16,0 1 0-16,1 0 0 0,0 1 0 15,0 1 1-15,0-1 2 0,0-1-1 0,0 1-1 16,0-1 0-16,-1 0 0 0,2 1 0 0,-1 1 2 0,1-1-2 15,2 2 3-15,-1-2-1 0,-2 2-1 16,1-3 2-16,1 3-2 0,0 0 0 0,1 0 0 0,0 2 1 16,2-3-1-16,2 5 0 0,-4-3 2 15,4 3-2-15,1 1-1 0,-2 0 4 0,2 0-2 16,0 1 1-16,0 0-2 0,0 1 1 16,1-3-1-16,0 3 0 0,-1-1 3 0,3-1-3 15,-2 1 1-15,1 0 1 0,1 1 5 0,0-1-6 16,2 0-1-16,-1 0 0 0,1-3 0 0,0 3-1 0,1-2 6 15,0-1-23-15,1 1-13 0,-2-1-54 0,1 3 12 16,2-1-36-16,0 1 19 0,-1 1-76 16,0 1 14-16,-3 3-60 0,-3-1-193 0,-2 4-334 15,-6 2-267-15</inkml:trace>
  <inkml:trace contextRef="#ctx0" brushRef="#br0" timeOffset="71939.97">22226 9797 28 0,'0'0'458'15,"0"0"-103"-15,0 0-28 0,0 0-55 0,0 0-58 0,0 0-31 0,0 0-24 0,0 0-12 16,0 0-72-16,0 0 60 0,0 0-54 16,0 0 29-16,0 0-51 0,0 0 15 0,0 0-38 15,0 0 15-15,0 0-34 0,0 0 20 16,0 0-31-16,0 0 22 0,0 0-45 0,0 0 52 0,-3-15-10 16,3 15-12-16,0 0-4 15,-6-20-1-15,6 20-1 0,-4-18-3 0,4 18 0 0,-4-18-3 16,4 18 3-16,-5-19 6 0,5 19-8 0,-9-17 2 0,9 17 1 15,-5-16-1-15,5 16 7 0,-7-14 8 16,7 14-1-16,-5-11-2 0,5 11 9 0,0 0 19 0,-7-16-5 16,7 16 7-16,0 0 3 15,0 0 11-15,-8-11 3 0,8 11-3 0,0 0-3 16,0 0 4-16,0 0-8 0,-8-11 3 16,8 11-10-16,0 0-8 0,0 0-6 0,0 0-8 0,0 0-8 15,0 0-1-15,0 0-5 0,0 0-3 0,0 0-4 0,0 0 3 16,0 0-1-16,0 0 0 15,0 0-2-15,0 0 0 0,0 0-2 0,-7 14-1 0,7-14 1 16,0 0 1-16,0 0-4 0,0 24 5 16,0-24-1-16,0 0 2 0,3 19-3 0,-3-19-2 0,0 0 1 15,4 19 0-15,-4-19-3 16,0 0 2-16,7 20 3 0,-7-20 1 0,0 0-1 0,7 17 2 16,-7-17-3-16,0 0-3 15,6 13 3-15,-6-13-1 0,0 0 2 0,7 12-5 0,-7-12 5 16,0 0 0-16,0 0-39 0,10 12 48 0,-10-12-6 0,0 0 2 15,0 0 2-15,11 8 2 16,-11-8-6-16,0 0 7 0,0 0 1 0,0 0-1 16,13 7-1-16,-13-7 4 0,0 0-5 0,0 0 3 15,0 0 2-15,0 0 0 0,20 2-3 0,-20-2 4 0,0 0 1 16,0 0 0-16,20-6 1 16,-20 6-7-16,12-7-1 0,-12 7 11 0,16-9-1 0,-5 2-3 15,0-2 7-15,4-2-1 0,0 0 3 16,2-2-2-16,-1-1 2 0,5-3-12 0,2-2 12 15,-2-1 28-15,2 1-34 0,2-1 48 0,2-1-30 0,1-3 41 16,1 1-56-16,2 1 36 16,-1-2-52-16,0 0 23 0,1 1-29 0,-1 1 35 0,0 0-64 15,-2 0 27-15,0 2 42 0,-1 1-49 16,-1 0 7-16,-1 1-5 0,-2 1 1 0,-4 5-7 0,-2-1-4 16,-1 3 14-16,0 0 3 15,-5 3 1-15,1-2 0 0,-12 9-1 0,18-14-4 0,-18 14 6 16,14-8-11-16,-14 8 10 0,10-8-4 0,-10 8-16 0,0 0 24 15,13-9-1-15,-13 9-2 0,0 0-2 16,10-8 2-16,-10 8-2 0,0 0-8 16,0 0 9-16,0 0-4 0,0 0 3 15,11-7 2-15,-11 7-1 0,0 0 0 0,0 0-1 0,0 0-1 16,0 0-7-16,0 0 9 0,0 0-4 16,0 0 6-16,0 0-4 0,0 0 2 0,13-6-1 0,-13 6 1 15,0 0-2-15,0 0 2 16,0 0-11-16,0 0 12 0,0 0-8 0,0 0 9 0,0 0-3 15,0 0 2-15,0 0-2 0,0 0 2 0,0 0-3 0,0 0-8 16,0 0 10-16,0 0-6 0,0 0 8 16,0 0-4-16,0 0 0 0,0 0 2 0,0 0-1 0,0 0-1 15,0 0 1-15,0 0-9 16,0 0 9-16,0 0-5 0,0 0 8 0,0 0-3 16,0 0 0-16,0 0 0 0,0 0 0 15,0 0-1-15,0 0-13 0,0 0 6 0,0 0 7 0,0 0 1 16,0 0 0-16,0 0 4 0,0 0-1 0,0 0-2 0,0 0 1 15,0 0-1-15,0 0-9 16,0 0 8-16,0 0-2 0,0 0 4 0,0 0 0 16,0 0 0-16,0 0-1 0,0 0 1 0,0 0-8 15,0 0 8-15,0 0-9 0,0 0 10 0,0 0-5 0,0 0 4 16,0 0 1-16,0 0-1 16,0 0 1-16,10-8-1 0,-10 8 1 0,0 0-10 15,0 0 10-15,0 0-6 0,0 0 5 16,0 0 0-16,0 0-1 0,0 0 0 0,0 0 0 0,0 0-2 15,0 0 2-15,0 0-10 0,0 0 14 0,0 0-11 0,0 0 6 16,0 0-1-16,0 0 1 16,0 0-2-16,0 0 2 0,0 0-1 0,0 0-9 0,0 0 11 15,0 0-6-15,0 0 7 0,0 0-3 16,0 0 1-16,0 0 13 0,0 0-12 0,0 0-5 0,0 0 1 16,0 0-9-16,0 0 11 15,0 0-5-15,0 0 6 0,0 0 0 0,0 0 2 16,0 0-3-16,0 0 1 0,0 0-2 0,0 0 1 0,0 0-10 15,0 0-3-15,0 0 11 0,0 0 5 16,0 0-2-16,0 0 1 0,0 0 0 0,0 0 1 0,0 0-3 16,0 0-7-16,0 0 9 15,0 0-3-15,0 0 3 0,0 0-1 0,0 0 2 0,0 0-1 16,0 0-2-16,0 0 0 0,0 0 0 16,0 0-8-16,0 0 9 0,0 0-2 0,0 0 2 0,0 0 1 15,0 0 3-15,0 0-5 16,0 0 1-16,0 0-1 0,0 0-9 0,0 0 11 0,0 0-5 15,0 0 5-15,0 0-1 0,0 0 0 0,0 0-1 0,0 0 3 16,0 0-1-16,0 0-1 0,0 0-9 16,0 0 10-16,0 0-4 0,0 0 4 0,0 0 1 15,0 0-1-15,0 0 0 16,0 0-1-16,0 0 1 0,0 0-17 0,0 0 10 0,0 0 5 16,0 0 1-16,0 0 4 0,0 0-1 15,0 0 0-15,0 0-1 0,0 0 0 0,0 0 0 0,0 0-10 16,0 0 10-16,0 0-1 0,0 0 0 0,0 0 4 0,0 0-6 15,0 0-4-15,0 0 5 16,0 0 0-16,0 0-1 0,0 0-9 0,0 0 11 16,0 0-5-16,0 0 3 0,0 0 1 0,0 0 0 15,0 0-1-15,0 0 0 0,0 0 0 0,0 0-9 16,0 0 12-16,0 0-7 16,0 0 8-16,0 0-4 0,0 0-1 0,0 0 3 0,0 0 0 15,0 0-1-15,0 0 0 0,0 0-9 0,0 0 11 0,0 0-7 16,0 0 7-16,0 0-1 0,0 0 1 15,0 0-2-15,0 0-1 0,0 0 1 0,0 0-9 0,0 0 10 16,0 0-2-16,0 0 2 16,0 0-2-16,0 0 2 0,0 0-1 0,0 0 0 0,0 0 0 15,0 0-3-15,0 0-4 0,0 0 9 16,0 0-6-16,0 0 5 0,0 0 1 0,0 0-2 0,0 0 2 16,0 0-2-16,0 0-23 15,0 0 4-15,0 0 18 0,0 0 6 16,0 0 1-16,0 0 0 0,0 0-1 0,0 0-2 0,0 0 0 0,0 0-2 15,0 0 1-15,0 0-9 0,0 0 8 16,0 0-5-16,0 0 6 0,0 0-2 0,0 0 3 0,0 0-3 16,0 0 0-16,0 0 0 15,0 0-2-15,0 0-7 0,0 0-5 0,0 0 12 0,0 0 4 16,0 0 0-16,0 0 0 0,0 0 0 16,0 0-2-16,0 0-1 0,0 0-8 0,0 0 11 0,0 0-6 15,0 0-13-15,0 0 21 0,0 0-1 0,0 0-2 0,0 0 0 16,0 0 1-16,0 0-2 15,0 0-8-15,0 0 11 0,0 0-6 0,0 0 5 16,0 0-2-16,0 0 0 0,0 0 0 16,0 0 1-16,0 0 0 0,0 0-17 0,0 0 10 0,0 0 5 15,0 0 0-15,0 0 4 16,0 0-3-16,0 0 2 0,0 0 1 0,0 0-1 0,0 0-1 16,0 0-9-16,0 0-2 0,0 0 9 15,0 0 5-15,0 0-2 0,0 0 0 0,0 0 0 16,0 0-2-16,0 0 0 0,0 0-1 0,0 0-7 0,0 0 11 0,0 0-7 15,0 0 6-15,0 0-2 16,0 0 0-16,0 0 0 0,0 0 2 0,0 0-4 16,0 0-8-16,0 0 3 0,0 0 4 15,0 0 0-15,0 0 5 0,0 0 0 0,0 0 0 16,0 0-3-16,0 0-1 0,0 0-27 16,0 0 16-16,0 0 9 0,0 0-13 0,0 0-5 0,0 0-12 15,0 0-9-15,0 0-10 0,0 0-13 16,-11 7-29-16,11-7-25 0,0 0-70 0,0 0 45 0,0 0-70 15,0 0 10-15,0 0-74 0,0 0-197 0,-13 10-330 0,13-10-356 16</inkml:trace>
  <inkml:trace contextRef="#ctx0" brushRef="#br0" timeOffset="74819.83">30645 9757 566 0,'0'0'529'16,"0"0"-134"-16,-1-20-103 0,1 20-51 0,0 0-49 0,0 0-31 15,-2-17-25-15,2 17-27 16,0 0-12-16,0 0-25 0,0 0-27 0,2-16 11 16,-2 16 1-16,0 0-13 0,0 0-8 0,0 0-9 15,0 0-7-15,0 0-2 0,0 0-13 0,0 0 3 0,0 0-9 16,0 0 9-16,0 0-8 16,0 0 5-16,0 0-1 0,0 0-2 0,0 0 2 0,0 0-8 15,0 0 8-15,0 0-11 0,0 0 12 16,0 0-1-16,0 0 1 0,0 0-3 0,8 14-2 15,-8-14 2-15,0 0-3 0,4 18 2 0,-4-18-10 0,4 15 12 16,-4-15 1-16,4 17-1 16,-4-17-2-16,4 18 0 0,-4-18 14 0,8 20-63 0,-8-20 57 15,5 15-13-15,-5-15 11 0,6 15-1 16,-6-15-51-16,8 15 61 0,-8-15-55 0,5 14 55 0,-5-14-31 16,7 13 26-16,-7-13-5 15,8 12-39-15,-8-12 53 0,10 11 0 0,-10-11-54 16,7 12 55-16,-7-12-54 0,9 11 48 0,-9-11-2 0,0 0-4 0,12 9-39 15,-12-9 54-15,0 0-52 0,12 10 54 16,-12-10-52-16,0 0 51 0,14 6-41 0,-14-6 48 16,0 0-45-16,18 4 53 15,-18-4-38-15,0 0 42 0,20 0-37 0,-20 0 39 0,0 0-35 16,21-2 33-16,-21 2-31 0,18-4 16 16,-18 4-22-16,20-5 26 0,-20 5-29 0,22-8 32 0,-8 2-17 15,1 0 24-15,3-1-9 16,1-2 10-16,2-1-24 0,1-1 15 0,5-2-24 0,-1-3 19 15,0-1-22-15,-1 2 20 0,2-2-20 0,0 0 20 0,-1 1-20 16,1-1 10-16,-2 0-13 0,1 1 14 16,-2 0-2-16,0 1-3 0,0-2-2 0,-4 6-3 0,-1-3 0 15,6 1-3-15,-6 1 2 16,0 1-1-16,0-1-2 0,-1 3 2 0,0-3-16 0,1 1 11 16,-2 0 1-16,2 0 0 0,-2 0 3 15,2 1 4-15,-3 0 4 0,1-1 28 0,0 1-30 0,0 0 4 16,-2-1 1-16,-1 3-1 0,-1 1 0 0,-1-1 0 0,-12 8 2 15,18-10 12-15,-18 10 0 16,15-10 11-16,-15 10-8 0,0 0 7 16,15-8-16-16,-15 8 8 0,0 0-15 0,12-7 6 15,-12 7-13-15,0 0 0 0,0 0-4 0,0 0 3 0,12-8-6 16,-12 8 3-16,0 0-4 16,0 0 2-16,0 0-4 0,0 0 4 0,0 0-4 0,0 0 1 15,12-9-4-15,-12 9 6 0,0 0-3 16,0 0 4-16,0 0-11 0,0 0 11 0,0 0-5 0,0 0 4 15,0 0-2-15,0 0 26 0,0 0-31 0,0 0 8 16,0 0-4-16,0 0 8 0,0 0-9 16,0 0 7-16,0 0-7 0,0 0 7 0,0 0-9 0,0 0 6 15,0 0-5-15,0 0 6 0,0 0-8 16,0 0 6-16,0 0-7 0,0 0 10 0,0 0-7 0,0 0 6 16,0 0-6-16,0 0 4 15,0 0-4-15,11-7 2 0,-11 7-2 0,0 0 4 16,0 0-5-16,0 0 5 0,0 0-5 0,0 0 2 0,0 0-1 0,0 0 4 15,0 0-4-15,0 0 11 0,0 0-11 16,0 0 5-16,0 0-6 0,0 0 6 0,0 0-7 0,0 0 42 16,0 0-48-16,0 0 7 15,0 0-5-15,0 0 7 0,0 0-2 0,0 0 3 0,0 0-5 16,0 0 6-16,0 0-4 0,0 0 4 16,0 0-4-16,0 0 5 0,0 0-5 0,0 0 5 0,0 0-6 15,0 0 4-15,0 0-5 16,0 0 8-16,0 0-6 0,0 0 5 0,0 0 1 0,0 0-3 15,0 0-2-15,0 0 4 0,0 0-4 0,0 0 4 0,0 0-4 16,0 0 5-16,0 0-5 0,0 0 5 16,0 0-6-16,0 0 5 0,0 0-5 0,0 0 5 0,0 0-4 15,0 0 4-15,0 0-6 16,0 0 43-16,0 0-50 0,0 0 6 0,0 0-4 0,0 0 7 16,0 0-3-16,0 0 3 0,0 0-7 15,0 0 9-15,0 0-4 0,0 0 5 0,0 0-5 0,0 0 5 16,0 0-2-16,0 0 2 0,0 0-4 0,0 0 4 0,0 0-3 15,0 0 2-15,0 0-2 16,0 0 4-16,0 0-3 0,0 0 3 0,0 0-3 0,0 0 3 16,0 0-5-16,0 0 5 0,0 0-5 15,0 0 5-15,0 0-4 0,0 0 4 0,0 0-3 0,0 0 2 16,0 0-2-16,0 0 4 16,0 0-5-16,0 0 3 0,0 0-5 0,0 0 39 0,0 0-43 15,0 0 5-15,0 0-2 0,0 0 2 16,0 0-1-16,0 0 3 0,0 0-2 0,0 0 3 0,0 0-3 15,0 0 4-15,0 0-2 0,0 0 2 0,0 0-4 0,0 0 3 16,0 0-2-16,0 0 4 16,0 0-2-16,0 0 3 0,0 0-6 0,0 0 5 0,0 0-4 15,0 0 4-15,0 0-4 0,0 0 3 16,0 0-3-16,0 0 5 0,0 0-5 0,0 0 26 0,0 0-30 16,0 0 9-16,0 0-8 15,0 0 9-15,0 0-11 0,0 0 12 0,0 0-12 0,0 0 12 16,0 0-11-16,0 0 12 0,0 0-15 0,0 0 15 0,0 0-12 15,0 0 12-15,0 0-12 0,0 0 11 16,0 0-11-16,0 0 12 0,0 0-11 0,0 0 10 0,0 0-11 16,0 0 4-16,0 0-2 15,0 0 4-15,0 0-4 0,0 0 4 0,0 0-3 0,0 0 3 16,0 0-2-16,0 0 4 0,0 0-4 16,0 0 3-16,0 0-3 0,0 0 4 0,0 0-5 15,0 0 5-15,0 0-9 16,0 0 10-16,0 0-8 0,0 0 8 0,0 0-6 0,0 0 5 0,0 0-5 15,0 0 6-15,0 0-6 0,0 0 6 0,0 0-6 0,0 0 5 16,0 0-5-16,0 0 6 0,0 0-6 16,0 0 6-16,0 0-6 0,0 0 3 0,0 0-2 0,0 0 3 15,0 0-5-15,0 0 5 16,0 0-2-16,0 0 1 0,0 0-3 0,0 0 3 0,0 0-4 16,0 0 0-16,0 0 0 0,0 0 2 15,0 0-1-15,0 0 3 0,0 0-15 0,0 0-57 0,0 0-15 16,0 0-49-16,0 0-25 0,0 0-44 0,0 0 60 0,0 0-55 15,0 0 46-15,0 0-59 16,0 0-154-16,0 0-401 0,0 0-293 0</inkml:trace>
  <inkml:trace contextRef="#ctx0" brushRef="#br0" timeOffset="78179.66">20312 11024 379 0,'0'0'396'15,"0"0"-112"-15,0 0-70 0,0 0-48 0,0 0-44 0,0 0-20 16,0 0-7-16,18-4-2 16,-18 4-19-16,0 0-1 0,0 0 6 0,16 4-8 0,-16-4-18 15,0 0 20-15,18 4-8 0,-18-4-8 16,19 3-14-16,-19-3-6 0,25 1 26 0,-25-1-13 0,33 2-11 16,-15-2-4-16,2 0-1 15,0 0-15-15,0 0-1 0,0 0-3 0,1 0-1 0,-3-1-2 16,3 1-3-16,-3-1 0 0,-18 1-5 0,32 0 12 0,-32 0-11 15,29 0-1-15,-29 0 0 0,25-1-1 16,-25 1-1-16,21 0 0 0,-21 0 0 0,0 0 1 16,24 0-1-16,-24 0 8 15,0 0 9-15,0 0 11 0,20 0-8 0,-20 0 2 0,0 0 0 16,0 0 4-16,0 0-25 0,0 0 18 16,20-1 7-16,-20 1-6 0,0 0-7 0,0 0-1 0,0 0 0 15,0 0-3-15,0 0 3 16,0 0-21-16,0 0-47 0,0 0-72 0,0 0-147 0,0 0-523 15,0 0-341-15</inkml:trace>
  <inkml:trace contextRef="#ctx0" brushRef="#br0" timeOffset="83760.13">26302 10284 105 0,'0'0'424'15,"0"0"-51"1,0 0-42-16,0 0-39 0,0 0-77 0,0 0-41 0,0 0-28 16,0 0-37-16,0 0-16 0,0 0-10 15,0 0 4-15,0 0-11 0,0 0-10 0,0 0-4 0,0 0 1 16,0 0-33-16,0 0 24 0,0 0-23 0,0 0 20 0,0 0-35 15,18 1 34-15,-18-1-10 16,0 0-48-16,0 0 53 0,0 0-47 0,0 0 58 0,0 0-41 16,0 0 46-16,0 0-48 0,0 0 52 15,0 0-56-15,0 0 48 0,0 0-3 0,0 0-8 0,0 0-11 16,0 0 0-16,0 0-6 16,0 0-4-16,0 0-6 0,0 0 1 0,0 0-4 15,0 0-12-15,0 0 7 0,-8-11-5 16,8 11 0-16,0 0-4 0,0 0 2 0,-15-8-3 15,15 8 1-15,0 0-2 0,-18-7 1 0,18 7-6 16,-15-2 6-16,15 2-1 0,-19-3 0 0,19 3 0 16,-22-1 0-16,22 1 0 0,-20-2 1 0,20 2-1 0,-21 0-6 15,21 0 8-15,-22 0-4 0,22 0 4 16,-18 0-1-16,18 0-72 0,-20 2 86 0,20-2-3 0,0 0-55 16,-20 2 59-16,20-2-51 15,0 0 57-15,0 0-67 0,-23-1 72 0,23 1-57 0,0 0 54 16,0 0-53-16,0 0 54 0,-18 3-54 0,18-3 48 15,0 0 1-15,0 0-61 0,0 0 65 16,0 0-52-16,-15 5 53 0,15-5-52 0,0 0 56 0,0 0-61 16,-12 10 58-16,12-10-57 15,0 0 50-15,0 0-63 0,-11 11 74 0,11-11-53 0,0 0 54 16,-9 11-56-16,9-11 56 0,0 0-58 16,-9 13 51-16,9-13-50 0,-5 13 53 0,5-13-54 0,-4 14 55 15,4-14-56-15,-4 15 56 16,4-15-59-16,-3 16 61 0,3-16-60 0,-2 17 58 0,2-17-64 15,-2 19 65-15,2-19-56 0,-2 27 6 0,-2-11 4 0,0 0 4 16,2 0 9-16,0 2-6 16,0 0-2-16,-2-2-5 0,2 2 18 0,-1-1-5 0,-1 4 5 15,0 0-2-15,1 0-2 16,-2 0-1-16,1 1 3 0,0 0-2 0,1-1 51 0,1 0-67 16,-2 2 62-16,1 0-58 0,1-1 52 15,0 1-54-15,0 0 52 0,2-4-57 0,-3 0 49 0,3 3-50 16,0 3 56-16,0-2-57 0,0-3 54 0,0 4-55 0,0-4 54 15,0 4-65-15,3-2 68 16,-3 2-60-16,2 1 55 0,-2-2-61 0,0 0 65 16,0-2-56-16,0-1 55 0,0 4-55 0,0-4 54 15,0 3-59-15,-2 2 60 16,2-2-59-16,-3 0 52 0,1-1-57 0,0-3 66 16,1-1-55-16,-1 2 53 0,0-4-55 0,0 1 56 0,0 3-59 15,-1-2 53-15,-1-1-58 0,2-1 63 0,0 1-55 0,-2-3 56 16,0 1-58-16,4-15 57 0,-4 25-60 15,4-25 63-15,-7 23-63 0,7-23 69 0,-4 23-78 16,4-23 67-16,-2 17-53 0,2-17 55 16,-6 16-55-16,6-16 39 0,-3 17-43 0,3-17 47 0,-5 14-43 15,5-14 56 1,0 0-54-16,-6 18 43 0,6-18-42 0,0 0 55 0,-5 13-57 0,5-13 56 16,0 0-56-16,0 0 47 15,-4 13-47-15,4-13 52 0,0 0-53 0,0 0 55 0,0 0-56 16,-5 17 64-16,5-17-71 0,0 0 58 0,0 0-55 0,0 0 58 15,-6 12-65-15,6-12 53 0,0 0 9 16,0 0-4-16,-7 14 0 0,7-14-10 0,0 0 1 0,0 0-5 16,-3 19-10-16,3-19 7 15,0 0-58-15,-4 17 71 0,4-17-55 0,0 0 59 0,0 25-55 16,0-25 58-16,2 20-56 0,-2-20 50 16,2 18-47-16,-2-18 54 0,4 16-55 0,-4-16 57 15,6 17-55-15,-6-17 54 0,7 18-58 16,-7-18 60-16,8 18-58 0,-8-18 58 0,7 18-69 15,-7-18 73-15,9 21-57 0,-9-21 56 0,7 21-58 0,-7-21 56 16,8 21-60-16,-8-21 61 0,7 21-58 16,-7-21 56-16,5 23-54 0,-5-23 3 0,7 17 7 0,-7-17 3 15,4 16 2-15,-4-16-3 16,4 15 8-16,-4-15-4 0,0 0-3 0,5 17 12 0,-5-17 1 16,0 0 0-16,4 16-1 0,-4-16 1 15,0 0-6-15,0 0 4 0,4 14 0 0,-4-14-7 0,0 0 12 16,0 0-1-16,0 0 2 0,0 0-3 0,6 15-1 15,-6-15-4-15,0 0 8 16,0 0-7-16,0 0-7 0,0 0 13 0,0 0-1 0,0 0-3 16,0 0 3-16,7 15 1 15,-7-15-6-15,0 0 3 0,0 0-1 0,0 0-8 0,12 6 13 0,-12-6 0 16,0 0-2-16,15 5-1 16,-15-5-2-16,15 5-1 0,-15-5 3 0,18 6-2 0,-18-6-7 15,22 6 1-15,-22-6 13 16,29 7-2-16,-13-3 2 0,-3 0 47 0,6-1-67 0,-4 1 61 0,3-1-65 15,1 0 61-15,-2-1-72 0,1 1 66 0,0 0-59 16,2 1 56-16,-1-1-61 0,-2 0 61 16,2-1-60-16,0 1 2 0,0-1 9 0,-1 0-8 15,-1 0 14-15,0-1 1 0,0 2 3 16,-17-3 1-16,32 4-2 0,-32-4 1 0,31 3 1 0,-31-3 4 16,31 3-11-16,-15-2 17 15,2 0-6-15,0 0 1 0,1 1-1 0,0-2-3 0,2 2-1 16,1-2 4-16,2 0-55 0,3 0 57 0,-2 1 13 0,2 0-2 15,0-1-8-15,0 2 1 0,1-1-1 16,-1 1-5-16,1-1 1 0,-1 1-1 0,2 0-6 0,0 0 11 16,-1 1-2-16,1-1 1 15,-2 2-1-15,2-1 0 0,-2 0-9 0,0 0 9 16,2 0-4-16,-4 0-8 16,2 1 2-16,0-1 13 0,0 2-3 0,0-3 0 0,0 1 0 15,0 0-5-15,-1 0 5 0,1 0-5 16,-2-1 4-16,2 1-10 0,0-2 11 0,0 2-1 0,0 0 1 15,-3-2-3-15,1 1-3 0,0 1 6 0,0-2-3 0,0 0 1 16,-1 1-10-16,1 0-23 0,-1-1 43 16,1 2 0-16,-2-2-5 0,1 0-5 0,-3 0 5 0,3-1-4 15,-3 1 2-15,1 1-11 16,2 0 12-16,1-2 51 0,-4 0-64 0,-1 1 1 0,2 0-1 16,-1-1 4-16,3 0-2 15,-1 3 5-15,-2-3-10 0,-2 2 11 0,3-2-52 0,-1 1 65 16,-1-1-5-16,1 1-5 0,-1 1 2 0,5-2-4 0,-1 2 3 15,2-2-11-15,-1 2 11 16,2 0 0-16,-1-1-6 0,2 0 6 0,-3 1-6 0,2 0 6 16,2-2-7-16,-1 2 7 0,0-2-11 15,1 0 11-15,-1 0-1 0,1 0 0 0,0 0 0 0,1 0-1 16,0 0-7-16,0-2 5 16,-1 2 1-16,1-2-10 0,-1 2 13 0,0-1 0 0,1 0-1 15,-2 1-3-15,1-1 2 16,0 0-4-16,1-1 4 0,0 1-6 0,-2 0-5 0,2 0 2 15,0 0 13-15,0 1-3 0,-1 0 4 0,1 0-6 16,0 0-4-16,-1 0 5 0,0 0-2 16,1 0 2-16,-2 0-11 0,1 0 16 0,0 0-4 0,-1 2-2 15,0-2 2-15,0 1-7 0,0-1 5 16,0 1 1-16,0 1-1 0,0-2-11 0,0 2 13 16,2-2 0-16,-2 1-1 0,2 1 0 15,0-1-5-15,1 1 4 0,1-1-3 0,0-1 4 16,5 1-12-16,0 1-23 0,0-1 42 0,-4 1-37 15,5-2 41-15,-6 0-44 0,1 1 49 0,-1-1-34 16,1 0 32-16,0 0-45 0,-1 0 49 0,1 1-41 16,-1-1 41-16,0 0-42 0,0 0 39 15,0-1-37-15,0 1 41 0,-1 0-39 0,1 0 27 16,0-1-25-16,0-1 39 0,0 2-46 0,0-1 45 16,-1-1-45-16,1 2 45 0,5-2-33 0,-5 3 31 15,5-4-49-15,-1 1 51 0,-4 1-42 16,4 0 41-16,-5-1-42 0,0 0 39 0,0 0-39 0,0 0 10 15,7 1 0-15,-7-1-6 0,0 1 10 0,1-2 1 0,-2 1 2 16,1 1 1-16,5 0-3 16,-6-3 5-16,1 2 7 0,0 1-2 0,-1-2 0 0,0 1-2 15,1-1-1-15,-1 1-6 16,5-2 1-16,-5 2 3 0,1 0-2 0,4-3 0 0,-1 3 2 16,-5-1-1-16,1 0-2 0,6-1 4 15,-7 1-1-15,1 0-11 0,0 1 8 0,4-3 12 0,-5 3-14 16,1-2 16-16,-1 1-27 0,0-1 28 0,0 1-14 0,0-1 17 15,0-1-17-15,-1 2 15 16,-1-1-11-16,0-1 14 0,-2 2-11 0,1-1 7 0,-1 0-8 16,-1 1 6-16,-2-3-5 0,0 1 8 15,-1 1-8-15,-1 0 10 0,-3-1-9 0,0 1 12 0,-2-1-7 16,2-1 10-16,-3 1-8 16,2-1 9-16,-3 0-10 0,5-3 9 0,-3 0-12 0,1 0 9 15,0-1-12-15,0 0 10 16,-2-2-12-16,2 0 9 0,0-1-10 0,-1-1 10 0,-2 0-10 0,3-2 7 15,-3 0-7-15,0-1 11 0,0-1-11 0,-1 1 11 16,0-2-10-16,-2 0 10 0,1-1-11 16,-1 0 2-16,0 0 1 0,0-1-1 0,0-1-1 0,1-3-1 15,0-1 9-15,0-2-11 0,-1 0 9 16,0 0-12-16,1-2 10 0,-1 1 0 0,1-3-3 0,0 1 0 16,-1-1-1-16,1 0 0 15,-1-1 0-15,0 0-2 0,-1 1 2 0,2 0 0 0,-1 1-16 16,-2-1 19-16,1 2-15 0,-2-1 18 0,0 2-17 0,1 0 16 15,0-2-16-15,-3 6 2 0,3-3 4 16,-1 3-1-16,0-3 1 0,3 0 4 0,-2 0 7 0,1 0-10 16,0 0 10-16,-1 1-13 15,2-1 12-15,0 0-13 0,-3 4 13 0,0-1-3 16,0 0 5-16,0 2-3 0,1 0-2 0,-2 0-3 16,-1-1 1-16,1 2 0 0,-2-1 0 0,2 2-1 15,-1-1 0-15,-1 1 2 0,0 0-2 0,-1 1-1 16,0 3 0-16,0 0-13 0,0-1 14 0,-1 0-11 15,1 0 11-15,0 1-10 0,-1 1 12 0,0-2-12 16,0 2 12-16,0 0-11 0,-2 16 2 0,4-30 1 16,-4 30 4-16,4-26-3 0,-4 26 1 0,3-25 0 15,-3 25 0-15,3-22 2 0,-3 22 0 16,2-19 1-16,-2 19 0 0,3-16-1 0,-3 16 0 16,0 0 0-16,2-23 2 0,-2 23-1 0,0 0 0 15,2-17 2-15,-2 17-1 0,0 0 1 0,0 0 2 0,0-17 0 16,0 17 4-16,0 0 1 0,0 0 1 0,0 0 1 15,0 0-1-15,0-18-1 0,0 18 0 16,0 0-1-16,0 0-2 0,0 0-2 0,0 0 2 0,0 0-3 16,0 0-1-16,-3-18-1 0,3 18-1 15,0 0 0-15,0 0-1 0,0 0 1 0,-7-12-1 0,7 12 1 16,0 0 0-16,0 0-1 16,-9-10 1-16,9 10 0 0,0 0 8 0,0 0-11 0,-15-8-1 15,15 8 1-15,-16-5 0 0,16 5 0 16,-21-4-1-16,21 4 3 0,-25-5-2 0,8 2 13 0,-1 1-15 15,0 0 13-15,-2-2-14 0,-4 3 12 0,1-2-11 16,-2 0 10-16,-1 2-12 0,-3-2 2 16,1 0 0-16,-1 0 1 0,-6-1 0 0,0 0 0 0,-1 2 1 15,1-1 2-15,-2 0 0 0,0 0-1 16,0 1 1-16,-1-2 1 0,0 2-1 0,-1 0 0 0,0-2-1 16,1 3 0-16,-1 0 1 15,-2-2-1-15,1 1 0 0,-1 1 1 0,-1-1 0 0,1 1-1 16,-3-1 0-16,3 1 2 0,-2 1-2 0,0 0 1 0,0 0 0 15,1-1 15-15,-1 1-18 0,0 1 15 16,1-1-18-16,0 0 19 0,1 0-14 0,-2 0 11 0,2 1-17 16,0-1 16-16,0-1-17 15,0 1 18-15,0 0-20 0,-1 0 13 0,1 0-13 0,0 0 23 16,-1 1-21-16,1-1 12 0,-1 0-11 16,-1 1 18-16,2-1-18 0,-1 1 16 0,2-1-17 15,0 1 10-15,1 1 9 16,-1-2-4-16,1 1-5 0,0 0 2 0,1 0-1 0,-1 0 1 15,1 1-1-15,0-2-1 0,6 1-8 0,-5-1 8 0,5 1 4 16,-6 1-5-16,6-2-5 0,-1 2 6 16,-4-1 0-16,0 0-1 0,0 1 0 0,0 0-8 0,6-1 10 15,-6 1 2-15,1 2-4 16,5-2-5-16,-5 0 61 0,4 0-66 0,-4-1 56 0,5 0-63 16,-1 1 39-16,1-1-48 0,-7 1 69 15,2-1-63-15,4-1-4 0,-5 2 65 0,5-2-63 0,0 1 3 16,0 0 4-16,-7-1 2 0,5 0-4 0,-4 0 11 15,-1-1 3-15,1 2-3 16,-1-2-3-16,6 2 61 0,-4-2-66 0,4 0 59 0,1 1-65 16,-6 0 53-16,-1 0-55 15,7-1 60-15,-1 0-62 0,-4 0 53 0,5 1-55 0,0-1 59 0,-6-1-61 16,1 0 60-16,4 2-63 16,-4-1 56-16,5 0-55 0,-5 1 62 0,-1 0-64 0,0-2 4 15,0 1 8-15,-1 0 7 16,1 0 0-16,0 0 4 0,0 1 49 0,-1-1-57 0,-1-1 58 0,2 2-64 15,0-2 54-15,0 2-56 0,0-2 60 0,2 0-60 16,0 0 57-16,-3 0-60 16,3-2 54-16,1 3-48 0,-1-2 1 0,0-1 50 0,2 1-61 15,-2-1 67-15,0 0-61 0,0 0 2 16,0 0 7-16,-2-2-6 0,2 1 13 0,-2-1 4 0,-2 0-3 16,1 2-1-16,-1-3 4 15,-3 1 3-15,1 0-1 0,0 0 1 0,-2 0-8 0,2 0 46 16,-4 1-41-16,2 0 53 0,-2 2-68 0,0-1 8 0,0 0 2 15,0 2 2-15,-2 0 3 0,1 1-18 16,0-1 13-16,0 2 12 0,1 0-2 0,0 0-6 0,3 1 7 16,2-1-1-16,1 0 1 15,6 0-1-15,2 1 1 0,1-1-9 0,2 0 10 16,3 0 2-16,1 0-8 0,4 0 1 16,1 0 59-16,20 0-65 0,-29 0 54 0,29 0-61 15,-25 0 52-15,25 0-55 0,0 0 55 0,-27 2-61 0,27-2 55 0,0 0-56 16,-18-1 58-16,18 1-60 15,0 0 59-15,0 0-75 0,0 0 73 0,-20-1-52 0,20 1 1 16,0 0 54-16,0 0-56 0,0 0 60 16,0 0-61-16,0 0 58 0,-20 0-58 0,20 0 52 0,0 0-53 15,0 0 59-15,0 0-59 16,0 0 51-16,0 0-50 0,0 0 56 0,-19 0-59 0,19 0 58 16,0 0-65-16,0 0 63 15,0 0-53-15,-17 4 56 0,17-4-64 0,0 0 65 0,0 0-59 16,-20 3 58-16,20-3-57 0,0 0 57 0,0 0-68 0,-18 3 69 15,18-3-58-15,0 0 57 16,0 0-64-16,0 0 64 0,-18 5-60 0,18-5 60 0,0 0-60 16,0 0 53-16,0 0-59 15,0 0 67-15,0 0-61 0,0 0 54 0,-16 1-55 0,16-1 58 0,0 0-72 16,0 0 76-16,0 0-59 16,0 0 55-16,0 0-56 0,0 0 60 0,0 0-60 0,-13 8 54 15,13-8-52-15,0 0 58 0,0 0-59 0,0 0 57 0,0 0-72 16,0 0 71-16,-9 10-53 15,9-10 57-15,0 0-64 0,0 0 63 0,0 0-58 16,0 0 57-16,0 0-59 0,-10 10 59 16,10-10-66-16,0 0 67 0,0 0-58 0,0 0 56 0,0 0-63 15,-9 10 64-15,9-10-58 0,0 0 57 16,0 0-58-16,0 0 49 0,-10 8-55 0,10-8 67 0,0 0-55 16,0 0 50-16,0 0-56 15,-12 10 59-15,12-10-59 0,0 0 59 0,0 0-61 0,0 0 55 16,0 0-54-16,-13 8 57 0,13-8-58 0,0 0 50 0,0 0-55 15,0 0 55-15,-11 10-66 0,11-10 59 16,0 0-76-16,0 0 76 0,0 0-61 0,-12 10 54 16,12-10-64-16,0 0 75 15,0 0-57-15,0 0 60 0,-9 9-56 0,9-9 59 0,0 0-62 16,0 0 66-16,0 0-90 0,-10 8 97 16,10-8-66-16,0 0 67 0,0 0-59 0,0 0 55 15,-13 9-59-15,13-9 60 0,0 0-66 16,0 0 61-16,0 0-53 0,0 0 51 0,-13 9-52 0,13-9 56 15,0 0-57-15,0 0 58 0,-11 11-60 0,11-11 48 0,0 0-64 16,-11 9 50-16,11-9-56 0,0 0 49 16,-13 14-60-16,13-14 52 0,-12 10-52 0,12-10 41 0,-9 11-46 15,9-11 35 1,-13 12-60-16,13-12 25 0,-14 14-25 0,14-14-47 0,-13 14-61 16,1-6-224-16,1 2-226 0,-1-1-180 15</inkml:trace>
  <inkml:trace contextRef="#ctx0" brushRef="#br0" timeOffset="91569.82">19688 6896 492 0,'-2'-18'571'0,"2"18"-99"0,0 0-159 15,0 0 1-15,0 0-100 0,-6-17 13 0,6 17-102 0,0 0 36 16,0 0-57-16,0 0 37 16,0 0-11-16,0 0-20 0,0 0-16 0,-5-11-16 0,5 11-10 15,0 0-15-15,0 0-4 0,0 0-9 16,0 0-5-16,0 0-5 0,0 0-6 0,0 0-4 0,0 0 5 15,0 0-1-15,0 0-3 0,0 0 1 0,0 0 0 0,-12 11-3 16,12-11-4-16,0 0 3 16,-7 17-2-16,7-17-3 0,-7 18-4 0,1-3 19 0,-1 6-12 15,-1 1 12-15,-3 6-10 0,-1 1 16 16,-1 2-13-16,0 4 10 0,-1-1-15 0,0 0 30 16,-1 1-25-16,0-1-5 15,-1-1-5-15,3 0 0 0,1-3-2 0,0-2-2 0,3-6-3 16,2-3-1-16,-2-1-19 0,5-4-20 0,4-14-51 0,-7 18-63 15,7-18-44-15,0 0-44 0,0 0-129 16,0 0-591-16,0 0-639 0</inkml:trace>
  <inkml:trace contextRef="#ctx0" brushRef="#br0" timeOffset="91879.65">19583 6867 734 0,'0'0'483'16,"4"-18"-50"-16,-4 18-126 0,0 0 5 16,3-17-92-16,-3 17-1 0,0 0-30 0,0 0-24 0,2-16-76 15,-2 16 38-15,0 0-22 16,0 0-22-16,0 0-12 0,0 0-6 0,0 0 1 0,0 0-4 16,0 0 4-16,0 0-2 0,7 11-3 15,-7-11-14-15,5 21 0 0,-2-8 10 0,0 4-21 0,1 5 12 16,1 0-23-16,1 1 17 0,0 1-22 0,3 6 9 0,-2 0-17 15,2 1 17-15,2 1-24 16,-1 0-2-16,0 0 1 0,1 3 21 0,0-2-2 0,-1-3-3 16,1 1-5-16,-2 0-4 0,-1-5-5 15,-1-3-19-15,1-2-31 16,-3-1-117-16,-1-4-59 0,-1-2-69 0,-3-14-240 16,2 21-394-16,-2-21-577 0</inkml:trace>
  <inkml:trace contextRef="#ctx0" brushRef="#br0" timeOffset="92151.82">19433 7363 553 0,'0'0'723'0,"-11"-9"-173"16,11 9-108-16,0 0-83 15,-14-11-89-15,14 11-41 0,0 0-30 0,0 0-21 16,-11-11-25-16,11 11-16 0,0 0-6 0,0 0-17 0,0 0-7 15,0 0 13-15,4-15-51 0,-4 15 11 16,12-8-34-16,-12 8 24 0,26-10-49 0,-8 2 27 0,1 0-38 16,3 1 27-16,2-2-36 15,0 2 30-15,-1-2-37 0,2 1 31 0,0 1-46 0,0 0 42 16,-2 2-38-16,-2-1 29 0,-4 4-39 16,-1-3-44-16,-16 5-89 0,25-2-62 0,-25 2-49 0,19-6-94 15,-19 6-220-15,0 0-292 16,0 0-491-16</inkml:trace>
  <inkml:trace contextRef="#ctx0" brushRef="#br0" timeOffset="94689.78">20511 3703 510 0,'0'0'482'0,"0"0"-165"0,-4-14-17 16,4 14-113-16,0 0 17 0,0 0-70 0,-4-14 34 0,4 14-76 15,0 0 47-15,0 0-64 16,0 0 33-16,-4-14-48 0,4 14 33 0,0 0-34 0,0 0 20 16,0 0-36-16,0 0 14 0,0 0-29 15,-6-13 20-15,6 13-32 0,0 0 17 0,0 0-32 16,0 0 20-16,0 0-27 0,0 0 26 16,0 0-25-16,0 0 23 0,0 0-9 0,-5 18-4 0,5-18 10 15,-4 19-6-15,4-19-1 0,-3 26 3 16,3-26 39-16,-4 30-51 0,3-12 44 0,0-1-60 0,-1 1 51 15,1 1-47-15,0-1 46 0,1 0-55 0,-1 0 2 0,1-1 12 16,0-17 1-16,1 31 3 16,-1-31 1-16,2 27-2 0,-2-27 2 0,2 25 0 15,-2-25-4-15,2 18 5 0,-2-18 1 16,0 0-1-16,3 22-5 0,-3-22 8 0,0 0 3 0,2 14 0 16,-2-14 1-16,0 0 1 15,0 0 2-15,0 0 4 0,0 0 1 0,0 0-1 0,0 0-6 16,0 0 3-16,0 0-3 0,0 0 1 0,0 0-1 0,0 0 45 15,-3-19-51-15,3 19 49 0,-3-21-53 16,3 21 47-16,-3-27-47 0,3 27 45 0,-1-29-59 0,0 11 53 16,1 1-50-16,1-2 0 15,0 2 2-15,0-1 4 0,1-1-6 0,1-2 8 0,-1 2 4 16,1-1-23-16,1 4 11 0,-1-2-5 16,1 2 23-16,2 0-18 0,-2 0 21 0,2 0-21 0,0 1 22 15,1-2-26 1,1 3 26-16,0-1-17 0,0 2 16 0,0-1-24 0,1 3 26 15,1 0-22-15,-1 0 22 0,1 2-21 0,0 0 20 0,-10 9-23 16,17-13 24-16,-17 13-25 0,14-11 25 16,-14 11-18-16,14-5-5 0,-14 5 17 0,0 0-16 0,17-6 22 15,-17 6-22-15,0 0 27 16,0 0-24-16,21 3 11 0,-21-3-10 0,0 0 24 0,15 10-18 16,-15-10 18-16,8 12-26 0,-8-12 24 15,7 16-19-15,-7-16 21 0,4 19-21 0,-4-19 22 0,0 22-27 16,0-22 29-16,-2 26-18 15,-1-10 17-15,-1-2-15 0,-2 1 9 0,0-2 3 0,0 0 0 16,-1 0-2-16,-2-1-2 0,1 0 0 0,-1-3-1 16,9-9-5-16,-15 17 4 0,15-17 1 15,-14 14-1-15,14-14-8 0,-11 10 5 0,11-10 6 16,-11 10 1-16,11-10 3 0,0 0-2 16,-13 8-2-16,13-8-1 0,0 0-8 0,0 0 7 0,-13 7-1 15,13-7-2-15,0 0-21 0,0 0 15 16,0 0 5-16,0 0-3 0,0 0-1 0,-11 8-2 0,11-8 1 15,0 0-3-15,0 0-10 0,0 0 8 0,0 0 6 0,0 0 1 16,0 0-7-16,0 0 7 16,0 0 1-16,0 0-2 0,0 0 2 0,0 0-2 0,0 0 1 15,16 5-7-15,-16-5 9 0,0 0 1 16,23 0-3-16,-23 0-6 0,21 2 1 0,-21-2 6 0,24 1 0 16,-24-1-2-16,27 3 0 15,-27-3 1-15,24 4-2 0,-24-4-2 0,24 5 10 16,-24-5-9-16,24 6 42 0,-24-6-49 0,21 8 46 0,-21-8-52 15,15 8 48-15,-15-8-51 0,16 6 48 16,-16-6-56-16,11 9 56 0,-11-9-48 0,9 10 44 0,-9-10-51 16,0 0 52-16,8 13-44 15,-8-13 48-15,0 0-48 0,-3 17 3 0,3-17 4 0,-6 14-3 16,6-14 1-16,-13 12 12 0,13-12-1 16,-22 14 3-16,9-7-3 0,-2-1 1 0,0-1-5 0,-4 1 7 15,2-1-2-15,-1-2 2 16,-1 1-1-16,2-1-5 0,0-1 6 0,17-2 10 0,-30 1-9 15,30-1 7-15,-27-3-130 0,27 3-30 0,-20-9-155 0,20 9-607 16,-12-14-554-16</inkml:trace>
  <inkml:trace contextRef="#ctx0" brushRef="#br0" timeOffset="96279.85">16161 4563 83 0,'0'0'746'0,"0"0"-285"0,0 0-45 0,-10-10-115 0,10 10 19 16,0 0-93-16,0 0 6 0,-16-8-77 0,16 8 28 0,0 0-60 15,-21-4 29-15,21 4-62 16,0 0 30-16,-25 1-60 0,25-1 36 0,-19 3-57 0,19-3 30 0,-22 8-56 16,10-1 37-16,-2 0-50 0,0 5 36 15,-1 1-8-15,2 4 4 0,-1-2-9 0,1 3-5 16,2 1-43-16,-1 1 46 0,3 0-47 16,0-1 44-16,0 0-44 0,3 1 52 0,1-6-50 0,2 1 46 15,3-15-47-15,-4 26 48 16,4-26-49-16,0 22 30 0,0-22-29 0,2 18 51 0,-2-18-45 15,7 15 44-15,-7-15-45 0,11 11 46 0,-11-11-46 0,18 6 43 16,-18-6-43-16,24 0 48 0,-24 0-48 16,30-6 46-16,-10 2-49 0,1-2 48 0,0-1-48 15,-3 3 47-15,2-3-54 16,-3 1 55-16,-2 1-49 0,0-1 47 0,-2 1-8 0,-13 5-5 16,21-8-36-16,-21 8-97 0,14-6 6 15,-14 6-85-15,0 0-36 0,14-10-188 0,-14 10-458 0,0 0-502 16</inkml:trace>
  <inkml:trace contextRef="#ctx0" brushRef="#br0" timeOffset="109130.01">25682 3396 78 0,'0'0'596'16,"0"0"-222"-16,0 0-87 0,-19 5-69 0,19-5-63 0,-12 19-23 16,5-1-38-1,-3 1-20-15,2 2-2 0,3 2-14 0,-1-1 15 0,1 1-38 16,2-1 19-16,1 1-36 0,2-4 12 16,0 0-13-16,2 3 24 0,1-2-42 0,0 0 34 0,1-4-6 15,-2-2-8-15,-2-14-1 16,5 24-16-16,-5-24 3 0,4 18 16 0,-4-18 29 0,0 0 3 15,4 17-11-15,-4-17 1 0,0 0-4 0,0 0-10 0,0 0 3 16,0 0-19-16,0 0 4 0,-11-12-57 16,11 12 63-16,-6-26-50 0,5 7 46 15,-2-5-46-15,2-2 37 0,1-1-35 16,0-2 57-16,1 1-60 0,0 1 65 0,2 0-31 0,-1 1 7 16,2 1-5-16,-1 1-3 0,0 2-2 15,2 1 0-15,-1 5-11 0,1 0 2 0,0 2 9 0,0 2-2 16,-5 12 3-16,11-21-5 0,-11 21 0 0,15-14-7 0,-15 14 8 15,18-8-1-15,-18 8-7 16,18 0 10-16,-18 0-3 0,19 5 4 0,-8 3-1 0,-1 2 2 16,-3 3 0-16,0 2-1 0,-5 2-6 15,1 0 13-15,-5 1-3 0,-1 6 1 0,-4-4-1 16,0 1 35-16,-3-1-46 16,-1-1 37-16,-1-3-40 0,1 1 36 0,-3-3-29 15,5-2 43-15,-1-2-31 0,0-1 43 0,10-9-36 16,-16 12 35-16,16-12-25 0,-16 8 20 0,16-8-13 0,0 0 17 15,-17 6-29-15,17-6 15 0,0 0-31 0,0 0 23 0,-21 1-19 16,21-1 7-16,0 0-25 16,0 0 19-16,0 0-24 0,0 0 21 0,-20-1-23 0,20 1 18 15,0 0-18-15,0 0 24 0,0 0-26 16,0 0 28-16,20 9-23 0,-20-9 21 0,27 6-23 16,-12-2 20-16,4 2-18 15,1-2 19-15,2 0-20 0,1-1 15 0,0 0-11 0,1-1 21 16,-2 0-25-16,3-1 24 0,-4-1-26 0,4-1 27 0,-4 0-18 15,2-1 11-15,-2-2-16 0,-2 1 22 16,-3-1-20-16,1 0 21 0,-17 4-24 0,24-9 26 0,-24 9-17 16,20-7 15-16,-20 7-22 15,13-8 22-15,-13 8-22 0,12-8 4 0,-12 8 2 0,0 0-5 16,11-8 9-16,-11 8-7 0,0 0-1 16,0 0 1-16,8-10 0 0,-8 10-2 0,0 0-3 15,0 0-1-15,0 0 3 0,12-11 8 0,-12 11-5 16,0 0 2-16,13-9 0 0,-13 9-1 15,14-12 3-15,-14 12-7 0,18-16 8 0,-6 8 4 0,-1 0-4 16,2-5-2-16,1 1 2 0,-4 0 2 16,2 0 0-16,-3 1 2 0,-2 1-3 0,-7 10 7 0,11-16 7 15,-11 16-3-15,7-14 14 16,-7 14 8-16,0 0-1 0,0-20-6 0,0 20-7 0,-10-9-7 16,10 9 3-16,-13-7-10 0,13 7-2 15,-23 0-2-15,8 4-1 0,-3 3 0 0,-1 1-1 16,0 3-3-16,3 1 2 0,-2 3 4 0,2-1-4 0,3 2-1 15,1 1 1-15,1-2 0 16,3 2-1-16,3-3 0 0,5-14 1 0,-2 24-4 16,2-24 24-16,3 22-24 0,-3-22 12 0,12 19-11 15,-1-11 17-15,3-2-19 0,0-2 20 0,4-3-22 16,2-1 21-16,2-2-17 0,3-2 16 16,0-2-20-16,4-2 18 0,-2-3-18 0,0 0 2 15,-5 2 1-15,-4 1 0 0,-4 2 10 0,-1 1-5 16,-13 5 3-16,18-7 1 0,-18 7 2 0,0 0-1 0,18-7 1 15,-18 7-6-15,0 0 1 0,0 0 1 0,0 0-4 16,0 0 0-16,0 0-1 16,0 0 0-16,3 14 0 0,-3-14-1 0,-5 11-2 0,5-11 20 15,0 0-23-15,-4 18 12 0,4-18-11 16,0 0 15-16,0 0-15 0,0 0 18 0,0 19-18 0,0-19 23 16,0 0-8-16,0 0 14 15,0 0 18-15,17-5 15 0,-17 5 10 0,14-17 9 0,-7 5-2 16,-1-1 0-16,-1-6-17 0,0-2-10 0,-3-1-4 0,-2-1-12 15,-2-2-5-15,-4 0-6 0,-2-3-5 16,-3 1 3-16,-3 2-7 0,-1 0-4 0,-2 5 2 16,-2 2-6-16,1 5-2 15,-3 0-17-15,1 3-58 0,-2 2-73 0,-1 2-88 0,6 3-11 16,0 1-78-16,17 2-616 0,-27-7-613 16</inkml:trace>
  <inkml:trace contextRef="#ctx0" brushRef="#br0" timeOffset="110584.9">28887 3988 115 0,'-14'-17'638'0,"14"17"-180"0,-12-12-164 15,12 12-70-15,-9-13 5 16,9 13-94-16,0 0 23 0,-9-12-79 0,9 12 32 16,0 0-75-16,0 0 44 0,-11-13-64 15,11 13-6-15,0 0-3 0,0 0-1 0,0 0-8 0,-11 10 7 16,11-10-7-16,-7 20 8 0,1-4-1 0,1 4-1 15,-1 2-1-15,3 0-6 0,-3 1-17 16,2 2 29-16,1-1-29 0,-1 1 31 0,2-8-4 16,0 5 1-16,1-4-3 0,-1 0-1 0,2-18-5 15,0 29-1-15,0-29 6 0,0 23 1 0,0-23-1 16,0 19-2-16,0-19 1 16,0 0-4-16,0 19 8 0,0-19 2 0,0 0 19 15,0 0-16-15,0 0 10 0,0 0-4 0,0 0-4 16,0 0-25-16,0 0 21 0,17-12-4 0,-10-2 1 0,1-2-12 15,0-3 10-15,4 1-3 0,0 0 1 0,1 1 0 0,-1 0-3 16,2 3 0-16,-3 0-4 16,0 4 2-16,-1 2-1 0,-10 8 2 0,19-13 5 0,-19 13-5 15,18-5-2-15,-18 5 4 0,0 0-3 16,24 5 5-16,-24-5 4 0,16 12-8 0,-16-12 2 0,13 19 2 16,-13-19-10-1,8 22 13-15,-8-22-2 0,1 26 3 0,-1-26-12 0,-6 28 14 16,-3-10-2-16,-2-3 0 0,-3 1 0 0,-2-2 1 15,-6 2-1-15,3-3-26 0,-6-1-19 0,2-3-22 16,1-2-19-16,2-2-91 0,0-5-194 16,20 0-237-16,-24-3-134 0</inkml:trace>
  <inkml:trace contextRef="#ctx0" brushRef="#br0" timeOffset="111452.85">29127 3863 167 0,'0'0'590'16,"0"0"-215"-16,15-8-69 0,-15 8-98 16,0 0-35-16,0 0-36 0,0 0-26 0,0 0-24 0,0 0-19 15,0 0-21-15,3 20-2 16,-3-20-13-16,-6 24-2 0,3-8 5 0,-1 1-16 0,0-1-43 16,1 5 44-1,1-2-44-15,0 0 36 0,2-1-34 0,0-1 44 0,2 1-42 16,0 0 42-16,1-4-44 0,1 0 44 0,-4-14-46 15,9 22 40-15,-9-22-37 0,14 16 43 0,-14-16-39 16,21 9 43-16,-21-9-44 0,24 0 34 0,-7-4-30 16,-2-2 35-16,3-1-35 0,-2-2 43 0,0-2-42 15,-2-2 41-15,-1 2-8 0,-3-1-2 0,-2 1 3 16,0 1 9-16,-8 10 4 0,11-18-2 16,-11 18 1-16,7-13-5 0,-7 13-7 15,0 0-6-15,6-15-3 0,-6 15-7 0,0 0 0 0,0 0-3 16,0 0 2-16,0 0-2 0,0 0 4 0,0 0-6 15,0 0-18-15,0 0 21 0,0 0-1 0,16 4-3 0,-16-4 1 16,0 0 0-16,0 0-1 16,12 11-3-16,-12-11-4 0,0 0 10 0,0 0-1 0,26-3 1 15,-26 3-3-15,20-10 3 0,-9 2-3 16,-1-1 5-16,2-1-11 0,-2 0 19 0,0-2-13 0,-1 0 59 16,-2 0-46-16,-7 12 55 15,11-17-45-15,-11 17 3 0,7-15 0 0,-7 15 1 16,0 0-16-16,8-16 6 0,-8 16-6 0,0 0-5 0,0 0-1 15,0 0-1-15,0 0-3 0,0 0 1 16,0 0 2-16,0 0-8 0,2 18 12 16,-2-18-5-16,-2 20 2 0,2-20-4 0,-1 23-2 15,1-23 7-15,2 24-12 0,-2-24-2 0,6 24 10 0,-6-24-2 16,10 20-1-16,-10-20-1 0,16 15-2 16,-4-8 0-16,3-3 7 0,2-1-21 0,2-3-8 0,5-2-4 15,-1-2-4-15,2 0 3 16,-1-2 10-16,-2 1 2 0,-5 0-8 0,-1 0 18 15,-16 5 4-15,24-5 3 0,-24 5-1 0,17-6 1 0,-17 6-2 16,0 0 3-16,20-5-6 0,-20 5 10 16,0 0 6-16,13-4 14 0,-13 4 2 0,0 0 4 0,0 0-1 15,14-6-3-15,-14 6-3 16,0 0-7-16,0 0-15 0,11-11 10 0,-11 11-3 0,0 0-1 16,11-15-1-16,-11 15-22 0,10-14 26 15,-10 14 2-15,9-17-3 0,-9 17-6 16,7-19 20-16,-7 19 6 0,5-16 33 0,-5 16 1 0,0 0 2 0,1-23 0 15,-1 23-13-15,-4-13-12 16,4 13 0-16,-8-12-11 0,8 12-4 0,-12-7-3 16,12 7-11-16,-18-3 2 0,18 3 1 0,-22 3-7 15,22-3 15-15,-24 11-16 0,11-4-1 16,2 1-2-16,0 2-2 0,2 2 2 0,1 1 1 16,2-1 5-16,2 2-5 0,4-14 1 0,-3 28 0 15,3-28-1-15,7 29 0 0,1-11-5 0,2 0 4 0,4 0 1 16,4 3 3-16,4-2-4 0,2-1 4 0,2-1-5 15,3 1-55-15,1-1-103 0,2-2-29 16,1-2-81-16,-3-1-575 0,-1 1-430 16</inkml:trace>
  <inkml:trace contextRef="#ctx0" brushRef="#br0" timeOffset="114119.89">28505 6621 370 0,'0'0'544'0,"3"-21"-80"0,-3 21-171 0,1-19 14 0,-1 19-89 16,0-20 18-16,0 20-47 16,-2-18-34-16,2 18-14 0,-6-18-12 0,6 18-15 0,-7-16-16 15,7 16-14-15,-9-17-15 16,9 17 4-16,-14-11-22 0,14 11-3 0,-16-7-11 0,16 7-6 15,-23-1-12-15,23 1 2 0,-30 9-7 0,12-2-2 0,-1 2-3 16,1 2-10-16,1-1 10 16,1 2-1-16,4-1-8 0,2 0 9 0,1 1-25 0,2-1 19 15,7-11-2-15,-7 21-1 0,7-21-6 16,1 19 6-16,-1-19 6 0,6 18-7 0,-6-18-3 0,18 19 5 16,-7-11-1-16,0 0 2 15,1 1-2-15,0-1-5 0,-12-8 3 0,17 14 7 0,-17-14-17 16,18 14 17-16,-18-14-1 0,11 14 1 0,-11-14-1 15,2 14-1-15,-2-14-7 0,-6 19 7 16,-3-8 3-16,0 1-9 0,-4-2 5 0,-4 3 1 16,-1-3-1-16,0 2 0 0,1-2 0 15,-1-1 46-15,2-4-82 0,16-5-55 0,-23 6-8 0,23-6-92 16,0 0-124-16,-14-10-588 0,14 10-535 16</inkml:trace>
  <inkml:trace contextRef="#ctx0" brushRef="#br0" timeOffset="114344.93">28581 6384 179 0,'0'0'720'0,"0"0"-240"0,9-9-132 0,-9 9-75 0,0 0-55 15,0 0-42-15,0 0-46 16,0 0-19-16,0 0-28 0,-7 16-10 0,7-16-15 0,-6 18-12 16,3-5-56-16,0 3 40 0,-1 6-41 15,0 2 88-15,2 1-33 0,1 1 14 0,1 0-32 16,1 2 24-16,5-1-9 0,-1-2-8 0,3-2-10 0,0-2-1 0,4-3-2 15,1-4-28-15,1-2 3 16,1-5-47-16,2-2-70 0,-1-10-275 16,1 3-407-16,4-5-360 0</inkml:trace>
  <inkml:trace contextRef="#ctx0" brushRef="#br0" timeOffset="114994.82">28483 6428 67 0,'0'0'552'0,"11"-12"-186"16,-11 12-121-16,21-6 2 0,-6 2-87 15,5-2 13-15,2 1-35 0,0 1-15 0,1-2-18 16,-2 2-21-16,0 0-28 0,-4 0 4 16,-17 4-8-16,28-4-14 0,-28 4 0 0,19-3 15 15,-19 3 14-15,0 0 12 0,19 0 4 0,-19 0-5 16,0 0-1-16,0 0-16 0,0 0-13 0,0 20-2 0,0-20-9 15,-10 18-6-15,3-5-7 0,-2-2-4 0,2 2-43 16,0-1 36-16,1 0-27 0,6-12 22 0,-9 21-26 16,9-21 35-16,-4 23-39 0,4-23 41 15,1 17-45-15,-1-17 46 0,8 15-32 16,-8-15 32-16,12 10-11 0,-12-10 9 0,19 8-5 16,-19-8-3-16,24 2 1 0,-24-2-8 15,21-1 5-15,-21 1-3 0,20-3 3 0,-20 3-9 16,14-4 12-16,-14 4-2 0,0 0 1 0,16-3-2 0,-16 3-15 15,0 0 8-15,0 0 2 0,0 0-1 0,17-3-12 16,-17 3 12-16,0 0-55 0,0 0 63 0,0 0-1 16,10 10-2-16,-10-10-5 0,0 0-2 15,4 15 1-15,-4-15-7 0,0 0 10 0,5 14 1 16,-5-14-4-16,0 0 2 0,7 11 1 16,-7-11-7-16,0 0 6 0,0 0-2 0,12 7-10 15,-12-7 6-15,0 0 13 0,0 0-1 16,0 0-3-16,0 0 0 0,14-6-5 0,-14 6 4 0,0 0-2 15,0 0 2-15,0 0-10 0,0 0 7 0,0 0-1 16,4-14-2-16,-4 14-2 0,0 0-5 0,0 0-14 16,0 0 18-16,0 0 4 0,0 0-10 0,0 0 11 15,0 0 1-15,0 0 3 0,0 0-4 16,0 0-3-16,14 7 2 0,-14-7-3 0,0 0 6 16,0 0-12-16,0 0 13 0,0 0 4 0,9 9-2 15,-9-9-13-15,0 0 15 0,0 0 4 0,0 0-5 16,0 0 0-16,0 0-10 0,0 0 9 0,0 0 1 15,0 0-2-15,0 0 0 0,0 0-5 0,0 0 1 16,0 0 4-16,0 0-12 0,0 0-32 16,0 0-3-16,-12-8-12 0,12 8-13 0,0 0-13 15,0 0-50-15,0 0 18 0,0 0-49 0,0 0-124 16,0 0-412-16,0 0-226 0</inkml:trace>
  <inkml:trace contextRef="#ctx0" brushRef="#br0" timeOffset="117739.73">28640 6584 515 0,'0'0'434'16,"-5"-18"-73"-16,5 18-63 0,-6-21-56 0,6 21-48 0,-10-19-32 16,10 19-14-16,-7-17-14 0,7 17-19 15,-11-17-20-15,11 17 0 0,-14-14-11 0,14 14 0 16,-15-13-8-16,15 13-3 0,-15-9-14 0,15 9-12 0,-16-5-11 15,16 5-11-15,-21 1-1 16,7 3-7-16,-3 1-3 0,-1 6-10 0,-1 2-20 0,-3 5 29 16,0 3-27-16,1 2 28 0,1 0-33 15,0 2 34-15,1 1-25 0,7 0 23 0,-2-1-9 0,2 1 7 16,2-3-2-16,3-2-1 16,3 1 2-16,2-4-10 0,2 1 4 0,0-3-2 0,5 1 2 15,-1-3-11-15,6-2 12 0,3 1-4 16,2-2 54-16,3-5-62 0,1-3-2 0,0-2 8 15,6-2-2-15,0-3-21 0,0-1 18 0,-2-3 11 0,1-1-1 16,-2-1 0-16,-1-1 3 16,-6 0-8-16,1-1 7 0,-7 4 1 0,1-1-9 0,-10 9 9 15,14-16-1-15,-14 16-28 0,6-12 31 16,-6 12-28-16,0 0 26 0,0 0-19 0,0 0 22 16,1-17-32-16,-1 17 31 15,0 0-28-15,0 0 30 0,0 0-29 0,0 0 25 0,0 0-23 0,-4 15 29 16,4-15-2-16,0 0-12 0,2 20 9 0,-2-20-1 0,3 15 5 15,-3-15-8-15,3 17-5 16,-3-17 4-16,0 0-1 0,5 18 1 0,-5-18-11 0,0 0 14 16,0 0-1-16,4 18 2 15,-4-18 2-15,0 0-1 0,0 0 3 0,0 0-2 0,0 0 0 16,-7 10-10-16,7-10 7 0,0 0-2 16,-15-5 0-16,15 5-5 0,-17-8-5 0,17 8 5 0,-17-11-1 15,17 11-4-15,-10-12-10 16,10 12 10-16,-6-11-1 0,6 11-1 0,0 0 0 0,3-20-33 15,-3 20 42-15,13-16-27 0,-13 16 18 0,20-15-19 16,-7 8 36-16,-1 2-32 0,-12 5 32 16,25-5-32-16,-25 5 24 0,23-2-11 0,-23 2 23 0,23 2-9 15,-23-2 8-15,22 4-3 16,-22-4-1-16,20 6 1 0,-20-6-3 0,14 9-6 0,-14-9 5 16,13 8-1-16,-13-8-10 0,11 7 11 15,-11-7-1-15,0 0-1 0,16 10-1 0,-16-10 4 0,0 0-10 16,0 0 5-16,13 7 4 0,-13-7-7 0,0 0 14 0,0 0 8 15,0 0-6-15,0 0-2 16,14-6-3-16,-14 6-5 0,0 0 3 0,5-19-2 0,-5 19-9 16,1-20 10-16,-1 20-3 0,0-26 0 15,0 26-2-15,5-30-1 0,-5 13-5 0,2 0 10 16,1-1-7-16,0 3-7 16,0 1 9-16,-3 14-1 0,6-24 1 0,-6 24-2 0,5-18 0 15,-5 18-5-15,9-14 6 0,-9 14-1 16,9-11-8-16,-9 11 10 0,0 0 0 0,17-5 2 0,-17 5-2 15,0 0 0-15,21 3-5 0,-21-3 5 0,17 7 2 0,-17-7-2 16,16 11-9-16,-16-11 11 16,17 12 0-16,-17-12-1 0,16 11-2 0,-16-11-3 0,16 11 7 15,-16-11-2-15,16 10-9 0,-16-10 10 16,20 7 3-16,-20-7-29 0,22 3 32 16,-22-3-25-16,24-5 23 0,-8 1-15 15,-2-1 21-15,0-2-28 0,-2 0 31 0,0-2-24 0,-3 0 25 16,-9 9-22-16,12-17 30 0,-12 17 7 0,3-15-22 0,-3 15 17 15,-3-17-13-15,3 17 5 0,-13-13-4 16,13 13-3-16,-22-10-1 0,22 10-9 0,-29-4 7 0,12 5-1 16,-3 0-4-16,-2 5-7 15,2 0 7-15,1 3 0 0,0 0-2 0,4 3-2 0,-1 0-13 16,5 1 7-16,3-2 11 0,2 2-3 16,6-13-8-16,-1 21 9 0,1-21 3 0,11 23-6 0,2-10 2 15,3-4-5-15,4-1-1 0,2-2 8 0,3-2 2 16,1 1-10-16,2-4-12 15,0-1 23-15,1 0-21 0,-2-2 24 0,-3 0-24 0,-4 0 24 16,-2 1-16-16,-18 1 18 0,24-1-19 16,-24 1 25-16,19 0-19 0,-19 0 20 0,0 0-25 0,19-2 14 15,-19 2-14-15,0 0 21 16,0 0-24-16,0 0 15 0,0 0-14 0,0 0 20 0,0 0-24 16,0 0 19-16,0 0-29 0,0 0 28 15,0 0-17-15,18 0 11 0,-18 0-12 0,0 0 24 0,0 0-24 16,21-9 26-16,-21 9-26 0,17-12 19 0,-6 5-11 15,0-1 17-15,-1-2-23 16,0 0 24-16,-1 1-19 0,0 1 19 0,-9 8-18 16,10-18 17-16,-10 18-13 0,4-13 27 0,-4 13-24 15,0 0 13-15,-2-18-17 0,2 18 16 0,0 0-17 0,-16-9 15 16,16 9-23-16,-17 2 22 16,17-2-17-16,-27 8 16 0,13-1-22 0,-1 4 1 15,0 2 3-15,3-1 21 0,0 2-22 0,2 2 13 0,3-3-13 16,1 0 23-16,6-13-27 0,-3 25 23 0,3-25-22 15,5 21 21-15,-5-21-20 0,15 19 22 16,-4-10-25-16,1-4 30 0,3-2-26 16,0 1 16-16,-15-4-14 0,29 3 21 0,-29-3-19 0,31-1 17 15,-31 1-21-15,26-4 21 0,-26 4-13 16,18-1 12-16,-18 1-18 0,0 0 24 0,21-1-23 0,-21 1 20 16,0 0-19-16,0 0 10 15,19 0-12-15,-19 0 22 0,0 0-22 0,0 0 12 0,0 0-12 16,0 0 17-16,0 0-18 0,20 0 19 0,-20 0-22 0,0 0 26 15,0 0-18-15,12-8 6 0,-12 8-8 16,9-17 20-16,-9 17-16 0,14-23 32 0,-9 10-3 16,2-7 11-16,-1 1-7 15,1 0 10-15,1-1 5 0,-2 1 7 0,0 1-11 0,-2 3 11 16,1 0-1-16,-5 15-5 0,5-19-11 16,-5 19-10-16,6-14-6 0,-6 14-4 0,0 0-3 15,7-11-3-15,-7 11-1 0,0 0-2 16,0 0 0-16,18 3 1 0,-18-3-9 0,15 19 3 0,-8-5 2 15,0 4-4-15,0 3 2 0,-4 1-1 0,0 5 0 0,-3-1 1 16,-3 2-3-16,0-1 2 0,-3 0 0 16,-1 2-17-16,-3-1-94 0,1-6-89 0,-3-2-78 0,-2-4-284 15,-2-1-340 1,-1-1-532-16</inkml:trace>
  <inkml:trace contextRef="#ctx0" brushRef="#br0" timeOffset="-52397.75">30564 7675 766 0,'0'0'491'0,"-11"-9"-92"0,11 9-161 16,0 0 13-16,0 0-104 0,0 0 24 0,0 0-88 0,0 0 27 15,-16 8-74-15,16-8 33 0,-6 12-8 0,6-12-17 0,-4 21-1 16,4-21-9-16,-4 22 0 0,4-22-13 15,0 28-2-15,0-28 44 0,3 28-72 0,-3-28 54 0,3 28-60 16,-3-28 12-16,7 25 1 16,-7-25-1-16,6 23 1 0,-6-23 0 0,8 19 1 15,-8-19-9-15,8 14 13 0,-8-14-5 16,10 10 12-16,-10-10 6 0,14 5 49 0,-14-5 17 0,20-2 14 16,-5-2-2-16,7-5-6 0,6-6 38 0,4-3-78 0,10-7-8 15,6-5-19-15,2-2 8 16,7-7-20-16,3-3-4 0,17-16-1 0,2 1 1 0,2-2-1 15,0 0-2-15,0 2-2 16,-1 3-1-16,-17 13 1 0,-2 3-1 0,-8 1-95 0,-4 6-43 0,-15 9-82 16,-6 3-86-16,-17 8-587 15,-11 11-524-15</inkml:trace>
  <inkml:trace contextRef="#ctx0" brushRef="#br0" timeOffset="-52008.02">30792 7756 515 0,'0'0'575'0,"0"0"-151"0,-14 9-116 0,14-9-62 15,-9 10-50 1,9-10-39-16,-11 17-33 0,11-17-30 0,-10 19-31 0,10-19-4 16,-8 20-20-16,8-20 0 0,-6 20-8 15,6-20-6-15,-3 19-5 0,3-19-7 0,-1 18 0 0,1-18-13 16,2 18 11-16,-2-18-3 16,6 13 2-16,-6-13-1 0,9 13-1 0,-9-13 19 0,15 8 16 15,-15-8 33-15,23 0 16 0,-7-4-5 16,7-4-1-16,7-1-2 0,4-6-12 0,12-7-8 15,3-4-13-15,3-4-23 0,4-4 5 0,7-4-17 0,17-13-2 0,5-2-4 16,11-3-3-16,0-2 8 16,2 0-14-16,4-1 11 0,-1 1-13 0,-3 3-59 0,-3 2-145 15,-3 2-14-15,-13 0-308 0,-15 11-299 16,-5 3-395-16</inkml:trace>
  <inkml:trace contextRef="#ctx0" brushRef="#br0" timeOffset="-49907.64">21348 7624 743 0,'-4'-21'501'0,"4"21"-81"0,-3-15-136 15,3 15-6-15,0 0-115 0,-3-14 22 16,3 14-103-16,0 0 29 0,0 0-57 0,0 0 31 0,0 0-59 15,-8-13 33-15,8 13-56 16,0 0 41-16,0 0-54 0,-6 20-18 0,6-20 76 16,-2 22-48-16,2-22 19 0,-1 32 15 0,2-14-7 15,-1 3 0-15,2-1-9 0,2 2-22 0,0 0 20 0,1 0-14 16,0 0 12-16,1-4-5 16,0 1 0-16,2-2-2 0,0 1-1 0,-1-4 0 0,3 0-3 15,0-3-6-15,-1-1 10 0,1-2-2 0,-10-8-4 16,19 14-1-16,-19-14 1 0,21 8 1 15,-21-8 4-15,19 3-3 0,-19-3-5 0,25-3 14 0,-10-1 26 16,-1-1 2-16,4-5 0 16,-1 0 13-16,2-3-11 0,4-8 8 0,-1 0-4 0,3-4-8 15,5-11-7-15,3-3-6 0,2-6-59 16,4-4 63-16,1-5-56 0,2-3 60 0,14-16-14 0,2-1-4 16,-1 2-4-16,1 0 0 0,-11 16 0 0,0 0-9 0,0 4-45 15,-3 3 57 1,-3 3-53-16,-3 6 57 0,-6 5-54 0,-8 10 62 0,-4 4-59 0,-7 7-26 15,-4 0-86-15,-9 14-23 0,11-11-112 16,-11 11-172-16,0 0-308 0,0 0-283 16</inkml:trace>
  <inkml:trace contextRef="#ctx0" brushRef="#br0" timeOffset="-49565.95">21394 7747 924 0,'0'0'585'0,"0"0"-161"16,0 0-94-16,-9 12-71 0,9-12-61 0,0 0-45 16,0 0-32-16,-3 16-24 0,3-16-18 0,0 0-17 0,5 21-18 15,-5-21-1-15,9 15-23 0,-9-15 10 16,11 18-12-16,-11-18-1 0,16 16 1 0,-6-7-3 15,0 0-3-15,6-2-3 0,-5 2-2 16,3-2 43-16,0 4 1 0,-1-5-7 0,1-2 15 16,-14-4 19-16,28 4-4 0,-28-4 2 0,37-4-13 15,-13-4 10-15,5-7-33 0,1-3 18 0,9-9-26 0,2-5 7 16,2-6-25-16,3-3-1 16,2-9-1-16,3-3-4 0,15-18-2 0,-1-1-2 15,2-1-11-15,-3 0 9 0,3 0 22 0,-1 2-85 16,-3 1-86-16,-13 15-99 15,-3-1-103-15,-4 4-654 0,-4 0-723 0</inkml:trace>
  <inkml:trace contextRef="#ctx0" brushRef="#br0" timeOffset="-48247.94">21341 9174 277 0,'0'0'638'0,"0"0"-185"0,-7-20-107 16,7 20-100-16,-12-16-1 0,12 16-78 0,-16-19 29 0,5 10-59 15,0-1-22-15,-5-3-14 16,-1 2-12-16,-3 1-19 0,-1 1-17 0,-7-1-51 0,-2 0 48 16,-3-1-45-16,-7 3 51 0,-1 1-71 0,-3 2 54 0,-4 0-63 15,-3 3 59-15,1 0-51 0,-1 4 43 16,-2 0-37-16,3 3 36 0,-11 2-53 0,4 4 55 15,2 1-14-15,1 2 8 16,3 2-55-16,2 3 52 0,2 1-47 0,0 3 47 0,4 0-47 16,1 4 53-16,3 2-12 15,3 1-7-15,2 1 5 0,7-2-2 0,4 0-15 0,2 3 17 16,3 3-6-16,2 2 0 0,4 1-1 16,4 1 1-16,2 3-4 0,3-1-7 0,3 0 8 15,2 2-54-15,3 0 63 0,4-1-1 0,1 0 0 0,5-1-5 0,3 5 1 16,5-3 5-16,3-2 3 0,4-2-13 15,2-3 20-15,6-1-3 0,4-3-3 0,2-3 2 0,6-3 5 16,2-3-13 0,5-4 12-16,2-2-11 0,3-2 0 0,-1-4-10 0,0-2-21 15,-1-1 30-15,-9-3 7 16,-2-2-10-16,2-1 7 0,0-3-9 0,-2-3 6 0,2 0 0 0,10-8-9 16,-3-2 8-16,1-4-4 0,-1-3 3 0,-1-4-8 0,1-1 8 15,-1-5-3-15,0-2 2 16,0-5 3-16,-1-1 1 0,-3-2-4 0,-2-4 2 0,0 1-1 15,-4-1-2-15,1-1 3 0,1 1-5 16,-1-3 5-16,-4 4-7 0,-2 0 10 0,-6 3-2 0,-5 1 16 16,-9 9 10-16,-4 2-5 15,-2 0 7-15,-4-1-8 0,-3 2-4 0,-3 2-6 16,-3-1-8-16,-2 1 0 0,-3-4 2 16,-4-3-3-16,-3-3-7 0,-2 1 3 0,-6-2-2 0,-9-6 0 15,-5 0-1-15,-6-2 0 0,-4 3-8 0,-10 2 6 0,-6 3 5 16,-7 2-8-16,-5 4 4 15,-5 5-9-15,-6 1 10 0,-6 7-8 0,-5 5 8 0,-5 4-6 16,-4 5 5-16,-3 6-11 0,-25 7-12 16,5 6-33-16,5 7-25 0,1 5-8 0,5 7-17 0,5 7-49 15,4 3 16-15,6 6-40 16,6 3-71-16,3 0-156 0,9 1-359 0,19-8-284 0</inkml:trace>
  <inkml:trace contextRef="#ctx0" brushRef="#br0" timeOffset="-39717.99">11516 11343 242 0,'0'0'487'0,"0"0"-132"16,0 0-103-16,0 0-39 0,-9-9-49 15,9 9-18-15,0 0-27 0,0 0-9 0,-16-9-12 0,16 9-7 16,0 0 8-16,-12-7-23 16,12 7 16-16,0 0-26 0,-13-9 22 0,13 9-45 0,0 0 45 15,0 0-40-15,-12-8 39 0,12 8-65 0,0 0 44 0,0 0-52 16,0 0 37-16,0 0-50 0,0 0 37 15,0 0-47-15,-12-7 39 0,12 7-46 16,0 0 41-16,0 0-51 0,0 0 44 0,0 0-36 16,0 0 43-16,0 0-53 0,0 0 56 0,0 0-46 15,0 0 41-15,13 13-42 16,-13-13 41-16,0 0-37 0,13 15 39 0,-13-15-45 0,12 14 35 0,-12-14-42 16,13 15 53-16,-13-15-71 0,14 17 77 0,-5-7-47 0,-2 1 41 15,1 0-42-15,0 1 41 16,1-2-42-16,-1 2 42 0,-2-2-43 0,2 2 44 0,-8-12-46 15,13 18 43-15,-13-18-52 0,14 19 32 16,-14-19-17-16,11 15 44 0,-11-15-40 0,11 14 33 0,-11-14-41 16,8 14 41-16,-8-14-43 15,9 11 45-15,-9-11-47 0,0 0 49 0,10 13-48 0,-10-13 38 16,0 0-37-16,0 0 46 0,9 12-55 16,-9-12 52-16,0 0-41 0,0 0 41 0,0 0-42 15,11 11 42-15,-11-11-47 0,0 0 49 0,0 0-45 16,0 0 37-16,0 0-45 0,0 0 53 15,0 0-51-15,10 8 55 0,-10-8-45 0,0 0 49 0,0 0-32 16,0 0 50-16,17-10-47 0,-8 0 53 16,2-6-4-16,6-8-5 0,3-8-58 0,6-11 55 0,2-7-9 15,7-6-2-15,4-4-11 16,10-21 1-16,5-3 2 0,3-5-5 0,1-4-49 0,0 1 52 16,-2 1-5-16,2 0-3 0,-4 6-3 0,-2 1-94 0,-5 2-215 15,-14 20-652-15,-6-1-627 0</inkml:trace>
  <inkml:trace contextRef="#ctx0" brushRef="#br0" timeOffset="-26267.76">8430 12277 1031 0,'-8'-12'569'16,"1"0"-77"-16,7 12-131 0,-13-17-29 0,13 17-121 0,-8-12 2 16,8 12-88-16,0 0 15 0,-10-10-77 0,10 10 30 0,0 0-58 15,0 0 38-15,-5 17-60 16,5-17 42-16,2 30-57 0,2-8 46 0,0 3-53 15,2 0 46-15,3 3-57 0,0 1 51 16,2-3-47-16,1 2 47 0,0-4-8 0,1-3-7 0,0-4-1 16,0-1 0-16,0 1-3 15,-1-5-4-15,-1-3 2 0,-11-9-5 0,17 13 0 0,-17-13 4 16,15 5 6-16,-15-5 11 0,0 0-2 16,19-10-37-16,-19 10 59 0,12-22-45 0,-8 6 48 0,-1-6-49 15,-1-1 43-15,-3-3-45 0,0-2 42 16,-2-6-47-16,-1-1 41 0,-1 0-47 0,-2-2 43 15,1 3-46-15,0 1 45 0,0 3-49 0,2 5 41 0,0 3-9 16,0 0 6-16,1 6-27 0,3 16 3 16,-2-25-75-16,2 25-103 0,0-19 10 0,0 19-62 0,0 0-75 15,8-17-242-15,-8 17-270 16,0 0-391-16</inkml:trace>
  <inkml:trace contextRef="#ctx0" brushRef="#br0" timeOffset="-25942.63">8930 11951 723 0,'0'0'661'16,"0"0"-118"-16,0 0-138 0,-11-8-26 0,11 8-81 15,0 0-68-15,-23 4-18 0,23-4-34 0,-22 6-80 16,10 0 19-16,-2 1-56 0,2 0 33 16,1 3-55-16,-1-2 33 0,3 1-55 0,1 1 34 0,8-10-30 15,-11 21 20-15,11-21-49 0,-3 22 41 0,3-22-45 16,6 28 41-16,3-15-46 0,2 4 44 0,1-3-51 15,5-2 40-15,-1-2-36 0,2 1 47 0,2-3-51 0,-2-1 48 16,0 1-46-16,-4-2 42 16,0-2-43-16,-14-4 46 0,20 12-46 0,-20-12 48 0,15 13-47 15,-15-13 51-15,7 19-52 0,-7-19 47 16,-2 24-48-16,-3-4 38 0,-3-1-12 0,-3 1 18 0,0 1-49 16,-5 1 51-16,0 0-57 0,2-7 10 0,0 1-104 0,1-3 3 15,0-4-99-15,13-9-71 16,-17 8-187-16,17-8-392 0,-16-4-489 0</inkml:trace>
  <inkml:trace contextRef="#ctx0" brushRef="#br0" timeOffset="-25577.79">8674 11401 960 0,'-21'-12'491'0,"-5"-1"-94"0,-1 6-115 0,-2 5 18 0,-11 4-113 16,-2 5-7-16,-13 10-61 0,0 6 38 15,-2 8-69-15,-1 5 35 0,3 9-83 0,-2 7 40 0,-6 15-57 16,7 7 47-16,16-9-59 0,7 7 40 16,8 3-54-16,9 3-1 0,7 0 0 0,11-3 0 0,9 0 46 15,10-5-57-15,7-2 55 16,8-4-48-16,8-2 44 0,9-7 20 0,5-10 46 0,8-8-57 16,7-12 38-16,5-11-50 0,6-14 42 15,1-10-13-15,-1-12-1 0,17-16-8 0,-7-7-6 16,-8-10-2-16,-7-3-6 0,-9-4 10 0,-18 6-7 0,-7-2-1 15,-7-3-1-15,-8-3-10 16,-8-1 35-16,-7-2-47 0,-7-1 29 0,-8-1-45 16,-5 2 3-16,-9 3-3 0,-5 3 1 0,-7 6 0 15,-7 7-1-15,-3 5-1 0,-6 8-1 0,-7 7-9 16,-7 6 1-16,-6 8 9 0,-1 9-5 16,-3 8-4-16,0 6-5 0,0 9-15 0,2 6-31 0,5 2-82 15,4 4 2-15,6 2-104 0,10 2-19 0,11-9-178 0,7 3-526 16,8-2-659-16</inkml:trace>
  <inkml:trace contextRef="#ctx0" brushRef="#br0" timeOffset="-22917.84">5664 15054 114 0,'0'0'540'0,"0"0"-179"16,0 0-56-16,0 0-50 0,0 0-49 0,0 0-24 0,0 0-54 15,0 0-10-15,0 0-32 16,8-11 5-16,-8 11-32 0,0 0 6 0,0 0-28 0,0 0 9 0,0 0-28 16,0 0 16-16,0 0-29 0,0 0 19 0,0 0-37 0,0 0 41 15,0 0-31-15,0 0 18 16,0 0-13-16,0 0 9 0,0 0-22 0,0 0 20 0,0 0-11 15,0 0 8-15,0 0-23 16,0 0 29-16,0 0-24 0,0 0 21 0,0 0-18 0,0 0 26 16,0 0-27-16,0 0 20 0,14-5-9 15,-14 5 13-15,0 0-19 0,0 0 4 0,0 0 1 16,0 0 21-16,0 0-22 16,0 0 15-16,0 0-15 0,0 0 25 0,0 0-40 0,0 0 47 15,0 0-34-15,0 0 32 0,0 0-39 0,0 0 28 0,0 0-10 16,0 0 4-16,0 0-25 0,0 0 25 15,0 0-24-15,0 0 24 0,0 0-26 0,0 0 27 0,0 0-27 16,0 0 28-16,0 0-41 16,0 0 43-16,0 0-27 0,0 0 31 0,0 0-36 0,0 0 29 15,0 0-27-15,0 0 26 0,0 0-26 16,0 0 27-16,0 0-30 0,0 0 31 0,0 0-29 0,0 0 30 16,0 0-22-16,0 0 22 0,0 0-42 0,0 0 43 0,0 0-27 15,0 0 35-15,0 0-39 16,0 0 32-16,0 0-27 0,0 0 27 0,0 0-36 0,0 0 36 15,0 0-51-15,0 0-40 16,0 0-50-16,0 0-167 0,18 0-396 0,-18 0-212 0</inkml:trace>
  <inkml:trace contextRef="#ctx0" brushRef="#br0" timeOffset="-21307.52">13448 15104 187 0,'0'0'531'0,"0"0"-157"16,0 0-72-16,0 0-75 15,0 0-43-15,0 0-41 0,0 0-13 0,0 0-40 0,0 0 0 16,0 0-29-16,0 0-14 0,0 0-15 16,0 0-4-16,0 0-8 0,0 0-5 0,0 0-16 0,0 0 14 15,0 0-2-15,0 0-5 0,0 0-2 0,4-14 4 0,-4 14-5 16,0 0-13-16,0 0-37 15,0 0-55-15,0 0-48 0,0 0-113 0,0 0-296 0,0 0-69 16</inkml:trace>
  <inkml:trace contextRef="#ctx0" brushRef="#br0" timeOffset="-6927.78">15424 10026 965 0,'1'-17'525'0,"-1"17"-149"0,0-28-66 15,0 28-60-15,0-28-57 16,0 28-54-16,2-20-28 0,-2 20-23 0,0-16-16 0,0 16-9 16,0 0-3-16,2-18-4 0,-2 18-10 0,0 0-10 0,0 0-8 15,2-18-13-15,-2 18 6 16,0 0-10-16,0 0-2 0,0 0-3 0,0 0-2 0,0 0-1 0,0 0-1 15,0 0 2-15,0 0 3 16,21 9-3-16,-15 2 0 0,1 4-8 0,1 1 2 0,2 2 6 16,-1 1-1-16,0 2 0 0,2-2-1 15,-1 2-1-15,0-1 6 0,1-1-20 0,0 0 16 16,-1 0-9-16,1-1 12 16,0 0-16-16,-1-3 10 0,1 1-10 0,-2-2 18 0,0-2-10 15,1-3 8-15,-1 1-14 0,-9-10 14 0,15 14-11 0,-15-14 14 16,17 10 14-16,-17-10 22 0,0 0-4 15,25-3 1-15,-12-4 0 0,3-4 10 0,0-4 0 0,3-4-8 16,-1-4-2-16,2-3 1 16,3-4-2-16,-3-4 0 0,3-9 3 0,1-2-19 0,0-4 6 15,2 1-12-15,-2-2 5 0,2 0-16 16,0-1 6-16,0 1-3 0,2 1 3 0,-2 0-3 0,3 1-11 16,2-2 7-16,3 0-8 15,4-3 6-15,1 0-14 0,1 3 2 0,-1 3 5 0,-3 6 10 16,-3 5-40-16,-8 11-64 0,-3 5-35 0,-7 8-17 0,-15 12-28 15,18-6-49 1,-18 6-120-16,0 0-525 0,0 0-477 0</inkml:trace>
  <inkml:trace contextRef="#ctx0" brushRef="#br0" timeOffset="-6552.08">15948 9930 912 0,'0'0'559'0,"0"0"-144"0,-20-4-72 0,20 4-67 15,0 0-73-15,0 0-68 16,-20 8-8-16,20-8-27 0,-14 16-19 0,7-4-16 0,0 2-12 16,1 2-11-16,2-1-11 0,-2 4-2 0,2-2-15 15,2-1-4-15,0 1-9 16,2-17 13-16,0 27-10 0,0-27 6 0,3 25-16 0,-3-25 15 0,7 21-12 15,-7-21 15-15,12 13-8 16,-12-13 58-16,14 4 43 0,-14-4 5 0,26-10 21 0,-10-3-25 16,6-5 17-16,1-6-36 15,0-1 11-15,-1-5-30 0,5-9 27 0,0-4-56 0,0-3 17 16,0-1-43-16,0-2 39 0,2-2-55 16,1-2 45-16,3-2-5 0,4-3-9 0,3-2-9 0,4-3-35 15,12-12 32-15,3-4-30 0,2 0 35 0,2-1-40 16,2 3 31-16,-2 1-104 0,-1 3-83 0,-3 4-53 15,-11 13-23-15,0 6-82 0,-5 0-71 0,-6 6-534 16,-1 4-603-16</inkml:trace>
  <inkml:trace contextRef="#ctx0" brushRef="#br0" timeOffset="-5187.7">3964 10505 153 0,'-15'4'654'16,"15"-4"-181"-16,-21 6-155 15,21-6-31-15,-18 3-72 0,18-3 12 0,-17 3-75 0,17-3 6 16,0 0-73-16,-19 0 25 0,19 0-58 0,0 0 34 0,0 0-44 15,0 0 44-15,-21-2-60 0,21 2 42 16,0 0-60-16,0 0 40 0,0 0-61 0,0 0 43 16,0 0-43-16,0 0 45 0,0 0-58 0,-12 7 56 15,12-7-47-15,8 14 45 0,-8-14-49 0,18 24 46 16,-6-8-45-16,1-2 45 0,1 3-48 16,1-2 50-16,-1 2-52 0,2-2 48 0,1 1-44 0,-1-3 37 15,2 0-43-15,-3-1 53 0,2 0-57 0,-5-4 59 0,1-1-50 16,-1 1 47-16,-12-8-47 15,19 9 46-15,-19-9-45 0,15 4 48 0,-15-4-45 16,17-6 47-16,-4-6-44 0,-1-5 48 16,2-9-49-16,1-5 57 0,-1-6-55 0,5-12 47 0,-1-5-1 15,4-5-7-15,0-3-2 16,1-2-55-16,2-3 58 0,1 1-48 0,1-1 46 0,0 0-68 16,0 5 76-16,0 2-55 0,-4 5 51 0,3 0-51 0,-2 5 53 15,0 5-2-15,-4 9-5 16,-1 5-23-16,-2 5-95 0,-2 2-29 0,-4 10-78 0,-3 4-177 0,-8 10-426 15,0 0-356-15</inkml:trace>
  <inkml:trace contextRef="#ctx0" brushRef="#br0" timeOffset="-4738.2">4010 10534 1074 0,'-8'10'500'0,"8"-10"-183"0,-12 19-28 0,5-6-105 0,3 1 14 15,4-14-90-15,-4 26 14 0,4-26-73 16,-1 28-2-16,1-28-11 0,3 28 31 0,-1-13-52 0,2-2 31 16,2 2-45-16,-1-2 36 0,2 0-44 0,0-1 39 0,3 0-44 15,0-2 40-15,0 1-65 16,0-2 59-16,2 0-45 0,-1-1 49 0,-11-8-47 0,21 12 49 15,-21-12-44-15,18 9 36 0,-18-9-36 16,16 7 36-16,-16-7-40 0,0 0 38 0,19 5-35 16,-19-5 39-16,0 0-40 0,17-1 43 15,-17 1-43-15,13-5 40 0,-13 5-54 0,14-13 50 0,-14 13-33 16,18-17 42-16,-9 7-54 0,2-5 52 16,1-1-43-16,0-2 40 0,4-3-40 0,0-1 41 0,1-3-42 15,0-1 45-15,1-2-46 0,0-1 46 0,2-2-48 0,1-1 46 16,-1-3-44-16,6-5 36 15,1-4 2-15,0-4 1 0,1-2-65 0,-1-1 85 0,1-5-53 16,0-5 35-16,-1-1-40 0,0-3 43 16,1-3-43-16,-1 0 47 0,1-1-4 0,-1 1-2 15,0 3-16-15,-1 1-52 16,-2 4-64-16,1 4-105 0,-7 1-224 0,-1 5-290 0,-3 15-253 16</inkml:trace>
  <inkml:trace contextRef="#ctx0" brushRef="#br0" timeOffset="9872.07">25287 7722 333 0,'0'0'608'0,"0"0"-145"0,0 0-159 0,0 0-38 15,18 3-84-15,-18-3-15 0,0 0-77 16,0 0 20-16,0 0-47 0,0 0 3 0,17 1-33 0,-17-1 13 16,0 0-30-16,0 0 18 0,0 0-29 15,0 0 17-15,0 0-24 0,0 0 29 0,16 3-34 0,-16-3 20 16,0 0-22-16,0 0 19 16,0 0-19-16,0 0 14 0,0 0-12 0,0 0 17 0,9 9-38 15,-9-9 45-15,0 0-22 0,0 0 26 0,5 14-25 16,-5-14 23-16,0 0-12 0,0 0 26 15,6 17-10-15,-6-17 3 0,0 0 7 0,0 17-14 0,0-17-1 16,0 0 0-16,-3 24 19 16,3-24 12-16,-6 21-3 0,2-8-11 0,-2 1-12 0,-1 0 2 15,-3 3-57-15,1-2 61 0,-1 0-44 16,-2 1 40-16,3-2-46 0,-5 0 53 0,1-1-55 16,2 1 42-16,-3-1-40 0,1-1 49 0,-3-1-41 0,2-1 68 0,-3 3-59 15,1-4 56-15,0 1-60 16,-1-2 54-16,-2 2-59 0,4-3 50 0,-5 0-59 0,1-1 71 15,0-1-58-15,-2 2 57 16,0-1-62-16,0-4 62 0,-2 4-62 0,0-3 68 0,0 1-60 16,1-1 60-16,-2-1-10 15,1 0-1-15,-2-1-5 0,2 1-3 0,-3 0-4 0,4-2 10 16,1 0-10-16,-5-1 2 0,-1 0-8 16,0 1-5-16,-1-2-8 0,0 1 2 0,-1-1-2 0,-1 1-1 15,-1 0-1-15,-9 2-1 0,-4-1-9 0,-3 2 8 0,-2 0-2 16,0 0 3-16,-4 0 3 15,-13 1 4-15,15 0-1 0,-2 0-3 0,2-2 2 0,-3 2-12 16,0 1 9-16,0-4-2 0,0 3-1 16,-1-2-6-16,-11 1 5 0,10-2-1 0,-11 1 1 15,11-1 7-15,-1 0-4 16,-9-1-9-16,10 1 8 0,1-2 1 0,-12 1-1 0,11-1-6 16,-9 1 5-16,9 0 0 0,3-2-2 0,-12 0-2 15,-2 2 0-15,1-2-10 0,-2 0 13 16,2 0-3-16,1-1-1 0,1 0-4 0,1 0 4 0,9 1 0 15,-12-1 17-15,3 1-20 0,0-1-26 16,0 1 22-16,-1-1 11 0,1 1 2 0,-2-2-6 0,1 2-5 16,0 0 8-16,-1 0-4 0,1 1 0 15,9-2-1-15,-10 2 18 0,0 0-32 0,0-1 34 0,10 3-22 16,-10-2 15-16,10 1-23 16,-11-2 5-16,0 2 1 0,0 1 1 0,10-2 3 15,-11 1-3-15,1-1-10 0,10 2 27 0,-10-1-18 0,10 0 22 16,-9-1-24-16,0-1 19 0,10 2-25 15,-10-1 25-15,1-1-20 0,9 1 19 0,-10-1-21 0,1-1 19 16,-1 0-29 0,0 0 29-16,-1-1-19 0,2-1 20 0,0 0-25 0,0 1 24 0,-1-2-15 15,0 0 15-15,0 3-20 0,4-2 18 16,-6-1-28-16,-1 0 29 0,-2 2-17 0,1-1 18 16,-1 0-24-16,0 0 24 0,1-1-16 0,-1 1 14 0,1 0-19 0,-4 3 20 15,3-3-18-15,-1 0 14 16,-2 1-14-16,0 0 22 0,-1 0-20 0,-1 0 15 0,1-1-20 15,0 0 18-15,-1 1-1 0,3 1 1 16,-3-2 0-16,0 2-2 0,0-2-1 0,1 2-30 16,-1-3 32-16,0 2-16 15,0 0 22-15,-1 1-22 0,3 0 18 0,-2-3-24 0,3 3 23 16,1 1 1-16,-1 0 0 0,1 2-20 16,1-3 21-16,1 1-20 0,-1 2 12 0,1-2-10 0,-1 0 19 15,-1 2-30-15,3 0 29 0,-1-1-36 0,2 1 48 0,1 1-7 16,-1-2-1-16,11 1-25 15,0 1 21-15,-11 0-25 0,11 0 24 0,-10 0-19 0,10 0 21 16,-1 1-18-16,-9 1 16 16,11-1-20-16,0 1 20 0,2 0-19 0,0 1 17 0,-11 1-25 0,15-3 29 15,3 4-16-15,0-1 19 16,3 0-4-16,0 0-2 0,3 1-19 0,0 1 16 0,4 0-19 16,-1-1 23-16,4 2-18 0,0 0 18 0,1 0-16 0,2 2 15 15,1 2-16-15,6-4 15 0,-1 1-16 16,0 2 18-16,1-1-28 0,3 1 27 0,-2 0-15 15,-3 3 1-15,5-1 3 0,2-2 0 16,1 2 0-16,1 1 0 0,-1-2-2 0,2 1 1 0,1 1 5 16,-1-1-2-16,1 1 3 15,1-1 3-15,-1 1-5 0,1-2-14 0,2 3 10 0,-3-3 9 16,3 0-3-16,0 0 2 16,-1 0 0-16,3-1-2 0,0 0 0 0,9-10-7 0,-18 18 4 15,18-18 4-15,-13 16 5 0,13-16-6 0,-14 13 0 16,14-13 0-16,-9 11 0 0,9-11-10 0,0 0 4 15,-12 11 0-15,12-11 11 0,0 0 2 0,0 0-4 16,-12 11 1-16,12-11-6 0,0 0 4 16,0 0-2-16,0 0 1 0,0 0 0 0,0 0-1 15,0 0 5-15,-17-5-18 0,17 5 10 0,0 0 1 16,-4-21 0-16,4 21-1 0,0-24 0 16,2 7-5-16,2 1 2 0,1-6 6 0,0-2 14 0,0 0-20 0,3-5 16 15,0 4-18-15,-1 0 17 0,-1 4-16 16,2-3 17-16,-3 2-27 0,4 2 25 0,-4-1-23 15,-1 2 26-15,1 3-16 0,-3 2 17 0,4 1-18 16,-6 13 1-16,6-23-6 0,-6 23 2 0,4-15 6 16,-4 15 2-16,0 0-1 15,4-18 1-15,-4 18 0 0,0 0-1 0,0 0-26 0,5-17 21 16,-5 17 3-16,0 0 8 0,0 0-4 16,0 0 1-16,0 0 13 0,0 0-19 0,0 0 13 0,-9 21-15 15,4-3 17-15,-4 3-12 0,0 5 11 0,-1 4-14 0,-2 1 2 16,-1 1 3-16,0 2-4 15,0-1 1-15,-3 4 1 0,-1 1-9 0,-1 7 2 0,-2-1 25 16,2-9-17-16,-1-2 15 16,4-3-16-16,-1-2 15 0,5-8-19 0,2-1 12 0,1-3-19 0,0-4 20 15,8-12-15-15,-9 20 16 16,9-20-15-16,-8 15 14 0,8-15-14 0,0 0 13 0,-5 14-15 16,5-14 17-16,0 0-15 0,0 0 12 0,0 0-22 15,0 0 24-15,0 0-13 0,0 0 18 16,18 0-19-16,-18 0 15 0,22-12-27 0,-8 5 27 0,4-1-19 15,3 0 6-15,0-1 2 0,9 0 0 16,1-1 1-16,5 2-2 0,3-1 3 0,3 1-11 0,-2 0 7 16,5 1 6-16,-1 1 2 0,0 1 18 15,-1 0-134-15,-4-3-162 0,0 5-377 0,-9 3-290 0,-4 1-606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7T14:32:40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15286 7606 1121 0,'-10'-12'538'0,"-1"4"-123"0,11 8-79 16,-16-15-78-16,16 15-71 16,-11-8-55-16,11 8-12 0,0 0-24 0,0 0-16 0,-8 12-15 0,8-12-15 15,1 28-6-15,2-5-16 0,1 3 2 0,3 4-13 16,-1-1 4-16,5 4-9 0,0-2 6 15,0 1-12-15,2-3 6 0,0-2-6 0,-2 1 2 0,4-6-11 16,-4-3 4-16,0-2-4 16,-3-6 7-16,1-1 0 0,-9-10 5 0,11 15-10 0,-11-15 10 15,0 0-7-15,0 0 5 16,0 0-7-16,0 0 5 0,-14-13-1 0,2-5 3 0,-4-7-6 16,0-4 4-16,-3-3-9 0,-5-15 9 0,1-4-5 0,-1-4-2 15,2-6 2-15,3-4-1 16,5-2-1-16,3 4-3 0,4 4 4 0,3 10-3 0,6 4 2 15,0 2 6-15,3 6-2 0,0 3-2 16,3 3-5-16,1 8 3 0,1 3-5 0,1 4 10 0,2 0 0 16,3 8 2-16,-2 2 7 15,-14 6-3-15,31 2 11 0,-11 8-6 0,1 5 2 0,-2 7-2 16,-1 7-2-16,-4 3-3 0,0 3 0 16,-6 4-3-16,-3 2 0 0,-3-2-1 0,-6 3 0 0,0-1-1 15,-3-3 1-15,-5-1-13 0,1-1 12 0,-4-2 4 0,-1-4 1 16,1-2 0-16,0-3 1 15,4-6-1-15,0-4-4 0,4-3-11 0,7-12 0 0,-7 14 5 16,7-14-4-16,0 0-2 0,0 0 1 16,0 0-3-16,30-13 5 0,-12 1-2 0,7-2-3 15,1-1 0-15,1 0 5 16,0 3 1-16,-5 4-1 0,0 0-1 0,-2 3 0 0,-5 3 0 16,-15 2 2-16,26 2 2 0,-26-2 2 0,17 13 2 0,-17-13-7 15,12 22 2-15,-9-7 2 0,-1 2 0 16,-3 0-2-16,-2 5 0 0,0-1 6 0,-3 1-4 0,-1 1 3 15,-2-1-5-15,1-3 4 16,-1 2 1-16,0-3 0 0,-2 0-17 0,4 0-41 16,0-4-26-16,1-3 1 0,6-11-27 0,-9 14-74 15,9-14 11-15,0 0-63 0,0 0-134 0,0 0-359 0,-7-13-253 16</inkml:trace>
  <inkml:trace contextRef="#ctx0" brushRef="#br0" timeOffset="210.36">15558 7415 644 0,'6'-27'471'0,"0"6"-41"0,-1 3-103 15,-1 1-47-15,0 2-34 0,-4 15-26 0,7-23-49 0,-7 23-24 16,4-16-25-16,-4 16-24 16,0 0-19-16,8-15-14 0,-8 15 2 0,0 0 6 15,0 0-7-15,11 18-7 0,-4 0-33 16,-1 7 26-16,4 5-12 0,-1 6-7 0,1 2-5 0,1 1-4 16,-1 2-10-16,2 1 3 0,0-1-6 0,0 0-5 0,5 9-1 15,-1-2-1-15,2 0-1 16,-3-10-1-16,0-5-2 0,0-5-34 0,4-5-42 0,-4-6-82 15,1-6-4-15,-1-6-113 16,-15-5-150-16,25-1-376 0,-10-7-352 0</inkml:trace>
  <inkml:trace contextRef="#ctx0" brushRef="#br0" timeOffset="490.51">16020 7670 1288 0,'-1'-26'400'0,"-2"0"-73"0,-1 2-52 16,-1 4-24-16,0-2-40 0,-3 4-31 0,2 3-12 0,0 2-11 15,-2 1-19-15,-1 3-18 0,9 9-12 0,-14-11-9 0,14 11-13 16,0 0-11-16,-26 2-12 15,15 7-12-15,-1 5 1 0,0 3-11 0,1 2-7 16,0 3 6-16,3 0-20 0,2 2 8 16,2-1-18-16,4-4 0 0,1 0-14 0,4-1 21 0,2 1-1 15,3-4-4-15,4-3-6 16,-1-5-1-16,3-1-11 0,0-3-3 0,1 0-1 16,-17-3-2-16,29 0-8 0,-29 0 12 0,24 0-8 0,-24 0 15 0,0 0-7 15,24-2 12-15,-24 2-18 0,0 0 12 16,18 4-12-16,-18-4 6 0,0 0-8 0,0 0 8 0,7 11-10 15,-7-11 12-15,0 0-6 16,0 19-9-16,0-19-19 0,0 0-24 0,1 20-20 16,-1-20-27-16,0 0-28 0,7 18-32 0,-7-18-35 15,0 0-33-15,18 2-66 0,-18-2-137 0,19-12-226 0,-7 2-196 16</inkml:trace>
  <inkml:trace contextRef="#ctx0" brushRef="#br0" timeOffset="840.07">16204 7667 1294 0,'12'-25'340'0,"-4"2"-73"15,-3 1-26-15,-2-1-10 0,-2 3-13 0,-2 2-37 0,-2 1-11 16,-1 1-6-16,-2 1-7 15,-2 2-3-15,1 1-8 0,-1 2-20 0,8 10-29 0,-17-11 0 16,17 11-38-16,0 0 8 16,-23 0-24-16,23 0 3 0,-14 15-22 0,8-1 4 0,1 1-19 15,2 6 13-15,2 3-17 0,2-1 11 16,3 1-17-16,2 1 12 0,2 0-14 0,3 1 13 0,2-2-7 16,0-5-13-16,1-3 11 0,1-3 1 0,2-3-4 0,-1-3-9 15,-16-7 9 1,33-3-10-16,-13-5 12 0,4-6-9 0,-2-5 10 0,-2-3-10 0,-1-5 3 15,-5-1 0-15,-2-3 3 0,-5-1 1 16,-4-2-5-16,-4 3-1 0,-2-2 9 0,-3-1 0 0,-2 1 10 16,-2 0-13-16,0 6 8 15,2 4-6-15,-1 3 27 0,1 3-4 0,1 3 23 0,7 14-26 16,-9-20-3-16,9 20-10 0,0 0 17 16,-8-12-22-16,8 12 13 0,0 0-23 0,2 15 9 0,3 2 0 15,1 6-3-15,2 8 1 0,2 4-7 0,2 2 11 16,0 2-6-16,5 10-3 15,-5-12 0-15,1 2-49 0,1-1-42 0,-1-2 9 0,2-4-13 16,0-4-43-16,0-5-85 0,-2-9-121 16,-3-6-593-16,-10-8-612 0</inkml:trace>
  <inkml:trace contextRef="#ctx0" brushRef="#br0" timeOffset="1119.83">16627 7400 940 0,'-6'-25'498'0,"1"1"-113"0,-1 2-41 0,-2 3-37 0,3 4-54 16,-1 1-35-16,6 14-20 0,-11-20-19 0,11 20-46 0,-9-8-19 15,9 8-27-15,0 0-19 16,-15 4-12-16,15-4-12 0,-11 21-12 0,6-2-8 16,0 1 1-16,0 5-7 0,2 0-3 0,0 2-3 15,0 1-4-15,1-1 0 0,1-1-6 0,1-2 3 16,0-4-2-16,0-1 2 0,1-3-6 16,-1-16-4-16,3 27 8 0,-3-27-2 0,4 22 5 15,-4-22-2-15,2 15-1 0,-2-15 2 0,0 0 0 0,0 0-3 16,0 0 3-16,0 0-1 15,0 0-1-15,0 0-2 0,0 0 0 0,0 0-3 0,0 0-3 0,0 0 6 16,19-5 1-16,-19 5-1 16,13-8 0-16,-13 8 0 0,19-9 2 0,-4 4 1 0,1-4-44 15,3 1-87-15,-1-2-76 0,1-2-123 16,3-4-638-16,0 0-654 0</inkml:trace>
  <inkml:trace contextRef="#ctx0" brushRef="#br0" timeOffset="1779.95">16935 7055 594 0,'-10'-29'599'0,"-2"3"-117"15,-2 1-78-15,-3 4-37 0,2 5-49 16,-1 1-59-16,1 2-28 0,0 3-25 0,3 1-32 0,-2 3-35 16,14 6-34-16,-18-6-13 15,18 6-18-15,-17 10-15 0,10 4 6 0,1 5-30 0,3 6 8 16,1 3-5-16,4 8-22 0,2 6 12 16,2-1-24-16,4 3-1 0,2 9-3 0,-1-11 1 15,-1-1-27-15,3-5 42 0,-1 0-17 0,2-4 18 0,-2-5-24 16,-1-7 11-16,0-3-19 15,-1-2 26-15,-1-5-22 0,-9-10 17 0,14 9-16 0,-14-9 16 16,12-7-24-16,-12 7 27 0,14-20-17 16,-10 3 20-16,2-4-16 0,-3-2 12 0,0-2-22 0,0 1 22 15,0 1-16-15,-1-1 14 16,2 6-16-16,-1 1 14 0,0 1-16 0,-3 16 15 0,6-23-16 16,-6 23 16-16,9-15-21 15,-9 15 30-15,12-9-21 0,-12 9 15 0,0 0-18 0,18 1 18 0,-18-1-17 16,14 14 22-16,-14-14-16 0,10 19 2 0,-8-4 0 0,-1 2 3 15,-2 1 0-15,-2 4 0 16,-3 0 2-16,-2 0-1 0,-1 0 12 0,-2 0-22 0,-2-3 10 16,1-2 20-16,0 0-21 0,0-5 16 15,3-2-24-15,9-10 15 0,-13 11-26 0,13-11-2 16,0 0-17-16,0 0 2 0,-10-13-6 0,10 13 10 0,11-29-9 16,-5 10 15-16,1-2 0 15,1 0 7-15,2 0 1 0,-1 2 4 0,0-1-4 0,1 4 7 16,-1 1 1-16,-2 3 0 0,-7 12 1 15,14-17 1-15,-14 17-2 0,10-13 2 0,-10 13-3 0,0 0 9 16,11-10-3-16,-11 10 1 16,0 0 1-16,0 0-1 0,0 0 0 0,15 10 3 0,-15-10 2 15,7 15 0-15,-7-15-1 0,9 17 0 16,-9-17-1-16,12 18-2 0,-12-18 2 0,14 16 1 0,-14-16 0 16,20 12 1-16,-20-12-1 0,26 3-3 0,-26-3 5 0,30-3 2 15,-11-4-1-15,1 0 0 16,-3-4-1-16,1 0 3 0,-3-1 0 0,-2-2 3 0,-4 3 1 15,-2 0 33-15,-7 11 0 0,7-23 5 16,-7 23-16-16,-4-24 6 0,4 24-22 0,-11-22 13 16,2 12-16-16,-4 1 8 15,1 3-16-15,-2 2 8 0,14 4-21 0,-26-6 16 0,26 6-14 16,-23-2-9-16,23 2-39 0,0 0-47 16,-20 8-36-16,20-8-46 0,0 0-30 0,0 0-43 0,0 0-183 15,0 0-381-15,0 0-383 0</inkml:trace>
  <inkml:trace contextRef="#ctx0" brushRef="#br0" timeOffset="2079.89">17332 7091 741 0,'16'-6'638'0,"-16"6"-153"16,0 0-82-16,13-6-70 0,-13 6-67 0,0 0-36 0,0 0-25 15,0 0-40-15,0 0-12 16,0 0-42-16,0 0-10 0,0 0-31 0,0 0-4 0,0 0-26 16,0 0-3-16,0 0-28 0,0 0 10 0,0 0-12 0,0 0 9 15,0 0-12-15,1-18 8 0,-1 18-15 16,0 0 12-16,12-11-9 0,-12 11 8 0,12-9-9 15,-12 9 8-15,15-13-16 16,-15 13 17-16,14-12-12 0,-14 12 9 0,16-12-9 0,-16 12 6 16,15-8-11-16,-15 8 6 0,16-7 8 15,-16 7-8-15,16-4 8 0,-16 4-10 0,0 0 12 0,20 0-7 16,-20 0 9-16,0 0-14 16,17 14 18-16,-17-14-12 0,6 15 13 0,-6-15-14 0,2 26 7 15,-4-10-13-15,-3 3 16 0,-2 2-12 0,-2 0 0 0,0 0 1 16,-1 1-2-16,-2-3 1 0,2 1-4 15,0-3-15-15,1-5-43 0,1-2-79 0,8-10-54 0,-8 13-54 16,8-13-145-16,0 0-505 16,0 0-533-16</inkml:trace>
  <inkml:trace contextRef="#ctx0" brushRef="#br0" timeOffset="2310.05">17643 6859 1061 0,'4'-20'532'16,"-4"20"-108"-16,0 0-49 0,-3-15-66 0,3 15-71 0,0 0-47 15,0 0-33-15,-12-7-28 0,12 7-21 16,0 0-19-16,-17 12-14 0,17-12-12 0,-12 19-13 0,6-7-9 16,3 3-13-16,0 1 3 15,3-16-14-15,1 34 4 0,2-17-13 0,4 4 0 0,1-2-6 16,3-1 4-16,2-1-11 0,3 0 12 16,6-1-11-16,4-2 8 0,1-3-5 0,2-2 5 0,4-2-9 15,-5-5 10-15,1-1-14 0,-1 1-48 0,-2-2-105 0,-5 1-60 16,-21-1-75-16,25-1-240 15,-25 1-268-15,0 0-360 0</inkml:trace>
  <inkml:trace contextRef="#ctx0" brushRef="#br0" timeOffset="2569.98">16456 8159 1110 0,'-44'27'557'0,"8"-3"-120"0,7-6-72 0,4-3-94 15,5-2-64-15,5-3-50 16,3-1-34-16,12-9-26 0,-7 12-18 0,7-12-14 0,0 0-42 16,30 2 25-16,5-13-11 0,17-10-2 15,8-7 1-15,7-5-3 0,23-12 10 0,6-3-6 16,5-1-3-16,7-2 6 0,2-1-1 16,-1 0-12-16,0-2 4 0,-4 3-19 0,0 1 8 0,-4 0-8 15,-4 3-2-15,-3 1-3 0,-23 12-4 0,-6 5-5 0,-6 2-54 16,-12 7-82-1,-17 7-38-15,-12 10-67 0,-18 3-64 0,0 0-121 0,0 0-359 16,-12 20-325-16</inkml:trace>
  <inkml:trace contextRef="#ctx0" brushRef="#br0" timeOffset="2730.3">17429 7854 1067 0,'-60'37'502'0,"5"-4"-62"16,-3 0-44-16,4 1-61 0,3-4-56 0,7-5-40 0,15-8-64 16,9-4-36-16,5-4-37 0,15-9-6 0,0 0-27 0,0 0-3 15,21-9-21-15,9-9 9 16,18-11-28-16,6-6 15 0,7-3 7 0,3-2-26 0,18-10 9 15,6 2-18-15,2 4 13 0,-19 6-19 16,-2 5 11-16,-7 2-22 0,-3 6-32 0,-8 2-57 16,-13 5-66-16,-4 3-43 15,-4 2-65-15,-8 4-84 0,-9 1-561 0,-13 8-554 0</inkml:trace>
  <inkml:trace contextRef="#ctx0" brushRef="#br0" timeOffset="4860.3">4726 6572 538 0,'-12'-13'561'15,"0"1"-89"-15,0 3-144 16,1 0 1-16,1 1-104 0,10 8 1 0,-18-11-99 0,18 11 21 15,-12-10-81-15,12 10 31 0,0 0-69 16,-14-9 37-16,14 9-55 0,0 0 39 0,0 0-62 0,0 0 57 16,0 0-52-16,0 0 54 15,0 0-53-15,0 0 50 0,7 18-52 0,4-8 46 0,0 3-52 16,2-1 51-16,-1 3-56 0,1-4 56 16,2 1-52-16,-1-2 45 0,2 1-49 0,-2-4 53 0,1 0-72 15,1-3 75-15,1 0-34 0,-17-4 63 0,34-1 9 0,-12-6-7 16,-1-1-2-16,7-10-2 15,1-6-9-15,8-11-9 0,3-9-10 0,3-4-13 0,3-8 17 16,15-19-17-16,0-6-54 0,2-6 46 16,1-1-87-16,-1-4-19 0,2 1-113 0,-1 3-36 0,-1-1-167 15,-4 7-478 1,-1 9-505-16</inkml:trace>
  <inkml:trace contextRef="#ctx0" brushRef="#br0" timeOffset="5289.94">7018 6311 342 0,'0'0'674'0,"0"0"-202"0,0 0-140 0,0 0-69 15,0 0-76-15,0 0 4 16,0 0-67-16,0 0 8 0,2 21-61 0,-2-21-25 0,7 20 42 15,-7-20-56-15,13 23 46 0,-5-12-55 16,0 2 43-16,1-2-65 0,4 1 62 0,0 1-29 0,3-4 58 16,-1 0-58-16,4-2 59 15,-2-4-47-15,8-6 56 0,5-7-22 0,4-8-20 0,11-12-9 16,5-11 5-16,20-20-17 0,5-10-10 16,8-10-56-16,7-8 51 0,5-9-64 0,4-3 22 0,4-6-95 15,5-1-122-15,-6-2-314 0,7-2-315 0,-4 2-469 0</inkml:trace>
  <inkml:trace contextRef="#ctx0" brushRef="#br0" timeOffset="5680.13">9703 5984 1198 0,'0'0'572'0,"-12"8"-142"15,12-8-148-15,0 0-24 0,-13 12-112 0,13-12 21 0,0 0-86 16,-3 21 37-16,3-21-23 16,4 19-22-16,2-4-14 0,3 2-1 0,2 0-18 0,7 5 10 15,3-1-9-15,3-3 2 16,3-2-6-16,5-4 1 0,3-8 2 0,7-5 6 0,12-13-10 16,8-13-1-16,23-19-13 0,7-16-5 0,6-11-13 0,8-8-2 15,5-8 0-15,5-4-13 16,3-6-103-16,4-5-160 0,-3-1-759 0,-3-1-779 0</inkml:trace>
  <inkml:trace contextRef="#ctx0" brushRef="#br0" timeOffset="6619.89">11150 4951 452 0,'0'0'560'0,"-21"-5"-118"0,21 5-164 16,-14 5-57-16,14-5-46 0,-8 16-33 0,6 2-28 15,3 6-25-15,3 2-17 0,3 9-29 16,3 4 44-16,1 1-33 0,2 12 51 0,2 2-57 0,-2 1 57 16,0-4-54-16,-1-8 37 0,-2-2-60 0,1-2 35 0,2-6-50 15,-2-3 40-15,0-4-52 0,-2-7 49 16,-2-1-55-16,-1-5 56 0,-6-13-51 15,10 20 68-15,-10-20-17 0,0 0 70 0,7 16-76 16,-7-16 38-16,0 0-61 0,-7-12 42 16,-1-1-15-16,-4-5-29 0,-5-7 13 0,0-5-1 15,-4-2-8-15,-4-11-6 0,0 0-52 0,0-3 46 0,2-5-54 16,2-1 58-16,3-1-47 16,5-2-1-16,8 11 4 0,3 0 3 0,5 0 46 0,3 3-52 15,6 1 54-15,2 5-51 0,5 2 53 0,-1 5-54 16,4 3 52-16,0 5-54 0,1 4 51 0,-5 4-54 15,0 6 53-15,-3 3-55 0,-15 3 57 0,27 7-48 0,-15 2 4 16,-1 7 3-16,-4 3-15 16,-5 3-19-16,-2 5-14 0,-7 6-15 0,-3 2-12 0,-5 0-10 15,-1 1-14-15,-1-3-37 0,0-3-112 16,-2-5-549-16,3-1-376 0</inkml:trace>
  <inkml:trace contextRef="#ctx0" brushRef="#br0" timeOffset="7150.19">11621 4955 365 0,'0'0'723'0,"0"0"-236"16,0 0-131-16,0 0-66 0,0 0-45 16,-17 4-59-16,17-4-44 0,-17 11-28 0,7-2-22 0,-2 5-25 15,-3 2-8-15,2 2-11 0,-1-1-14 0,3 0-6 16,1 1-6-16,1 0-8 0,3-4-2 15,3 1 0-15,3-15-25 0,0 22 70 0,0-22-55 0,7 19 46 16,-7-19-54-16,16 15 46 0,-16-15-54 16,22 7 50-16,-22-7-54 0,20 0 49 0,-20 0-46 0,21-3 46 15,-21 3-55-15,19-4 53 16,-19 4-52-16,15-5 49 0,-15 5-46 0,0 0 45 0,17-5-54 16,-17 5 56-16,0 0-55 0,0 0 2 0,0 0 2 0,0 0 51 15,19 1-51-15,-19-1 51 0,0 0-52 16,9 11 50-16,-9-11-56 0,0 0 51 0,11 10-60 0,-11-10 35 15,0 0-49-15,15 7 55 16,-15-7-42-16,18-6 51 0,-6-1-56 0,4-4 55 16,2-7-42-16,4-6 43 0,-2-2-44 15,-2-2 9-15,1-2 4 0,-2-4 48 0,-2 1-35 0,-1-4 63 16,-3 0-45-16,-4 1 66 16,-3-2-50-16,-1 4 49 0,-3 4-39 0,0 1 59 0,-2 3-31 15,0 2 61-15,-1 4-46 0,-1 4 40 0,1 1-60 0,3 15 33 16,-5-20-67-16,5 20 35 15,-4-13-61-15,4 13 38 0,0 0-52 0,0 0 39 0,0 0-38 0,0 0 49 16,2 29-6-16,0-6-26 16,3 5 19-16,0 5-44 0,0 2 42 0,1 0-43 15,1 1 7-15,0-3 2 0,1 1 3 0,0-4 45 16,2-4-54-16,-1-6-21 0,1-5-113 0,0-4-18 0,-10-11-100 16,18 6-197-16,-18-6-445 0,22-15-559 0</inkml:trace>
  <inkml:trace contextRef="#ctx0" brushRef="#br0" timeOffset="7379.92">11888 4714 370 0,'19'9'441'0,"0"0"-137"0,2 1-62 0,-4-1-14 0,2 1-63 0,0 0-30 0,0 3 37 16,3 4-4-16,0 2 18 15,-3-1-15-15,-1 3-56 0,-4-5-21 0,0 1-9 0,-2 2-7 16,0-1 7-16,-3 1-10 0,-1-1-16 16,-1 0-10-16,0-4-8 0,-4-1-6 0,-3-13-11 0,4 24-1 15,-4-24 3-15,-2 18-153 16,2-18-57-16,-9 10-241 0,9-10-360 0,0 0-319 0</inkml:trace>
  <inkml:trace contextRef="#ctx0" brushRef="#br0" timeOffset="8270.33">12060 4595 3 0,'0'0'588'0,"0"0"-216"0,0 0-92 0,13-4-58 16,-13 4-62-16,0 0-30 16,21 7-32-16,-21-7-16 0,21 9-11 0,-7-5-5 0,-1 2-19 15,3-1-7-15,0-1-5 0,-16-4 7 0,27 6 5 0,-27-6-8 16,24 4 25-16,-24-4 5 0,21 2 26 15,-21-2-31-15,0 0 35 0,24-3-56 0,-24 3 30 0,21-13-52 16,-10 4 29-16,3-3-52 16,-2-3 9-16,0 1-5 0,-1-4 2 0,0 2 16 0,-1 1 15 15,-4 2 8-15,-6 13 23 0,9-21 7 16,-9 21-9-16,3-17-6 0,-3 17-9 0,0 0-19 0,-5-16-4 16,5 16-5-16,0 0-5 0,-18-3-4 0,18 3-1 0,-22 10-21 15,5 0 14-15,3 2 4 16,0 2-1-16,1 2 39 0,2 0-50 0,1 2 43 15,1 0-49-15,2 3 44 0,3 0-51 16,-1-2 49-16,3-1-56 0,2-1 54 0,0-17-51 0,2 31 46 16,3-16-46-16,2-2 50 15,-1-1-57-15,5-4 57 0,1-2-49 0,-12-6 51 0,27 5-50 16,-27-5 47-16,36 0-49 0,-15-5 50 16,-2-1-50-16,2 0 51 0,-6 2-56 0,-15 4 57 0,22-7-48 15,-22 7 52-15,17-3-53 0,-17 3 45 0,0 0-54 0,0 0 52 16,19 1-59-16,-19-1 62 15,0 0-51-15,1 18 49 0,-1-18-48 0,-1 18 47 0,1-18-52 16,0 19 49-16,0-19-54 0,0 0 51 16,-2 19-58-16,2-19 57 0,0 0-49 0,0 0 50 0,0 0-44 15,0 0 51-15,0 0-54 16,0 0 58-16,0 0-38 0,16-5 58 0,-16 5-38 0,5-20 58 16,-5 20-40-16,4-24 16 0,-4 24 34 15,2-29-60-15,-2 29 20 0,2-33-37 0,-2 33 44 0,0-27-51 16,0 27 46-16,1-27-55 0,-1 27-2 0,2-21 42 0,-2 21-50 15,4-14 51-15,-4 14-52 16,8-11 49-16,-8 11-51 0,0 0 52 0,17-2-52 16,-17 2 52-16,16 2-52 0,-16-2 50 15,15 12-10-15,-15-12-3 0,17 18 1 0,-9-8 0 0,-1 0-3 16,1 1-1-16,0 1-46 16,-8-12 47-16,9 19-46 0,-9-19 50 0,6 19-63 0,-6-19 39 15,0 0-73-15,0 20 25 0,0-20-72 0,0 0 17 0,0 0-53 16,0 0-2-16,0 0-20 15,0 0-3-15,0 0 46 0,-8-17 6 0,8 17 27 0,2-33 16 0,0 12 49 16,2-3 26-16,-2-3 30 16,0-1 12-16,3-5 9 0,0-2 4 0,-1 1 0 0,3 0 3 15,-2 1-17-15,1 2 22 0,-2 6 9 16,1 3 0-16,-2 5 39 0,-3 17 18 0,6-25-13 16,-6 25-12-16,2-17-50 0,-2 17 31 0,0 0-16 0,0 0-9 0,0 0-4 15,0 0-11-15,0 0-4 16,0 0-6-16,1 25-4 0,-2-2 2 0,-1 2-2 0,0 1 0 15,2 2 35-15,2 0-45 0,0 0 43 16,1 6-56-16,1-1 55 0,2-1-51 0,2-1 47 16,-3-6-50-16,3 4 48 15,-1-7-51-15,4-3 48 0,-2-3-51 0,0-2 42 0,1-4-67 16,-10-10 2-16,17 8-81 0,-17-8-22 16,0 0-38-16,23-8-81 0,-13-2-138 0,-3-3-270 0,-2-2-200 15</inkml:trace>
  <inkml:trace contextRef="#ctx0" brushRef="#br0" timeOffset="8560.21">12727 4496 609 0,'-22'-10'492'0,"-1"3"-85"0,2 1-57 16,1 1-45-16,3 1-55 0,17 4-57 16,-21-5-60-16,21 5-30 0,0 0-22 0,-18-5-17 0,18 5-13 15,0 0-9-15,0 0-8 16,0 0-7-16,18 3 37 0,-18-3-52 0,38 0-8 0,-11-3-8 16,2 1-45-16,5-3 36 0,2 0-20 15,-2-1 1-15,-2 0-8 0,-5 2 15 0,-3-2-4 0,-2 2 9 16,-5-1 5-16,-17 5 13 0,25-5 29 0,-25 5 19 0,17-4 16 15,-17 4 4-15,0 0-3 16,0 0-7-16,13-7-6 0,-13 7 1 0,0 0 7 16,0 0-1-16,0 0 3 0,0 0-7 15,0 0-7-15,-18-3-11 0,18 3-15 0,0 0-4 0,0 0-1 16,0 0-3-16,0 0-13 16,-18 4 9-16,18-4-2 0,0 0-4 0,0 0-1 0,0 0 4 15,0 0-2-15,-7 13 0 0,7-13-17 0,0 0-61 0,0 0-50 16,0 0-40-16,1 16-69 0,-1-16-192 15,0 0-386-15,0 0-370 0</inkml:trace>
  <inkml:trace contextRef="#ctx0" brushRef="#br0" timeOffset="8890.44">13000 4454 114 0,'0'0'748'16,"0"0"-244"-16,0 0-90 0,0 0-41 0,3-14-24 15,-3 14-55-15,0 0-36 0,0 0-33 16,0 0-26-16,-7-16-20 0,7 16-19 0,0 0-18 0,0 0-22 16,0 0-22-16,-11-10-26 15,11 10-14-15,0 0-11 0,0 0-10 0,0 0-9 0,0 0-8 16,-20 4-5-16,20-4-6 0,-7 11-1 16,7-11-1-16,-10 17-3 0,10-17 30 0,-4 21-38 0,4-21 22 15,-2 22-25-15,2-22 33 0,2 22-38 0,-2-22 31 0,5 24-2 16,-5-24-2-16,5 18-4 15,-5-18-3-15,4 18 1 0,-4-18-3 0,0 0 0 0,5 15 0 16,-5-15-1-16,0 0 0 0,0 0-2 16,2 18 3-16,-2-18 1 0,0 0-10 0,-4 13 1 0,4-13 9 15,-9 15-12-15,9-15 7 16,-17 19-24-16,5-10-66 0,-3 1-138 0,0 0-9 0,3-2-88 16,-3-1-263-16,3 1-341 0,12-8-579 15</inkml:trace>
  <inkml:trace contextRef="#ctx0" brushRef="#br0" timeOffset="9339.75">11204 6114 1204 0,'0'0'489'0,"-20"8"-130"0,20-8-88 0,0 0-57 16,-14 6-57-16,14-6-73 15,0 0 22-15,18-8-58 0,5-2 43 0,11-6-41 0,17-9 62 16,7-5-51-16,10-6 75 16,26-13-36-16,7-3 54 0,10-8-21 0,9-3-24 0,5-3-16 0,4-2 5 15,4 0-40-15,2 0 9 0,-1-5-32 0,-2 5-53 0,-1 1 45 16,-7 0-49-16,-10 5 28 15,-10 6-31-15,-10 6 35 0,-27 13-111 0,-10 6-31 0,-9 5-111 16,-14 8-19-16,-7 3-181 16,-11 7-443-16,-16 8-508 0</inkml:trace>
  <inkml:trace contextRef="#ctx0" brushRef="#br0" timeOffset="9619.89">11499 6277 1079 0,'-15'-10'510'0,"15"10"-142"0,0 0-84 0,-6-13-57 0,6 13-53 16,8-19-46-16,6 3-26 0,11-7-58 15,10-7 31-15,9-4-53 0,6-3 43 0,10-1-54 0,7-3 31 16,21-12-22-16,5 0 44 16,5-2-61-16,2 0 44 0,0 0-50 0,0 1 50 0,2-1-12 15,-6 4 1-15,-3 1-96 0,-6-1-196 16,-24 11-640-16,-4-1-526 0</inkml:trace>
  <inkml:trace contextRef="#ctx0" brushRef="#br0" timeOffset="26260.3">17190 8453 53 0,'5'-13'550'0,"-5"13"-202"0,9-22-87 0,-9 22-53 16,5-19-51-16,-5 19-40 15,6-21-12-15,-6 21-33 0,5-19-9 0,-5 19-11 0,9-21-19 16,-9 21-21-16,11-22-63 0,-6 7-108 16,0 4-371-16,-5 11-15 0</inkml:trace>
  <inkml:trace contextRef="#ctx0" brushRef="#br0" timeOffset="28679.9">14703 9536 274 0,'0'0'550'0,"7"-17"-103"0,-7 17-137 16,2-18-15-16,-2 18-67 0,0-19-8 0,0 19-36 0,-7-23-2 16,7 23-34-16,-8-24 9 0,1 13-13 0,-2-1-22 15,1 1 5-15,-2 2 11 0,-1-1-29 16,1 3-16-16,10 7-15 0,-20-7-1 0,20 7-20 0,-22 0-1 15,22 0-16-15,-29 11 6 0,11 3-17 16,0 5 15-16,-1 6-7 0,0 4-27 0,2 4 21 0,2 0-19 16,-1 4 13-16,7 1-20 15,1 0 13-15,2-1-20 0,5 0 15 0,4-3-13 0,5 0 14 16,3-3-18-16,5-2 17 16,2-2-18-16,6-4 18 0,3-2-18 0,1-6 14 0,3-2-23 0,1-5 22 15,-4-5-20-15,0-2-9 0,-2-3 3 0,8-7 4 0,-4-4-20 16,1-3 2-1,-4-5-2-15,0-4 9 0,-3-3 1 0,-1-3 8 0,0-12-6 16,-8 5 17-16,-1-1-7 0,-4-4 11 16,-3 2 0-16,-3 1-4 0,-3 1 4 0,-2 2-4 0,-3 4 8 15,-3 3 1-15,1 6-7 16,-3 1 3-16,0 3 3 0,-2 4 5 0,1 1 14 0,0 4 4 16,1 2 1-16,9 9 4 0,-16-11-11 0,16 11 10 0,0 0-17 15,-20 5 10-15,20-5-15 0,-10 19 12 16,6-3-19-16,4 3 19 0,2 4-3 0,2 4-25 0,4 5 21 15,3 1-14-15,0 2 20 16,5 0-24-16,0 2 16 0,4 7-6 0,-1-9 5 0,-2-2-16 16,1-1 15-16,0-1-18 0,2-1 18 15,-1-5-39-15,-2-3 48 0,-1-7-33 0,-1-5 23 0,1-5-27 16,-16-5-25-16,28-3-1 16,-15-4 2-16,1-4 16 0,0-6 0 0,-3 0 10 15,-1-2 0-15,-3-3 8 0,-3 0-5 0,-4 0 9 0,2 1 4 16,-4 1-1-16,0 0 4 0,-3 4 6 15,1 1 3-15,-3 1 5 0,7 14 4 0,-9-19 0 0,9 19 0 16,-9-13-5-16,9 13-4 16,0 0-1-16,0 0-1 0,0 0-13 0,-11 7 11 0,11-7-11 15,1 26 14-15,2-9-15 0,2 3 10 16,1 0-11-16,1 3 19 0,1-2-18 0,3 0 13 0,0-3-15 16,1-2 12-16,1-2-26 0,-2-4-31 0,-11-10-58 0,24 8-24 15,-24-8 31-15,27-6-56 16,-9-5-20-16,2-7-121 0,-2-5-118 0,-3-4-401 0,-2-2-381 15</inkml:trace>
  <inkml:trace contextRef="#ctx0" brushRef="#br0" timeOffset="29391.57">15279 9318 817 0,'-14'-8'534'0,"0"2"-130"0,1 1-97 16,13 5-9-16,-23-6-52 16,23 6-67-16,0 0-32 0,-20 1-35 0,20-1-18 0,-7 12-28 15,7-12-3-15,0 0-22 0,2 29 2 0,4-14-18 0,3 3 2 16,2 1-4-16,3 0 0 15,2 3-15-15,1-1 3 0,2-2-5 0,0 0 6 0,-4-3-9 16,4-2 9-16,-5-1-10 0,2-1 8 16,-3-1-10-16,-3-2 8 0,-10-9-6 0,14 12 12 0,-14-12-12 15,0 0 3-15,9 11 6 16,-9-11 15-16,0 0 11 0,0 0 9 0,0 0 12 0,0 0 8 16,-18-3 2-16,18 3-5 0,-14-11 5 0,14 11-11 0,-14-16-11 15,7 4-8-15,-2 1-2 0,4-3-6 16,5 14-6-16,-5-25-5 0,5 25-20 0,1-25 17 15,3 10-16-15,1 0 12 16,3 2-15-16,0 0 13 0,1 1-21 0,3 1 22 0,-1 2-16 16,0 1 21-16,1 3-18 0,-12 5 17 15,24-5-15-15,-24 5 15 0,27 3-13 0,-13 3 16 0,2 3 0 16,1 2-4-16,-3 3 1 16,0 0-5-16,-2 4-1 0,0 0-27 0,-2 2 28 0,1 6-11 15,0 4 44-15,-1 1-32 0,0 0 24 0,-1-2-28 0,-3-7 21 16,1-1-38-16,-1-4-9 0,-1-3-60 15,-5-14-38-15,9 15-45 0,-9-15-30 0,0 0-18 0,0 0-54 16,22-11 71-16,-14-2-6 16,1-5 83-16,-1-2-15 0,1-3 86 0,-1 0 0 0,-2-2 50 15,-1 1 26-15,-1 1 31 0,-1 0 9 16,-1 5 22-16,-1 2 1 0,-1 16 11 0,0-25 0 16,0 25 1-16,-1-18 8 0,1 18-16 0,0 0-13 0,-1-16-28 15,1 16 0-15,0 0-18 16,0 0-3-16,0 0-11 0,0 0 2 0,-4 21-9 0,4-21-28 15,2 25 30-15,1-10-8 0,1 2 2 16,1-3-9-16,1 1 5 0,1-2-12 0,0-1 11 0,2-2-18 16,-9-10-22-16,14 11-42 15,-14-11-47-15,0 0-12 0,21 3-71 0,-21-3-14 0,11-8 45 16,-11 8-7-16,8-12 25 0,-8 12 79 16,1-19-33-16,-1 19 31 0,-7-26 77 0,-2 8-24 0,0-1 78 15,-4 1-41-15,-2-2 65 0,-4 1-36 0,4 3 40 0,-3 2 0 16,0 1 2-16,1 1 1 15,1 2-1-15,1 1-3 0,3 1-15 0,12 8-5 0,-16-12-15 16,16 12-12-16,0 0-4 16,-10-11-8-16,10 11-5 0,0 0-2 0,0 0 0 0,13-13-5 15,-13 13-6-15,24-9-8 16,-9 3 3-16,5 1-72 0,0-1-57 0,1 2-115 0,-1-3-145 16,1 1-386-16,-1 2-305 0</inkml:trace>
  <inkml:trace contextRef="#ctx0" brushRef="#br0" timeOffset="30430.09">16011 9449 918 0,'0'0'531'0,"-2"-27"-127"0,2 27-36 0,-7-23-45 0,7 23-63 15,-10-21-14-15,10 21-44 0,-12-15-3 16,12 15-45-16,-13-9-20 0,13 9-38 0,0 0-9 0,-18 3-30 16,18-3-1-1,-14 18-11-15,8-4-4 0,1 6-10 0,2 2-6 0,1 0-25 16,3 1 18-16,2 2-15 0,2 0 13 16,1-1-17-16,4 0 9 0,-1-4-11 0,1 1 12 0,2-4-53 15,1 0 56-15,1-6-16 0,-3-3 5 0,2-2-19 0,-13-6 17 16,22 0-11-16,-22 0 7 15,26-12-4-15,-11 1 2 0,0-3 0 0,-2-1 3 0,1-4 2 16,0-3-1-16,-3 1-12 0,-1-1 19 16,-2 2-1-16,-1-1 0 0,0 0-1 0,-4 4 1 0,1 1-15 15,-4 16 16-15,2-26-7 16,-2 26 7-16,2-21-8 0,-2 21 6 0,0 0-7 0,1-22 4 16,-1 22-11-16,0 0 1 0,3-16-7 0,-3 16 5 15,0 0-4-15,0 0 3 0,7-13-11 0,-7 13 4 16,0 0-1-16,0 0 5 0,12-8-1 0,-12 8 7 15,0 0 1-15,0 0 4 16,11-8 2-16,-11 8 8 0,0 0-9 0,0 0 8 0,10-11 3 16,-10 11 10-16,0 0-1 0,8-15 24 15,-8 15 1-15,0 0 31 0,3-18-10 0,-3 18 28 0,0 0-57 16,0-20 60-16,0 20-41 16,0 0 44-16,-6-18-13 0,6 18-17 0,0 0-11 0,-12-13-11 15,12 13-2-15,0 0-13 0,-15-4-6 0,15 4-6 0,-14 5-1 16,14-5-16-16,-16 16 11 0,8-4-2 15,1 0-2-15,1 2 17 0,3 0-23 0,3-14 16 0,-4 28-22 16,4-28 43-16,2 26-49 16,-2-26 18-16,7 25-19 0,-7-25 19 0,11 19-30 0,-11-19 30 15,14 12-16-15,-14-12 16 0,15 5-16 16,-15-5 20-16,19 0-17 0,-19 0 17 0,18-1-17 16,-18 1 17-16,0 0-18 0,20-4 18 0,-20 4-28 0,0 0 26 15,0 0-17-15,19 0 22 16,-19 0-24-16,0 0 15 0,11 11-15 0,-11-11 17 0,6 14-15 15,-6-14 16-15,8 19-17 0,-8-19 0 16,6 21-11-16,-6-21 15 0,9 17-1 0,-9-17 0 0,8 12 0 16,-8-12-1-16,11 9 1 15,-11-9 3-15,0 0 0 0,19-4 0 0,-19 4 12 0,19-15-10 16,-7 0 14-16,1-2-16 0,1-5-21 16,1-4 28-16,-1-2-1 0,-1-2 1 0,-2-1-1 0,-1-3 0 15,-2 0-31-15,-2-4 37 0,-2-1-35 0,-2 0 40 0,-1 2-46 16,-2-1 38-16,0 10 10 15,-2 0-1-15,0 4-1 0,-1 3-3 0,1 4-5 16,-1 3-2-16,4 14 1 0,-5-19-3 16,5 19-2-16,0 0-31 0,0 0 38 0,0 0-42 0,-13 14 38 15,11 4-22-15,2 7 37 16,-1 3-37-16,2 10 32 0,3 0-49 0,3 2 58 0,2 3-8 16,7 8 0-16,0 1 12 0,3-2-11 0,3-3 5 15,4-3-16-15,0-5 1 0,5-4-33 0,-2-11-72 16,5-6-106-16,2-3-183 0,-1-8-812 0,5-4-945 0</inkml:trace>
  <inkml:trace contextRef="#ctx0" brushRef="#br0" timeOffset="31779.77">17286 9067 138 0,'3'-16'676'0,"2"2"-211"0,-5 14-85 0,5-25-61 16,-5 25-17-16,2-28-20 0,-2 28-55 0,-2-26-13 0,2 26-13 15,-8-23 0-15,8 23-29 16,-14-19-5-16,4 10-54 0,-2 2 5 0,-2 1-36 0,-3 5 4 15,17 1-38-15,-37 4 5 0,14 3-31 16,-1 5 19-16,-1 3-28 0,2 3 15 0,3 1-24 16,2 2 17-16,2 1-32 15,7-2 26-15,0 0-19 0,2 0 24 0,5-2-27 0,2-18 16 16,5 30-22-16,2-12 24 0,2-4-21 16,2 0 21-16,4-4-20 0,-1-3 16 0,1-3-25 0,1-1 35 15,-16-3-24-15,28 3 19 0,-28-3-23 0,23 1 23 0,-23-1-15 16,18 2 19-16,-18-2-20 15,0 0 21-15,16 5-23 0,-16-5 13 0,0 0-17 0,0 0 20 16,0 24-20-16,-5-11 22 0,-3 0-26 16,0 0 25-16,2 0-4 0,0 1-3 0,6-14-5 0,-5 23-34 15,5-23 42-15,3 18-4 16,-3-18-2-16,12 15 3 0,-12-15 5 0,23 8-3 0,-23-8-13 16,32 1 4-16,-8-3 1 0,-4 0-17 15,2-2 21-15,2-2-17 0,-1 0 22 0,1-3-5 16,1-4-22-16,0-1 19 0,-1-3-23 0,-2-1 7 0,-7 3-12 15,0-2 21-15,-4 0-30 16,-3 1 40-16,-3 0-13 0,-5 16 15 0,3-26-14 0,-3 26 14 16,-8-22-22-16,2 11 26 0,-3 1-14 15,9 10 12-15,-19-13-18 0,19 13 18 0,-20-8-14 0,20 8 13 16,-17-4-13-16,17 4-1 16,0 0-1-16,-16-3-3 0,16 3 9 0,0 0 1 0,0 0 1 15,0 0-5-15,0 0 2 0,13 9 5 0,-13-9 2 16,25 5 9-16,-9-4-12 0,2 2 12 0,-1-1-22 15,1 0 21-15,0 2-12 0,-2-1 13 0,0 0-15 0,-3 3 8 16,0-1-7 0,0 2 10-16,-13-7-12 0,16 14 14 0,-16-14-13 15,11 19 13-15,-11-19-20 0,1 22 29 0,-1-22-22 16,-7 27 10-16,-2-10-15 0,-1-1 19 0,-3 0-14 0,0-2 14 16,0-2-13-16,-1-1 14 0,3-3-31 0,11-8-61 0,-19 8-31 15,19-8-45-15,0 0 16 16,-14-3-17-16,14 3 31 0,0 0-20 0,1-28 61 0,5 9-23 15,1-2-7-15,5-4 60 0,-1-4 41 16,2 2 1-16,0 0 4 0,0 0 14 0,-2 6 16 0,-1 2 6 16,-2 1 19-16,-1 5 15 15,1 1 20-15,-8 12 20 0,9-19 21 0,-9 19 5 0,6-13 6 16,-6 13-8-16,0 0-11 0,6-12-34 16,-6 12-5-16,0 0-27 0,0 0 4 0,0 0-20 15,0 0 4-15,1 25-18 0,-1-25 8 0,0 27-18 0,0-27 17 16,5 30-20-16,-1-13 9 15,0-2-17-15,3 3 20 0,0-4-18 0,4 2 14 0,-3-5-15 16,2-1 14-16,3-1-23 0,0-1 25 16,1-4-15-16,-14-4 23 0,34 1-20 0,-12-8 18 0,4-3-21 15,2-6 22-15,-2-2-20 16,-1-4 19-16,-3 0-21 0,-3-1 20 0,-3-1-21 0,-5 3 16 16,-4-1-25-16,-3 2 40 0,-1 3-26 0,-3 17 27 15,0-27-23-15,0 27 29 0,-3-21-25 0,3 21 25 16,-3-15-34-16,3 15 25 0,0 0-28 0,0 0 24 0,0 0-44 15,0 0 43-15,0 0-31 16,0 0 32-16,-12 17-36 0,12-17 29 0,2 36-29 16,1-9 30-16,-1 10-29 0,1 5 37 15,0 2-34-15,1-1 25 0,0-2 10 0,1 0 5 0,0-2-13 16,3-2 0-16,-2-1-4 16,0-3-4-16,2-1-2 0,-1-1-1 0,-1-6-1 0,-1-4-11 15,-2-4 16-15,0-1-4 0,-3-16-3 0,4 21 3 0,-4-21-3 16,0 0 2-16,0 21-3 0,0-21-3 15,0 0-8-15,0 0-6 0,-10-10-1 0,10 10-10 0,-5-35 3 16,3 9 6-16,1-10-7 16,1-3 7-16,-1-5-19 0,2-4 29 0,-1-3-22 15,3-10 28-15,-1-2-24 0,0 13 23 0,1 2-17 16,-2 2 32-16,2 5-8 0,0 4-3 0,2 5-6 16,-4 9 9-16,1 6-4 0,-2 17-4 0,2-28-5 0,-2 28 1 15,3-13-2-15,-3 13 4 16,0 0-17-16,0 0 22 0,0 0-23 0,21 10 24 0,-15 6-18 15,1 5 27-15,0 10-24 0,0 3 21 16,-4 4-20-16,-1 0 17 0,-3 1-25 0,-1 0 34 16,-5-2-22-16,2 1 21 15,-4-3-5-15,0-2 0 0,-3-1-15 0,0-5-31 0,-1-3-25 0,2-6-22 16,2-2-21-16,-1-5-14 0,10-11-27 16,-10 10-30-16,10-10-40 0,0 0-63 0,0 0-80 0,-1-29-466 15,8 7-397-15</inkml:trace>
  <inkml:trace contextRef="#ctx0" brushRef="#br0" timeOffset="32379.98">18198 9007 893 0,'14'-14'478'0,"-14"14"-95"16,11-9-65-16,-11 9-40 0,0 0-43 0,11-9-66 0,-11 9-33 15,0 0-28-15,0 0-19 16,0 0-21-16,0 0-13 0,15-5-9 0,-15 5-11 0,0 0-12 16,0 0 0-16,0 0-4 0,13-5 18 0,-13 5 2 15,0 0-5-15,15-11-1 0,-15 11-59 0,15-13 66 16,-15 13-2-16,12-15 0 0,-12 15-8 0,10-14 30 0,-10 14-3 15,5-13 14-15,-5 13-9 16,0 0 8-16,3-15-18 0,-3 15 3 0,0 0-33 0,0 0 16 16,0 0-21-16,-18-2 11 0,18 2-18 15,-13 13 6-15,3-1-14 0,-1 2 11 0,2 5-13 16,1-2 8-16,0 2-12 16,3 2 12-16,2-3-16 0,2-1 15 0,3 0-15 0,2-3 3 15,2 1-1-15,1-2 13 0,2-1-11 0,2-3 11 0,1-2-9 16,-12-7 10-16,24 7-12 0,-24-7 14 15,23 3-15-15,-23-3 11 0,24-3-15 0,-24 3 19 0,21-2-14 16,-21 2 14-16,17-4-14 16,-17 4 17-16,0 0-26 0,20-2 25 0,-20 2-15 15,0 0-2-15,0 0 1 0,19-3 10 0,-19 3-12 16,0 0 13-16,0 0-14 0,0 0 15 0,0 0-15 0,15 3 12 16,-15-3-21-16,0 0 25 0,0 0-13 0,0 0 18 0,0 0-18 15,0 0 61 1,0 0-17-16,0 0 22 0,0 0-33 0,14-10 25 0,-14 10-50 15,0 0 42-15,1-24-41 0,-1 24 31 16,1-24-39-16,-1 24 31 0,2-31-34 0,-1 15 31 0,1-1-35 16,2-1 31-16,0-2-34 15,1 1 23-15,1 0 4 0,1 5 1 0,-1 1-8 0,1 1-6 16,-7 12 0-16,14-17-1 0,-14 17 0 16,16-8 0-16,-16 8-1 0,0 0 0 0,23-2-23 0,-23 2-10 15,14 11 52-15,-14-11-40 0,14 20 39 0,-6-4-28 0,-1 2 21 16,-1 4-26-16,0-1 34 15,0 0-30-15,-1 0 30 0,-1 0-33 0,1-2 23 0,-1-3-34 16,-4-16 43-16,5 25-34 0,-5-25 25 16,7 18-73-16,-7-18-33 15,0 0-40-15,5 13-48 0,-5-13-29 0,0 0-93 16,9-15-29-16,-9 15-111 0,9-26-374 0,-6 9-388 0</inkml:trace>
  <inkml:trace contextRef="#ctx0" brushRef="#br0" timeOffset="32979.67">18675 8874 1263 0,'-3'-17'432'16,"-1"1"-66"-16,0 1-30 0,4 15-51 0,-7-20-51 0,7 20-28 15,-5-16-37-15,5 16-40 16,0 0-27-16,-6-15-26 0,6 15-10 0,0 0-14 16,0 0-9-16,0 0-13 0,0 0-2 0,0 0-6 15,0 0-3-15,18 7-5 0,-18-7-1 16,20 11-6-16,-8-5 2 0,2-2-4 0,2 0 3 16,1-2-9-16,-17-2 9 0,32 1-4 15,-15-2 2-15,2-1-3 0,-2-2 4 0,3-2-27 0,-4 2 61 16,-2-3-4-16,-2-1 17 0,-1 0-17 0,-11 8 24 15,13-16-1-15,-13 16-2 0,5-13 0 0,-5 13-4 16,0 0-3-16,-5-19-14 0,5 19 4 16,-12-9-4-16,12 9-10 0,-16-7-8 0,16 7-3 15,-16-3-3-15,16 3-4 0,-19 5-2 0,19-5-1 16,-17 13-9-16,8-2 8 0,1 0-29 0,3 3 32 16,1 1-30-16,1 1 32 0,3-16-29 0,0 30 30 0,3-14-30 15,1 0 33-15,2-1-66 0,1-2 43 16,2 0 33-16,0-3-36 0,2-2 29 0,-11-8-28 15,19 10 31-15,-19-10-31 0,16 5 29 16,-16-5-29-16,0 0 23 0,22-2-22 0,-22 2 34 0,0 0-35 16,16-8 34-16,-16 8-32 15,0 0 32-15,0 0-32 0,10-11 32 0,-10 11-35 0,0 0 24 16,0 0-36-16,0 0 34 0,0 0-25 16,0 0 35-16,8-10-37 0,-8 10 34 0,0 0-32 0,0 0 31 15,0 0-32-15,0 0 32 0,0 0-42 0,0 0 45 0,0 0-32 16,0 0 38-16,15 4-29 15,-15-4 50-15,0 0-38 0,0 0 49 0,8-15-3 0,-8 15 5 16,0 0-11-16,6-20 8 0,-6 20-6 16,2-18-14-16,-2 18 9 0,2-19-17 0,-2 19 11 15,2-19-16-15,-2 19-2 16,4-18 43-16,-4 18-61 0,6-14 46 0,-6 14-60 0,5-14 51 16,-5 14-55-16,9-9-9 0,-9 9 52 0,15-5-48 0,-15 5-1 15,18 0 3-15,-18 0 16 0,23 7-1 16,-10 0-2-16,3 2 4 0,-3 3-2 0,1 0 0 0,-4 2 1 15,1 3-1-15,-2 0-11 16,-2-1 4-16,-2 1 9 0,0-2-26 0,-1-1-36 0,-4-14-85 16,2 23-57-16,-2-23-65 0,0 0-80 15,-3 23-167-15,3-23-536 0,0 0-803 0</inkml:trace>
  <inkml:trace contextRef="#ctx0" brushRef="#br0" timeOffset="33539.8">19224 8783 999 0,'5'-13'544'0,"1"0"-95"0,-6 13-39 0,7-22-53 16,-7 22-67-16,3-17-12 0,-3 17-19 16,0 0-30-16,2-19-34 0,-2 19-42 0,0 0-30 15,0 0-8-15,-6-14-19 0,6 14-24 0,0 0-16 16,-12 8-13-16,12-8-8 0,-12 21-9 0,6-7-42 0,1 2 40 16,2 1-47-16,-1 0 47 0,3 2-41 0,2 0 39 0,1-1-38 15,3-1 36-15,-1 3-39 16,3 0 38-16,0-3-37 0,1 1 37 0,1-1-38 0,1-2 24 15,0-3-22-15,1-3 34 0,0 0-46 16,-11-9 21-16,22 9-37 0,-22-9 16 0,19 2-23 16,-19-2 23-16,20-2-13 15,-20 2 24-15,16-6-24 0,-16 6 37 0,13-7-17 0,-13 7 23 16,11-8-21-16,-11 8 26 0,0 0-17 16,13-8 23-16,-13 8-19 0,0 0 23 0,0 0-33 0,10-11 30 15,-10 11-19-15,0 0 25 0,0 0-27 0,10-8 18 0,-10 8-17 16,0 0 20-16,13-11-23 15,-13 11 22-15,12-7-22 0,-12 7 18 0,13-11-16 0,-13 11 30 16,12-12-11-16,-12 12-24 0,15-15 22 16,-15 15-22-16,12-15 25 0,-12 15-2 0,10-14-2 0,-10 14 0 15,8-13 1-15,-8 13 12 16,0 0 6-16,4-16-8 0,-4 16-3 0,0 0 0 16,0 0-3-16,-11-13-3 0,11 13-3 0,0 0-2 0,-22 2-37 15,22-2 37-15,-24 8-23 0,10 1 38 16,2-1-39-16,1 0 29 0,0 2-29 0,3 1 33 0,0 1-31 15,2 1 31-15,0 2-30 16,2-2 30-16,4-13-42 0,-4 26 46 0,4-26-33 0,1 30 36 16,0-14-35-16,2-1 29 0,1-1-31 15,3-2 34-15,-7-12-33 0,14 18 31 0,-14-18-26 0,21 10 17 16,-21-10-27-16,29 2 2 16,-11-5-50-16,5-1-24 0,0-3-45 0,-3 0-46 0,1-2-12 15,-5 5-43-15,-5-5-172 0,-11 9-524 0,11-12-594 0</inkml:trace>
  <inkml:trace contextRef="#ctx0" brushRef="#br0" timeOffset="33870.04">15799 10368 909 0,'-30'6'621'0,"7"-5"-160"16,7 0-89-16,16-1-88 15,0 0-72-15,-14-5-47 0,14 5-25 0,33-20-30 0,1 3 13 16,19-4 41-16,12-4 15 16,15-4 19-16,32-12 2 0,9-1-18 0,10-2-33 0,8-2-20 15,9-2 16-15,11-2-65 0,6-1-21 0,4 0-4 0,6 1 36 16,7 1-59-16,2 0 34 15,1 1-55-15,-1 4 41 0,1-1-10 0,-1 4-48 0,-5 1 39 16,-6 4-49-16,-6 3 45 0,-7 6-52 16,-9 2-34-16,-8 1-92 0,-9 6-87 0,-13-1-69 0,-26 6-147 15,-11 1-217-15,3 2-309 16,-16 0-678-16</inkml:trace>
  <inkml:trace contextRef="#ctx0" brushRef="#br0" timeOffset="35200.14">26798 11165 902 0,'-4'-25'476'0,"-1"0"-55"0,-1 3-130 0,-2 3 9 0,-1 2-109 16,1 5-7-16,-4 4-86 16,12 8 28-16,-24-4-72 0,3 13 28 0,-4 8-5 0,-4 9-67 15,-6 15 58-15,1 9-62 0,-2 9 50 16,2 9-62-16,3 7 48 0,-3 23-60 0,3 4 63 0,4 6-17 16,0 7-74-16,9 5 82 0,5-1-56 0,8-19 53 0,7-4-9 15,9-2-6-15,14 11 5 16,9-10-53-16,4-28 47 0,22 4-47 0,-3-25 41 15,5-12-115-15,6-10-99 0,-3-12-719 16,3-7-572-16</inkml:trace>
  <inkml:trace contextRef="#ctx0" brushRef="#br0" timeOffset="35959.67">27256 11091 707 0,'0'0'568'0,"0"0"-130"16,0-22-103-16,0 22-71 0,0 0-56 0,0 0-52 0,0 0-39 15,0 0-31-15,0 0-8 16,0 0-14-16,0 0-16 0,2 20-47 0,-2-20 38 0,3 33-47 16,-1-9 40-16,0 2-46 0,0 2 43 0,4 6-55 0,-4 0 52 15,0-1-50-15,0 5 51 16,0 2-45-16,-2 2 43 0,-2 1-42 0,0-4 45 0,2-2-46 15,-2-9 41-15,0-2-61 16,1-3-101-16,1-23-179 0,-5 26-478 0,5-26-341 0</inkml:trace>
  <inkml:trace contextRef="#ctx0" brushRef="#br0" timeOffset="36159.61">26953 11214 681 0,'-9'-11'513'0,"0"1"-75"0,9 10-127 0,-14-18-16 0,14 18-65 16,-8-15-52-16,8 15-43 16,0-17-30-16,0 17-21 0,13-24-15 0,1 9-15 0,8-3-7 15,5 0-54-15,4 0 43 0,6 0-6 16,12 0-54-16,3 0 53 0,2 4-47 0,1 2 52 0,-8 6-64 16,-2 1 2-16,3 3-84 0,-6 4-169 0,-6 3-539 0,-1 6-383 15</inkml:trace>
  <inkml:trace contextRef="#ctx0" brushRef="#br0" timeOffset="36559.68">27422 11395 939 0,'0'0'518'0,"-11"14"-200"16,11-14-29-16,-6 13-92 0,6-13 5 16,0 0-85-16,0 0-3 0,0 21-54 0,0-21 24 0,0 0-47 15,12 8 28-15,-12-8-46 0,0 0 21 0,26-2-45 0,-12-3 46 16,3-3-44-16,4-2 35 15,-2-2-40-15,6-5 39 0,-2-2-44 0,1-2 46 0,-2-1-59 16,-1-1 54-16,0 0-50 16,-4 1 52-16,-5 4-40 0,0 1 83 0,-5 4-22 15,-1 1 55-15,-6 12-12 0,4-20-15 16,-4 20-13-16,0 0-18 0,-2-19-3 0,2 19-7 0,0 0-10 16,-10-10-6-16,10 10-6 0,0 0-5 0,0 0-46 0,-11 11 16 15,11-11-16-15,0 24 62 0,3-5-56 16,1 6 60-16,8 7-59 0,-2-1 55 0,2 1-62 0,2 1 61 15,-1 5-51-15,1 0 52 16,-2 1-63-16,-3-2 66 0,1-3-56 0,0 2 57 0,-5-5-8 16,-2-3-4-16,-2-3 1 0,-2 0 0 15,-4-3-8-15,-1 0-7 0,-3 0 4 0,-5-3-1 16,-1 1 0-16,-2-5-1 16,-3 0-3-16,0-5-2 0,0 0 2 0,-3-3 0 0,6-4-5 15,17-3-7-15,-30-3-22 0,16-4-25 0,5-3-31 0,3-5-17 16,6-10-42-16,6-8-80 0,1-10-227 15,9-11-364-15,4-2-377 0</inkml:trace>
  <inkml:trace contextRef="#ctx0" brushRef="#br0" timeOffset="37209.97">27870 11247 1007 0,'11'-8'308'0,"-11"8"-70"15,18-13-60-15,-18 13-19 0,0 0 19 16,22 0-42-16,-22 0 17 0,12 13-43 0,-12-13 17 16,8 25-63-16,-6-8 17 0,1 0-45 0,-1 5 24 0,0-2-44 15,-1-1 24-15,-1 0-36 16,0 0 37-16,0-2-38 0,0-17 23 0,0 29-37 0,0-29 34 15,2 21-36-15,-2-21 36 0,0 0-48 16,2 21 66-16,-2-21-21 0,0 0 64 0,0 0-63 0,0 0 42 16,0 0-56-16,0 0 56 15,0 0-59-15,-2-21 60 0,-3 4-53 0,2-4 56 0,-3-2-68 16,0-2 61-16,-1-6-62 0,2 6 53 16,-2-1-11-16,4-1-6 0,0 2-7 0,2 1-9 0,1 1 1 15,2 4-8-15,3-1 0 0,3 2-2 0,0 2-2 16,3 1-3-16,1 6-1 15,-1 1-2-15,2 1-2 0,-13 7-4 0,23-3 5 0,-23 3 2 16,20 9-1-16,-11 1 1 0,-2 3 0 16,-3 2-49-16,-2 3 54 0,-5 4-53 0,-1 2 63 0,-5 3-50 15,-2 0 56-15,-2-2-53 16,1 0 56-16,-1-7-55 0,2-1 55 0,5-3-57 0,-1-3 51 16,7-11-53-16,-8 15 51 0,8-15-72 0,0 0 37 0,0 0-58 15,0 0 45-15,19-2-40 0,-7-4 49 16,3-3-36-16,2-2 47 0,3 0-47 0,-1 0 58 0,1 0-44 15,-2 0 50 1,-1 2-43-16,-1 2 45 0,-4 1-35 0,-12 6 36 0,22-10-35 16,-22 10 35-16,18-6-31 0,-18 6 45 15,0 0-44-15,16-8-42 0,-16 8 61 0,0 0 37 0,0 0-46 16,18-7 50-16,-18 7-35 16,0 0 4-16,0 0 18 0,14-8 63 0,-14 8-73 0,11-8 66 15,-11 8-64-15,16-13 6 0,-6 3-17 0,0-1 54 0,0 3-55 16,-1-3 97-16,-9 11 2 0,15-16-1 15,-15 16-11-15,9-16-16 0,-9 16-6 0,5-14-5 0,-5 14-15 16,0 0-1-16,-4-14-10 16,4 14-15-16,0 0-3 0,-15-10-1 0,15 10-5 15,-18 3-2-15,5 2-4 0,13-5-12 16,-29 14 10-16,13-2-4 0,2 1 0 0,1 1-4 0,2 2 2 16,3 2-47-16,3-3 56 0,1 1-52 0,4 1 55 0,0 1-56 15,4 0 57-15,2 2-48 16,1-2 49-16,4 0-48 0,2 0 56 0,5 2-54 0,4-3 53 15,3 0-54-15,4-3 45 0,3-3-125 16,2-5-80-16,3-5-146 0,0-2-696 0,2-3-779 0</inkml:trace>
  <inkml:trace contextRef="#ctx0" brushRef="#br0" timeOffset="37600.11">28983 10897 1104 0,'0'0'554'0,"-11"-17"-192"0,11 17-16 0,-11-11-129 16,11 11-13-16,0 0-94 16,0 0 31-16,-19 5-81 0,19-5 39 0,-10 19-76 15,10-19 53-15,-4 25-62 0,5-8 44 0,1 5-8 0,2 2-11 16,2 0-59-16,1-1 55 15,0 0-56-15,0 1 54 0,3-1-66 0,0 4 66 0,-2-5-57 0,0 0 56 16,0-1-55-16,-2-7 11 16,-6-14-94-16,11 18-43 0,-11-18-178 0,0 0-520 0,0 0-435 15</inkml:trace>
  <inkml:trace contextRef="#ctx0" brushRef="#br0" timeOffset="37770.07">28955 10958 908 0,'-1'-18'446'0,"-1"0"-129"0,2 18-47 0,0-26-74 15,0 26 8-15,0-20-73 0,0 20 21 16,0 0-59-16,-1-18 39 0,1 18-143 0,0 0 121 0,0 0-66 16,0 0 42-16,-25 11-57 15,11 2 43-15,-2 2-66 0,-3 6 51 0,-2-2-68 0,0 6 59 16,3-3-7-16,-2 1-72 0,4-4-32 16,4-1-112-16,-1-3-312 0,2-1-278 0,5-3-288 15</inkml:trace>
  <inkml:trace contextRef="#ctx0" brushRef="#br0" timeOffset="37970">28822 11278 309 0,'0'0'608'16,"9"11"-228"-16,-9-11-8 0,12 8-94 0,-12-8 64 0,13 9-79 0,-13-9 23 16,17 6-77-16,-17-6 16 0,24 2-70 0,-24-2 21 15,32 0-83-15,-9-4 29 0,1 1-74 16,3-1 39-16,8-2-69 0,0 2 44 0,-1 0-71 0,2 0 37 15,-6 1-181-15,2-3-73 16,-11 4-335-16,0 2-347 0,-21 0-550 16</inkml:trace>
  <inkml:trace contextRef="#ctx0" brushRef="#br0" timeOffset="38730.07">27580 12164 927 0,'-14'-25'544'0,"-1"2"-79"16,1 5-110-16,3 3-21 0,-3 0-132 0,5 5 16 0,9 10-97 16,-13-15 18-16,13 15-71 0,0 0 36 0,0 0-68 0,-16 8 41 15,12 7-64-15,2 8-9 16,-1 4 5-16,5 9-1 0,0 2-10 0,1 3 7 15,6 0 46-15,0 2-58 0,4-2 52 16,-2-3-61-16,5 1 51 0,-3-3-1 0,1 0-9 0,0-6-62 16,1-3-142-16,-3-8-75 15,-4-4-285-15,2-5-284 0,-10-10-393 0</inkml:trace>
  <inkml:trace contextRef="#ctx0" brushRef="#br0" timeOffset="39250.01">27313 12296 785 0,'-9'-11'541'16,"9"11"-94"-16,-14-16-153 0,14 16-6 16,0 0-111-16,6-25-7 0,8 12-77 0,8-3-27 0,5 1-5 15,5-1-5-15,6 0-16 16,1 1-11-16,1 1 43 0,1 2-62 0,-3 1 34 0,1 3-43 16,-3 0 44-16,-7 5-54 0,-3 2 49 0,-1 2-53 0,-4 5 47 15,-3 2-51-15,-1 3 52 0,-6 2-55 16,0 4-5-16,-4-1 4 0,-1 3 15 0,-3 2 4 0,1-4-3 15,-2 2 2-15,-2 1-5 16,1-2 3-16,0 0 3 0,0-2-5 0,-1-16 52 16,2 27-56-16,-2-27 47 0,4 23-56 15,-4-23 54-15,7 17-49 0,-7-17 55 0,9 8-58 0,-9-8 45 16,0 0-47-16,17 3 55 16,-17-3-52-16,15-9 59 0,-15 9-47 0,13-16 54 0,-4 4-53 15,-4-2 56-15,1-1-51 0,-3 1 62 0,1-1-56 16,-4 15 70-16,4-25-46 0,-4 25 52 0,3-21-51 15,-3 21 40-15,0 0-58 0,2-20 45 16,-2 20-64-16,0 0 43 0,0 0-51 0,5-17 52 16,-5 17-56-16,0 0 52 0,11 8-57 0,-11-8 49 15,18 17-52-15,-7-2 57 0,0 1-61 16,1 3 53-16,0 1-49 0,-2 2 54 0,-1-1-54 0,0 8 42 16,-5-4-48-16,1 0 64 0,-5 0-6 0,0-1-8 0,-2 0-6 15,-3-2 5-15,-1 1-3 16,-3-2-3-16,-3 0-1 0,-1-2-23 0,-1-3 16 0,-2-3 8 15,0 0-3-15,-1-3-12 0,3-6-20 16,14-4-20-16,-21 3-30 0,21-3-20 0,-21-9-13 0,14 0-8 16,0-4-40-16,3-5 20 15,3-4-19-15,3-3-26 0,4-7-17 0,1-3-110 0,3-4-86 16,1-3-220-16,7-8-145 0</inkml:trace>
  <inkml:trace contextRef="#ctx0" brushRef="#br0" timeOffset="40119.74">28142 12003 790 0,'8'-10'479'0,"-8"10"-48"0,13-14-123 15,-13 14 7-15,10-11-104 0,-10 11 8 0,0 0-87 16,12-9 28-16,-12 9-88 0,0 0 46 16,0 0-75-16,0 0 42 0,0 0-82 0,3 13 65 0,-3-13-67 15,-7 31 52-15,1-9-60 16,2 1-6-16,0 2 11 0,0 2-1 0,2-1 1 0,2 1 0 16,0 0 1-16,2-1-3 0,-2-1 4 0,6-1-1 0,-2-2-8 15,1 0 10-15,1-2-1 16,-2 0 50-16,5-3-59 0,-4-2 50 0,0-2-61 0,-5-13 60 15,6 22-60-15,-6-22 63 16,7 15-72-16,-7-15 70 0,0 0-58 0,4 16 54 16,-4-16-56-16,0 0 52 0,0 0-54 0,0 0 72 15,0 0-60-15,0 0 50 0,0 0-53 0,-14-9 57 0,14 9-60 16,-8-12 7-16,8 12-5 16,-5-13 11-16,5 13 3 0,-6-14-1 0,6 14-3 0,-5-16 5 15,5 16 0-15,-1-15 2 0,1 15-3 0,0 0-6 0,-2-23 8 16,2 23 1-16,0 0-2 0,1-23-5 15,-1 23 4-15,1-18 1 0,-1 18 0 0,1-19-1 16,-1 19-7-16,0-23 7 16,0 23 3-16,2-27-4 0,1 10 47 0,-2 0-57 0,1 0 55 15,2-4-62-15,0 1 55 0,0 1-65 16,0-2 63-16,-1 5-57 0,2 0 54 0,-1 2-63 0,1 0 60 16,-5 14-55-16,9-19 54 0,-9 19-56 0,8-17 55 0,-8 17-61 15,7-11 59-15,-7 11-54 16,0 0 51-16,16-6-50 0,-16 6 54 0,0 0-52 0,18 9 50 15,-18-9-51-15,13 17-6 0,-8-5 21 16,3 2-1-16,-3 0-6 0,0 1 10 0,-1 0 2 16,-2 0 2-16,-2-15 0 15,1 30 2-15,-1-14-7 0,-4 0 11 0,1 2-1 16,-6 0-5-16,-1-1 6 0,-2-1 2 16,-2-1-26-16,1-2-31 0,0-1 26 0,1-3-72 0,12-9 26 0,-20 10-38 15,20-10 28-15,0 0-25 0,-20 1 12 0,20-1 3 0,0 0 11 16,-6-13 5-16,6 13 25 15,6-16 14-15,2 4 3 0,-1 2 5 0,4 0 7 0,2-1 3 16,1 1 3-16,0 0-32 0,-1 2 42 16,1 1 8-16,-1 0-10 0,-13 7-1 0,25-8 0 15,-25 8 2-15,25-4-1 16,-25 4 0-16,18-1-1 0,-18 1 20 0,19 0-7 0,-19 0-7 16,16 3 47-16,-16-3-9 0,0 0-6 0,21 4-5 0,-21-4-20 15,0 0 18-15,18 3 36 0,-18-3-2 16,0 0 17-16,19 0 4 0,-19 0-8 0,18-5 4 0,-18 5-15 15,23-12-3-15,-12 5-13 16,1-1 18-16,0-2 3 0,-2 1 13 0,-1-1 5 0,2 2 62 16,-11 8-49-16,13-16 30 0,-13 16-56 15,7-14 43-15,-7 14-58 0,0 0 35 16,0 0-60-16,0-19 40 0,0 19-60 16,0 0 44-16,-12-7-55 0,12 7 45 0,-20 6-56 0,8-1 8 15,-4 4-2-15,2 3 2 0,-2 0 3 0,3 2 20 0,1 2-26 16,1 1-1-16,3 1 5 0,2 2-1 15,3-2 2-15,3-18 1 0,2 31 0 0,4-13 0 0,3-1 0 16,4-2-1-16,1 0-5 16,3-2 7-16,8 0-1 0,0 0 1 0,0-7-28 0,3-2-33 15,1-3-129-15,8-5-17 0,3-3-81 16,-2-3-686-16,2-2-674 0</inkml:trace>
  <inkml:trace contextRef="#ctx0" brushRef="#br0" timeOffset="40521.87">29097 12085 507 0,'0'0'606'0,"0"0"-99"0,-11-8-175 0,11 8-74 0,0 0 4 15,0 0-118-15,0 0-28 0,0 0-17 0,-9-11-19 16,9 11-14-16,0 0-14 0,0 0-13 16,0 0-7-16,7-15 45 0,-7 15-76 0,16-14 59 15,-5 5-58-15,1 0 48 0,3-2-56 0,1 0 62 0,-1 1-50 16,2-1 71-16,-2 1-51 15,-2 3 52-15,-1-1-53 0,-1 3 57 0,-11 5-66 0,19-9 51 16,-19 9-64-16,13-4 47 0,-13 4-52 16,0 0 17-16,0 0-14 0,21 4 49 0,-21-4-56 0,0 0 3 15,4 21-1-15,-4-21 3 16,-5 26-8-16,-2-7 7 0,-3 0 3 0,0 2-2 0,-3 2-3 16,-3 0 4-16,1-2 0 0,-2 0 0 0,1-1 1 0,1-5-6 15,2 2 7-15,-1-4 28 0,3-2 9 16,11-11-4-16,-16 15-9 0,16-15-3 0,-10 11-4 15,10-11-2-15,0 0-5 16,0 0 12-16,0 0-4 0,6 14 2 0,-6-14 7 0,19 9-3 16,-5-3-4-16,7 0-5 0,-1 3-2 15,4-2-6-15,5 3-2 0,1 2-6 0,1-2-4 0,0 1-34 16,1-1-97-16,0-3-95 0,-4-4-166 16,5 2-587-16,-3-2-688 0</inkml:trace>
  <inkml:trace contextRef="#ctx0" brushRef="#br0" timeOffset="40939.93">29727 10724 242 0,'-13'-13'552'0,"-1"2"-112"0,5 3-105 15,9 8-94-15,-13-10-102 0,13 10 17 0,0 0-49 0,0 0-7 16,-6 17-17-16,13-1-18 15,4 11-11-15,7 6-8 0,7 14-12 0,6 6 9 0,6 9-20 16,11 19-5-16,1 7-6 0,0 7 16 16,-2 7-21-16,-4 3 49 0,-3 2 24 0,-5-3 39 15,-2-1-70-15,-11-19-82 16,-6-1 31-16,-6-1 44 0,-7-3-46 0,-7-2 6 0,-10-3 22 16,-11-2 5-16,-8-1 65 0,-20 14-40 0,-8-5 42 0,-6-4-77 15,-6-3 56-15,-6-5-100 0,1-7-67 16,0-4-63-16,11-18-293 0,4-10-355 15,4-8-353-15</inkml:trace>
  <inkml:trace contextRef="#ctx0" brushRef="#br0" timeOffset="44330.15">29525 3494 415 0,'0'0'505'0,"-2"-24"-147"0,2 24-60 0,-7-21-94 0,7 21-25 0,-6-15-49 0,6 15-4 0,0 0-50 15,-13-10 8-15,13 10-39 0,-17 6 8 16,3 5-31-16,-1 5 24 0,-3 5-33 15,-2 5 25-15,1 4-34 0,2 4 21 16,0 4-8-16,-1 11 46 0,0 5-55 0,2 4 48 16,1 5-67-16,1 3 11 0,1 4 2 15,4-1-1-15,2 0-2 0,4-2 2 0,1-2 28 0,3-2-32 16,2-3 44-16,2 0 3 0,1-2-6 16,-1-11-7-16,1-1-52 0,0-3 47 0,-2-2-38 0,-2-3 36 15,-1-9-44-15,-1-5 18 0,-2-4-60 0,-1-5 18 0,-4-2-46 16,7-13 15-16,-15 13-37 15,15-13-38-15,-22-2-55 0,9-5-61 0,-10-9-291 16,1-5-68-16</inkml:trace>
  <inkml:trace contextRef="#ctx0" brushRef="#br0" timeOffset="45389.71">28957 4318 338 0,'-3'-23'498'0,"1"-1"-159"0,5 1-65 16,1 1-58-16,3-1-61 0,3 4-41 0,0 0-8 0,3 0-37 15,0 7 6-15,3-1-16 16,1 3-10-16,1 3-7 0,-1 4-2 0,2 1-20 15,0 4 7-15,4 1-13 0,1 5 7 16,-1 1-4-16,3 4-1 0,-2 1-34 0,1 4-3 0,-4 0 33 16,0 0-14-16,-6-3 22 0,0 2-2 15,-1-5 2-15,-2 2-10 0,-1-3-2 0,-2 0-2 0,-9-11-8 16,13 14-1-16,-13-14 20 16,10 11 22-16,-10-11 20 0,0 0-1 0,0 0-14 0,0 0-9 15,0 0-6-15,0 0 5 0,0 0-14 0,0 0-17 0,-5-16 12 16,-2 3-9-16,1 1-1 0,-3-5 0 15,0 0 4-15,-1 1 4 0,1-2 2 0,1 0-5 0,2 4-11 16,1-1 6 0,2-1-3-16,3 16-2 0,0-26-1 0,0 26-3 0,6-28 3 15,3 14 0-15,0 0-10 0,4 1 12 16,3 1-1-16,3 0 1 0,-1 0-3 0,3 3 3 0,2 0-1 16,0 1 36-16,3 1-44 0,0 2 36 0,0 1-39 0,-1 1 45 15,-2 0-50-15,-3 2 47 16,0 2-51-16,-3 2 47 0,-1-2-45 0,-16-1 0 0,26 10-6 15,-15-3 22-15,-11-7-8 0,14 15 2 16,-14-15 4-16,10 21-3 0,-10-21 4 0,6 22 2 16,-6-22-13-16,2 20 10 15,-2-20 3-15,1 18-3 0,-1-18 0 0,0 0-2 0,3 22 0 16,-3-22 3-16,0 0-1 0,3 15-10 16,-3-15 14-16,0 0 0 0,0 0 0 0,0 0-1 0,8 10 3 15,-8-10-2-15,0 0 0 0,0 0 2 0,13-8-18 0,-13 8 15 16,10-11 2-16,-10 11 1 15,13-16-2-15,-13 16 1 0,10-18 3 0,-10 18 2 0,11-18-13 16,-11 18 13-16,12-19-3 0,-6 7-1 16,-6 12 1-16,12-18 43 0,-12 18-57 0,13-20 42 0,-5 10-44 15,0 0 38 1,1-1-38-16,0 0 43 0,0 1-52 0,2 0 52 0,-2 1-52 16,1-4 49-16,3 2-49 0,-2 1 2 0,-2-1-5 0,2 1 22 15,-11 10 9-15,14-15 22 16,-14 15 1-16,7-11-9 0,-7 11-1 0,0 0 0 0,-4-15-18 0,4 15 7 15,-16-4-2-15,16 4-1 16,-32 0 1-16,9 3 23 0,-2 2-33 0,-1-1 34 0,-2 7-34 16,-1-1 26-16,7-1-31 0,1 1 35 15,3 0-42 1,2 3 2-16,3-2 0 0,4 1 6 0,4 1 6 0,5-13-6 0,-2 25-5 16,6-10 7-16,4 2 7 0,5-1 0 0,2 1-1 15,8 1 0-15,1-1 5 0,4-3 4 0,2-2-18 0,3-2 11 16,1-2-2-16,1-2-1 0,2-3 0 15,-5-2-2-15,6-2 3 0,2-2 4 0,-3-3-8 0,-2 1-5 16,-3-2 10-16,-7 0 1 16,-2 0 5-16,-5-1 1 0,-3 2-1 0,-3-1 2 0,-12 7 3 15,16-14-12-15,-16 14 3 0,9-12 0 16,-9 12 0-16,6-14-3 0,-6 14-7 0,0 0 3 0,6-17 2 16,-6 17-9-16,0 0-13 15,11-15 16-15,-11 15 3 0,14-11-3 0,-14 11 7 16,21-14-6-16,-8 7 6 0,2-1 2 0,1-1-3 15,1 2-6-15,-1-2 47 0,1 0-46 0,-4 3 5 16,1-2-1-16,-2 0-1 0,-2 0 21 0,1 1-18 16,-11 7-9-16,15-17 14 0,-15 17 0 15,10-19-4-15,-10 19 7 0,3-16-5 0,-3 16 11 16,-3-19 3-16,3 19-6 0,-10-17-9 0,10 17 9 16,-18-16-1-16,18 16-1 0,-27-9-6 0,27 9 2 0,-32 0 15 15,13 3-19-15,-2 3-7 0,1 3 8 16,-1 2-3-16,5 2 1 0,0 2 0 15,3 0-2-15,2 3 5 0,3 1 3 0,4 2-6 0,3-4-5 16,3 6 6-16,4-1 3 0,3-1-2 16,9 4 3-16,0 0-4 0,2-5 9 0,4 1-8 0,4-3 4 15,2-2-4-15,1-2-10 16,2-1-30-16,1-1 2 0,0-1-25 0,1-5-87 0,1-4-71 16,-8 0-578-16,-1-4-343 0</inkml:trace>
  <inkml:trace contextRef="#ctx0" brushRef="#br0" timeOffset="45879.97">29055 4832 737 0,'0'0'508'0,"-11"-15"-188"0,11 15-42 16,-4-14-41-16,4 14-108 0,15-17 34 0,7 8-97 15,13-5 51-15,17-1-77 0,9 1 46 0,7-3-9 16,13-1-10-16,8-1-9 0,31-4-49 0,9-2 38 15,8 0-45-15,2 0-1 16,-6 3-3-16,-5 0 3 0,-8 4 1 0,-27 3 1 16,-5 1 3-16,-5 2-10 0,-9 0-1 15,-9 2-34-15,-17 3-10 0,-9 0-45 0,-14 5 45 0,-25 2-53 16,23-1 49-16,-23 1-63 0,0 0 31 16,-25 10-81-16,-5-3-89 0,-10 2-14 0,-13 3-3 0,-8 1 60 15,-8 3 16-15,-8 3 194 0,-8 3 275 0,-23 8 10 0,-4 1-41 16,3 0 2-16,1 1-24 15,5-1-52-15,23-8 28 0,10-2-70 0,11-4-5 16,18-4-50-16,9-4 10 0,15-1-43 16,17-8 22-16,0 0-44 0,0 0 29 0,56-8-31 0,10-9 19 15,18-5-42-15,37-14 44 16,11-3-91-16,12-7-51 0,-2-9-342 0,17-3-335 0,0-10-315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8T13:38:54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5984 4603 46 0,'0'0'534'0,"0"0"-184"0,-3-19-84 0,3 19-38 0,0 0-106 16,-6-17 20-16,6 17-24 16,-7-12-9-16,7 12-34 0,-10-13 7 0,10 13-26 0,-9-13 16 15,9 13-32-15,-12-12 25 16,12 12-41-16,-15-14 23 0,15 14-37 0,-16-15 32 0,16 15-52 16,-17-14 45-16,17 14-39 0,-18-13 46 0,18 13-9 0,-20-11-5 15,20 11-5-15,-22-11-8 0,22 11 1 16,-21-9-31-16,21 9 41 0,-22-7-6 0,22 7-38 0,-25-7 29 15,25 7-24-15,-30-7 42 16,14 3-49-16,-1 2 50 0,-1-2-58 0,1 1 59 0,-1 1-43 16,0 0 44-16,-2 1-45 0,1-1 42 15,-1 1-45-15,-1-1 42 0,-2 2-44 0,2 0 32 0,-5 0-57 16,-1 2 74-16,0 0-50 0,-1 0 59 0,0 0-74 0,-1 0 64 16,0 2-44-16,-1-1 40 15,-4 1-44-15,1 0 45 0,4 2-45 0,0-3 40 0,1 3-1 16,1-3-5-16,-5 4-4 0,5-2-4 15,1 1-10-15,1 0 2 0,0 0 9 0,1-1-7 16,1 2 1-16,0 0 3 16,0 1-2-16,2-1-1 0,0 2-1 0,0-1-1 0,1 2-2 15,0-1 2-15,-1 1-2 0,3 1-1 16,-2 0 3-16,2 0 3 0,-1 1-18 0,2 2 39 0,1-1-28 16,-2 4-3-16,4-1 1 0,-2 0 3 0,0 4 0 0,-1 3 5 15,3 0-2-15,-1 0 0 16,2 2 1-16,-2 1 0 0,2 2-4 0,-1-1 5 0,1 4-40 15,-2 0 43-15,1 2-8 0,0 1 11 16,1-1-17-16,-1 1 16 0,0 0-1 0,2 1 3 0,-1-1-9 16,1 0 31-16,1 0-37 15,-1-2 33-15,2 0-30 0,0 2 26 0,0-3-30 0,2 0 27 16,1-2-31-16,-1 2 26 0,2-6-36 0,1 2 35 16,2-1-62-16,-1 1 76 0,2 0-38 0,0 2 5 15,0-2 4-15,1 2-2 0,1 0 0 0,0 1 1 0,1 5 12 16,1-6-12-16,1 5 30 15,1-1-36-15,0 0 27 0,1-2-28 0,1 1 22 16,1-2-33-16,0-5 37 0,0 4-31 16,2 2 39-16,1-2-36 0,0 1 28 0,0-1-4 0,1 1-26 15,0 1 26-15,0-1-25 16,1 1 26-16,-1 1-26 0,2 0 28 0,-2 0-32 0,0 0 33 16,2-1-32-16,-2 1 24 0,3 1-37 0,-2-1 43 0,1 1-33 15,1-2 40-15,0 1-36 0,2-1 28 16,-1 0-28-16,2-4 29 0,-1 3-30 0,3-4 31 0,0 0-30 15,0 0 28-15,0-1-31 16,0-1 33-16,2 0-7 0,0 0 2 0,0-2-7 0,0 0-19 16,1 2 25-16,0-4 5 0,0 1-4 15,1-1-9-15,1-2 0 0,-1 1-1 0,2-2-25 0,0 0 29 16,2-1-27-16,0-1 30 0,1-3-27 0,1 1 29 0,1-1-27 16,1-1 31-16,1-2-32 15,0 1 27-15,1-2-37 0,0-2 43 0,1 2-34 0,0-1 39 16,-1 1-34-16,1-1 28 0,1 1-28 15,-1 0 26-15,-1 0-27 0,1 0 29 0,-1 1-28 0,0-2 28 16,2 1-29-16,-2 0 30 16,1-1-30-16,1 0 28 0,1 1-40 0,1 1 39 15,-1-5-24-15,3 2 33 0,-1 0-41 16,3 0 35-16,0-2-28 0,0 0 31 0,2-1-34 0,-1 2 30 16,3-4-31-16,0 2 30 0,1-1-27 0,-2-2 30 0,3 2-34 15,0-2 32-15,0 1-28 16,1-1 25-16,2 0-39 0,0-1 43 0,3 1-34 0,2 1 41 15,0-1-37-15,1 0 29 0,11 2-28 16,-10-2 29-16,12 0-30 0,-12 0 29 0,12-2-29 0,-2 1 30 16,0-3 0-16,3 0-27 15,-1-1 26-15,1-3-34 0,8-1 27 0,0 0-33 0,0-2 41 16,-3-2-33-16,0 2 42 0,-2-3-41 0,-3 0 35 0,0-2-6 16,0-2 0-16,-2 4-4 0,-1-4-2 15,-1-2-1-15,-1 3-3 0,0-3 1 0,-1 1 1 0,-3 0-27 16,-2-2 29-16,0-1-23 15,-3 1 21-15,0-1 4 0,-2-2-2 0,-2-1 5 0,-1-1-3 16,0-2-2-16,-3-2-2 0,2-1-4 16,-3-5-2-16,1-1 1 0,-1 0-30 0,-2-4 35 0,6 0-23 15,-8 0 24-15,-1 1 1 16,-1 0 0-16,-2 1-5 0,-3-1-4 0,-2 3 0 16,-2-1-18-16,-1 3 29 0,-7 3 6 0,-1 2-4 0,-1-1-7 15,-3 3-1-15,-1-1 1 0,-2-2-34 16,0 1 38-16,-3 0-32 0,-3 1 35 0,-2-1-33 0,-3 5 39 15,-3-2-36-15,-1 1 37 16,-3-2-38-16,-1 3 32 0,-3-7-44 0,-3 0 54 0,-1 2-46 16,-1-2 51-16,-3-1-46 0,-2 0 35 15,-1 0-36-15,-2-3 38 0,-1 3-37 0,-7-7 42 0,-1 0-9 16,0 2-34-16,-2 0 39 0,-1 0-39 0,-1 1 37 16,-2 0-62-16,-1-1 63 0,1 2-34 15,-1-2 38-15,-1 1-44 0,-2 0 48 0,-1-1-45 0,0 0-2 16,-1 1 11-16,-3-1-1 0,0 3 4 15,-1 0 1-15,-2-1-1 0,-1 1 2 0,-2 2 33 0,0 0-38 16,0 2 32-16,-1-1-48 16,-1 2 48-16,2 2-30 0,-1 0 37 0,1 0-48 0,0 2 41 15,0 2-36-15,0 0 3 0,-1 1 1 16,0 1 1-16,-1-1-39 0,1 4 50 0,-4-2-45 0,0 2 41 16,-1 1-31-16,-3 1 46 0,1 0-41 15,-1 2 48-15,-1 1-54 0,2-1 59 16,0 2-48-16,-1 1 46 0,1-1-48 0,0 1 51 0,-2 0-48 15,0 0 45-15,-2-1-46 0,-1 3 34 16,-2-2-34-16,-2 1 43 0,2-1-45 0,-2 1 52 0,0 1-59 16,-1-1 60-16,0 1-4 15,-1-1-50-15,1 1 50 0,-1-1-49 0,0 3 49 0,-1-2-46 16,0 2 45-16,-2-1-45 0,-1 1 45 0,3 1-45 0,-1 2 43 16,2 0-43-16,-1 2 53 0,1 3-60 15,2 0 58-15,-1 5-51 0,2-1 47 0,1 2-48 0,0 3 48 16,-1 4-48-16,2 0 46 15,0 4-48-15,3 3 46 0,4 2-51 0,-1 3 28 0,3 4-46 16,3 2 15-16,4 5-23 0,1-1-37 16,4 3-61-16,1-1-566 0,1 3-246 0</inkml:trace>
  <inkml:trace contextRef="#ctx0" brushRef="#br0" timeOffset="3000.25">3764 9335 391 0,'0'0'516'0,"0"0"-139"0,0 0-84 0,0 0-73 0,0 0-23 16,0 0-44-16,0 0-32 15,0 0-25-15,0 0-19 0,0 0-16 0,0 0-13 0,-17-1-17 16,17 1-11-16,0 0-9 0,0 0-5 15,0 0-3-15,0 0 2 0,0 0 2 0,0 0-10 0,0 0 16 16,0 0 4-16,0 0-6 16,5 15 2-16,-5-15-1 0,0 0 3 0,9 19 16 0,-9-19-4 15,9 17-3-15,-9-17-38 0,12 21 40 16,-6-9-2-16,1 0-4 0,-1 1 0 0,1-1 2 0,0 1 2 16,0-1-5-16,1 1-4 0,0-2-3 0,-1 1 1 15,1 0 9-15,-1 0-9 16,3-1-3-16,-2 0-8 0,-1-1 1 0,-7-10-3 15,16 16 3-15,-16-16-1 0,14 15 2 0,-14-15-1 16,16 12 1-16,-16-12 2 0,12 9-1 0,-12-9 4 0,13 7 0 16,-13-7-6-16,0 0 2 15,18 4 8-15,-18-4 19 0,0 0 9 0,19-7 2 0,-19 7-5 16,15-20-17-16,-5 3 10 0,1-3-17 16,2-8 13-16,0-3-17 0,0-5 10 0,2-1-2 0,1-11 0 15,3-2-6-15,-1-3-50 0,2-3 49 0,0-1-47 0,0-2 49 16,3 0 1-16,2 1-4 15,1 0 0-15,1 1 2 0,0 2-8 0,3 2 4 0,1 2-2 16,0 2-44-16,1 2 6 0,0 3-55 16,-2 3-11-16,-1 4-42 0,-4 6-99 0,-4 5-587 0,1 2-397 15</inkml:trace>
  <inkml:trace contextRef="#ctx0" brushRef="#br0" timeOffset="4090.12">7984 9240 30 0,'-7'-18'660'0,"7"18"-221"0,0 0-107 0,-7-10-84 16,7 10-72-16,0 0-4 15,0 0-45-15,-11-9-1 0,11 9-64 0,0 0 10 0,0 0-30 16,0 0-3-16,0 0-19 16,0 0 5-16,0 0-14 0,0 0 6 0,0 0-7 0,0 0 27 15,7 17-17-15,-7-17 16 0,11 21-7 0,-3-9-1 0,0 0-5 16,2 4-9-16,0-2 2 0,2 1-36 15,-1-1-1-15,0 0 40 0,1-1-39 0,-2-1 42 0,1 1-43 16,2-1 42-16,-1 1-41 16,0-3 40-16,-12-10-39 0,18 15 38 0,-9-5-38 0,-9-10 39 15,17 14-38-15,-17-14 46 0,15 9-36 16,-15-9 29-16,15 9-31 0,-15-9 38 0,13 6-46 0,-13-6 47 16,0 0-20-16,19 1 44 0,-19-1-16 0,18-8 31 0,-6-4-24 15,1-4 10-15,3-6-30 16,0-5 19-16,2-3-9 0,1-5-6 0,3-9-10 15,0-5-8-15,1-1-3 0,1-4 3 0,-2 0 0 16,3-2-1-16,0-2-2 0,0 1-4 0,1-2-11 0,1 0 15 16,1 0-3-16,1 2-39 15,-1 4 46-15,-1 0-42 0,-2 2 44 0,-2 7-43 0,-1 0 47 16,-4 11-41-16,-2 2 40 0,0 3-49 0,-2 3 47 16,-2 5-34-16,-3 4 44 0,-1 2-57 15,0 3 57-15,-8 11-44 0,10-17 42 0,-10 17-42 0,8-12 41 16,-8 12-42-16,0 0 43 15,10-14-45-15,-10 14 46 0,0 0-47 0,0 0 44 0,6-12-39 16,-6 12 32-16,0 0-45 0,0 0 54 16,0 0-52-16,0 0 54 0,0 0-46 0,0 0 42 0,0 0-41 15,0 0 37-15,0 0-43 16,0 0 39-16,0 0-43 0,0 0 35 0,0 0-39 16,0 0 29-16,0 0-37 0,0 0 9 0,0 0-22 0,-4 16 37 0,4-16-26 15,0 0 7-15,0 0-16 0,-8 12-7 16,8-12-8-16,0 0-26 0,0 0-15 0,0 0-92 0,-8 13-100 15,8-13-271-15,0 0-96 16</inkml:trace>
  <inkml:trace contextRef="#ctx0" brushRef="#br0" timeOffset="6609.94">8734 9146 176 0,'0'0'503'0,"0"0"-161"0,0 0-63 0,0 0-56 0,-15 5-56 16,15-5-24-16,0 0-18 15,0 0-18-15,0 0-15 0,0 0-12 0,0 0-12 0,-13 5-7 16,13-5-1-16,0 0-30 0,0 0 26 15,0 0-24-15,0 0 16 0,0 0-48 0,0 0 27 0,0 0-13 16,0 0 0-16,0 0-12 0,0 0 10 16,0 0-15-16,0 0 13 0,0 0-13 0,0 0 10 15,0 0-13-15,0 0 16 0,0 0-9 16,0 0 30-16,0 0-54 0,0 0-22 0,0 0 47 16,0 0 10-16,0 0-12 0,0 0 9 15,-3-15-14-15,3 15 3 0,0 0 0 0,7-13-2 16,-7 13 1-16,7-10-10 0,-7 10 6 0,10-15 9 15,-10 15 2-15,13-17-4 0,-4 6-2 0,-1 1 2 16,2-1 0-16,0 0 0 0,1-1 0 0,3-1-1 0,-1 1 12 16,0-1-15-16,-1-1 11 15,1 3-23-15,1-3 25 0,-1 2-16 0,3-2 24 0,-1 2-27 16,2-3 16-16,0 2-11 0,1-1 10 16,5-3-9-16,0 3 9 0,-1-3-11 0,2 1 9 0,0 0 1 15,2 0-3-15,-1-1 2 0,3-3 1 0,1 3-1 0,0-1 10 16,1 0-18-16,1 0 6 15,2-1-1-15,1 2 4 0,3-1-11 0,0 1 11 0,7-7-13 16,2 3 14-16,-8 3-11 0,6-3 12 16,-7 3-10-16,7-4 16 0,0 0-19 0,1 1 12 0,-1-1-9 15,2 0 12-15,-1 0-11 16,2-1 12-16,0-1-13 0,3-1 17 0,0 2-19 0,2-1 16 16,2 1-11-16,1-2 14 0,1 1-20 0,-1-2 14 15,2 2-27-15,1 0 30 0,1-1-14 16,1 2 14-16,-1 1-4 0,2-2 0 0,0 2-1 15,1 0-2-15,2 2 3 0,0-2 0 16,3 3-17-16,-2-1 18 0,3 1-16 16,-2 1 16-16,0 1-16 0,1-1 18 0,-1 1-18 0,1 1 26 15,0 0-39-15,1 0 31 0,1 1-15 0,0 0 14 16,4 1-16-16,-1-1 17 0,-1 3-25 0,2-1 27 16,-3 1-19-16,1-1 18 0,-2 2-18 0,4-1 16 15,-2 2-20-15,-1 0 24 0,4 0-18 0,0 1 1 16,-1-1 0-16,2 0 2 0,-1 1-1 0,3 2 10 15,-3-1-8-15,3 2 17 0,-4-1-19 0,4 3 19 0,-1-2-20 16,3 2 20-16,-1 0-22 16,3-1-11-16,-2 2 17 0,0-2-7 0,2 2 10 0,-3-2 17 15,1 2-23-15,1-1 20 0,1 0-21 16,0 3 20-16,-2-4-21 0,4 5-3 0,1-1 5 0,-4 0-11 16,1-1 2-16,1 5 18 0,-1-2 15 0,1 4-20 15,-1 0 21-15,1 2-23 16,0-2 21-16,1 4-24 0,1-1 24 0,0 0-25 0,-1 3 23 15,-2-1-23-15,2 3 23 0,0-1-23 16,-3 1 25-16,2 2-41 0,-1-3 39 0,2 0-25 0,1 2 32 16,0 0-35-16,-2 1 25 15,0-1-25-15,0 0 24 0,-2-2-23 0,0 2 22 0,1 1-2 16,1-2-21-16,1 0 22 0,0 0-23 0,0-1 24 0,1 1-23 16,-1-2 21-16,-2 0-3 0,0 1 7 15,-1 0-9-15,1 0-2 0,-1-1 0 0,0-1 3 0,1 3-3 16,2-2-20-16,-2 1 24 15,-1-2-24-15,-1 2 29 0,-2 0-26 0,-2-2 33 0,-2 0-33 16,-1 0 25-16,-3 1-24 0,-1 0 25 16,0-1-18-16,-4 1 17 0,-1 0-24 0,-3-2 24 15,0 2-37-15,-13-3 39 16,0 0-24-16,-2 2 24 0,-1-2-22 0,-4 4 21 16,-2-3-21-16,-2 0 26 0,-3-1-28 0,-1 2 24 0,-7-3-37 0,-2 1 44 15,-2-2-27-15,-3 1 25 0,-3-1-20 16,-15-6 20-16,19 9-30 0,-19-9 30 0,14 8-37 0,-14-8 5 15,0 0-37-15,0 0-3 16,0 0-23-16,0 0-25 0,0 0-128 0,0 0-131 0,0 0-212 16,-22-9-99-16</inkml:trace>
  <inkml:trace contextRef="#ctx0" brushRef="#br0" timeOffset="7060.14">19085 7708 354 0,'-4'-19'483'16,"4"19"-133"-16,-6-14-78 0,6 14-69 0,0 0-33 0,-5-15-28 15,5 15-27-15,0 0-26 0,0 0-11 16,-9-11-57-16,9 11 39 0,0 0-8 0,0 0-11 0,0 0-11 16,0 0-1-16,-20 0-3 0,20 0-1 0,0 0-5 0,-11 12-17 15,11-12 15 1,-8 13 1-16,8-13 9 0,-4 15-18 0,4-15 15 0,0 19-18 15,0-19 17-15,1 24-19 16,2-7 18-16,0-1-32 0,3 3 32 0,1 3-19 0,2-2 30 0,4 5-30 16,0 0 20-16,3-1-25 15,0 3 28-15,3-3-27 0,3 1 29 0,-1-1-41 0,2 0 46 16,3-1-36-16,-1 1 41 0,2-2-40 16,1 2 30-16,-2-3-34 0,3 1 32 0,-1-3-35 0,-1 1 33 15,0-1-36-15,-2-3 35 0,1-1-36 0,-3 2 28 0,-5-7-48 16,-3 3 61-16,0-1-41 15,-3 0 36-15,-1-1-19 0,-4-1 49 0,-7-10-41 0,5 19 45 16,-5-19-58-16,-5 25 46 16,-6-8-56-16,-9 6 55 0,-6 5-7 0,-10 2-50 0,-7 1 47 15,-6 3-5-15,-5 1-4 16,-5 1-7-16,-3 3-55 0,-2 1 54 0,1 0-59 0,4-2 58 16,5-1-72-16,7-6-2 0,8-3-74 0,12-12-168 15,10-6-521-15,17-10-386 0</inkml:trace>
  <inkml:trace contextRef="#ctx0" brushRef="#br0" timeOffset="7540.11">20265 7761 163 0,'-2'-18'588'0,"0"1"-211"0,-2 2-71 0,1 0-77 16,3 15-30-16,-7-19-35 0,7 19-38 0,0 0-35 16,-5-18-20-16,5 18-21 0,0 0-4 0,0 0-8 0,0 0 0 15,0 0 5-15,1 23 31 0,1-5-38 0,-2 10 25 16,2 7 2-16,1 6-38 0,1 6 29 15,-1 2-42-15,2 14 29 0,-1-1-37 0,1 1 36 16,1 0-43-16,1-4 30 0,-4-10-40 0,1-1 40 16,1-2-35-16,1-2 35 0,-1-1-7 0,2-2-4 15,-4-3 3-15,1-3 3 16,-2-7-14-16,0-3-25 0,-2-4-36 0,0-3-63 0,0-18-73 16,-2 25-614-16,2-25-354 0</inkml:trace>
  <inkml:trace contextRef="#ctx0" brushRef="#br0" timeOffset="7869.82">20173 7564 641 0,'-4'-20'423'15,"1"4"-94"-15,0 1-85 0,3 15-71 0,0-27-24 0,0 27-25 16,8-27-30-16,-1 14-19 0,5-1-8 15,2 1 0-15,6 3-9 0,1 0-9 0,9 1 10 0,4 1-13 16,4 4-24-16,3 4 7 16,4 3-3-16,3 4 3 0,9 9-48 0,0 7 48 15,-3 3-3-15,-3 6-3 0,-1 5-5 0,-7 2 0 16,-3 7 23-16,-5 4-52 0,-5 3 61 0,-6 4-39 0,-5 0 42 16,-7 3-33-16,-4 0 38 0,-7-5-54 0,-8 4 47 0,-4 2-50 15,-10-2 48 1,-7 0-42-16,-7-3 43 0,-7 1-53 0,-7-4 43 0,-2 1-4 15,-3-4-6-15,-2-1-1 0,2-5-4 16,4-6-18-16,4-4-32 0,12-13-73 0,7-4-73 0,4-8-292 16,23-9-310-16,-17-6-298 15</inkml:trace>
  <inkml:trace contextRef="#ctx0" brushRef="#br0" timeOffset="8740.04">20996 8489 832 0,'0'0'348'0,"16"5"-67"0,-16-5-78 15,0 0-35-15,17 5-17 16,-17-5-15-16,0 0-39 0,18 0 23 0,-18 0-52 0,18-6 20 16,-18 6-30-16,19-11 21 0,-7 4-43 0,-1-2 14 0,3-3-80 15,-1-2 74-15,1-1-30 0,-2 0 21 16,-2-1-22-16,1 0 41 0,-5 4-46 0,-6 12 37 0,7-23-35 15,-7 23 36-15,0 0-42 16,-2-25 34-16,2 25-44 0,-13-10 28 0,13 10-33 16,-22-7 39-16,22 7-42 0,-30 5-3 15,9 0 8-15,1 2 2 0,-1 3 0 0,0 0 2 0,2 3-9 16,0-1 43-16,3 3-42 0,-4 3 39 0,5-1-39 0,4 2 35 16,2-1-37-16,2 0 35 15,2-2-36-15,3-1 35 0,2-15-46 0,4 30 53 0,3-15 2 16,4 0-9-16,1 0 0 0,6-4 0 15,3-2-4-15,1-3-2 0,4-2-18 0,2-2-38 0,3-4-47 16,6-2-77-16,-1-3-239 16,0-1-308-16,-1-3-242 0</inkml:trace>
  <inkml:trace contextRef="#ctx0" brushRef="#br0" timeOffset="9140.18">21452 8370 329 0,'0'0'590'0,"-19"-8"-138"16,19 8-144-16,-23-5-21 0,23 5-95 0,-23-3-8 16,23 3-67-16,-25 3 15 0,25-3-68 15,-27 9 18-15,14-3-48 0,0 3 25 0,2 1-40 0,-1 2 31 16,3 3-48-16,2 2 40 0,1-1-43 0,3 1 42 16,2 2-42-16,3 3 35 0,4 1 0 15,1-4-11-15,2 4 1 0,6-2-6 0,2 0-7 0,0-5-30 16,2-5 41-16,1-1-45 15,3-3 35-15,2-5-19 0,0-2-8 0,2-5-8 0,3-2-4 16,1-3 3-16,-2-4-18 0,-2-1 34 16,-3-2-28-16,-3-1 30 0,-3 3-19 0,-5-1 27 0,1-1-25 15,-5 1 38-15,-2 3-37 16,-1-1 60-16,-6 14-32 0,5-21 60 0,-5 21-37 0,0 0 41 16,-1-23-48-16,1 23 43 0,0 0-58 0,-5-16 45 15,5 16-59-15,0 0 50 0,0 0-52 16,0 0 46-16,0 0-57 0,0 0 52 0,-16 7-47 0,16-7 48 15,-3 21-51-15,3-21 45 16,-1 29-45-16,2-12 50 0,1 5-8 0,2 0-4 0,1-2-4 16,2-1 0-16,-1-2-13 0,1-3-34 15,1-3-39-15,-8-11-58 0,17 13-94 0,-17-13-652 0,0 0-483 16</inkml:trace>
  <inkml:trace contextRef="#ctx0" brushRef="#br0" timeOffset="9310">21677 8149 626 0,'-10'-7'500'0,"10"7"-81"0,-18-10-146 0,18 10-27 15,-12-8-80-15,12 8-2 0,0 0-64 16,0 0 7-16,0 0-59 0,0 0-5 0,0 0 21 0,12 8-34 16,2-5-3-16,5 1-60 0,4 1-55 0,2-2-212 0,1 1-407 15,2 2-232-15</inkml:trace>
  <inkml:trace contextRef="#ctx0" brushRef="#br0" timeOffset="9640.18">22162 8297 621 0,'0'0'498'0,"0"0"-83"0,0 0-144 0,-19 3-56 16,19-3-23-16,-22 1 6 0,22-1-58 15,-30 7-3-15,14-3-59 0,-5 2 28 0,1 1-55 0,1 0 21 16,-1 2-34-16,3 1 24 15,-1 2-54-15,4 1 39 0,0 2-50 0,4 1 41 0,3 2-49 16,2-2 42-16,4 2-50 16,3 1 51-16,3 2-4 0,4 4-8 0,2-6 0 0,5 6-4 15,2-3-1-15,2-2-4 16,1-1 2-16,1-1-6 0,-4-5-7 0,0 1 3 0,-3-4 2 16,-3-1-3-16,-1-1-1 0,-11-8-40 0,13 16 49 0,-13-16-45 15,0 0 51-15,-1 21-52 0,-7-9 56 16,-8 0-2-16,-2 1-47 0,-8 2 48 0,-4 1-46 0,-2-4 49 15,0 1-54-15,1-2 59 16,1-3-62-16,6-2 47 0,6-3-65 0,18-3 14 0,-26-1-56 16,26 1-22-16,-13-9-19 0,13 9-87 15,1-23-197-15,6 5-217 0,3-1-166 0</inkml:trace>
  <inkml:trace contextRef="#ctx0" brushRef="#br0" timeOffset="9820.08">22111 8543 475 0,'23'-9'526'0,"-23"9"-94"15,15-5-157-15,-15 5-34 0,0 0-69 0,0 0 5 0,22 3-57 16,-22-3 33-16,0 0-107 16,14 14 55-16,-14-14-51 0,10 16 39 0,-10-16-22 0,10 23-9 15,-4-9-11-15,0-1-9 0,3 0-3 16,0 3-47-16,2-3 36 0,1 1-36 0,0-2 45 16,3 0-44-16,0-1 21 0,3-4-63 0,-4 0-12 0,3-5-66 15,-17-2-182-15,34-4-454 16,-14-3-292-16</inkml:trace>
  <inkml:trace contextRef="#ctx0" brushRef="#br0" timeOffset="10460.4">22334 8316 500 0,'0'0'494'0,"-17"-10"-104"0,17 10-133 0,-12-7-53 15,12 7-53-15,0 0-23 0,0 0-35 0,0 0-31 16,0 0-1-16,0 0-4 0,0 0-5 15,24 5-15-15,-11-1-10 0,3 3-1 0,3 2-7 0,-2-1-42 16,0 4 61-16,0 1-21 0,-1 1 17 16,-3 2-14-16,0 0 14 0,-3 3-20 0,-2 2 15 0,-1-1-8 15,0 1 28-15,-4-1-31 16,0 0 23-16,0-3 2 0,-1 1-2 0,-1-1-43 0,1 6 31 16,-2-23-36-16,3 27 32 0,-3-27-34 0,4 23 35 15,-4-23-37-15,7 16 56 0,-7-16-39 16,10 9 54-16,-10-9-50 0,0 0 41 0,26-2-9 0,-12-5-5 15,3-4-3-15,0-1-10 16,0-4-53-16,-1-3 56 0,-2 0-58 0,-1 0 60 0,-3 0-50 16,-3 1 48-16,-3 2-62 0,-4 16 65 15,0-30-54-15,-4 16-38 0,-3 2 53 0,-4 2 44 0,-2 3-51 16,-3 1 44-16,-2 2-53 0,-2 3 48 0,0 1-47 0,1 3 46 16,1 0-57-16,1 2 58 15,1 2-49-15,4 0 44 0,1 2-41 0,11-9 45 0,-12 16-43 16,12-16 44-16,0 19-45 15,0-19 28-15,12 21 12 0,-2-11 4 0,4 1-13 0,3 0-7 16,-1-2-5-16,3-1-3 16,-2-1-3-16,2 0 5 0,-5-2-3 0,1-1-4 0,-15-4 9 15,20 6 4-15,-20-6 0 0,16 6 1 16,-16-6 1-16,0 0 4 0,0 0 1 0,16 4 2 0,-16-4-23 16,0 0 20-16,0 0 7 0,0 0-44 0,0 0 46 0,2-17-40 15,-2 17 49-15,0 0-45 16,0-24 53-16,0 24-51 0,1-18 39 0,-1 18-41 0,4-23 48 15,-4 23-51-15,7-21 47 0,-7 21-47 16,10-23 47-16,-2 13-50 0,0-1 50 0,0 1-55 16,-8 10 55-16,19-15-56 15,-19 15 57-15,20-9-48 0,-20 9 47 0,21-3-52 0,-21 3 54 16,27 6-49-16,-13 0 50 0,3 3-54 0,-1 2 64 0,-3 5-48 16,-1 1 60-16,0 2-9 0,-4 3-9 15,-1 0-1-15,-3 3-4 0,-2 3-6 0,-1-1-8 0,-2 1 3 16,-3 5-41-16,-2 0-115 15,-1-4-75-15,-1 1-701 0,-3-9-564 0</inkml:trace>
  <inkml:trace contextRef="#ctx0" brushRef="#br0" timeOffset="10860.06">23881 7655 497 0,'4'-15'485'0,"-4"15"-171"0,4-24-21 0,-4 24-113 0,3-17 4 16,-3 17-83-16,0 0 17 16,0 0-78-16,0 0 52 0,0 0-56 0,0 0 56 0,0 0 4 15,3 34-12-15,-5 1-4 0,0 7 41 16,0 8-57-16,-2 18 36 0,-2 4-65 0,4 4-13 0,-2 1 3 16,1 2-13-16,1-1 51 0,1-3-55 0,1-1 44 0,0-5-7 15,1-4-56-15,1-14 49 16,2-2-60-16,0-5 55 0,0-3-58 0,2-6 58 15,-1-9-60-15,1-5 11 0,-1-6-80 16,3-5-71-16,-8-10-284 0,0 0-302 0,21-4-276 0</inkml:trace>
  <inkml:trace contextRef="#ctx0" brushRef="#br0" timeOffset="11070.04">23299 7677 705 0,'0'0'482'0,"-25"0"-118"16,25 0-97-16,0 0-52 0,0 0-42 0,0 0-36 0,27-3-27 15,3 0-34-15,12-4-24 16,15-1 2-16,6-4-6 0,5-2-11 0,4-3-49 0,4 1 46 16,0-2-51-16,0 2 58 0,-1 0-69 0,-4 0 62 0,-3 4-76 15,-5 1-9-15,-5 0-160 0,-14 4-521 16,-4 2-258-16</inkml:trace>
  <inkml:trace contextRef="#ctx0" brushRef="#br0" timeOffset="12132.24">24071 8508 623 0,'0'0'554'16,"0"0"-72"-16,-21 4-161 0,21-4-17 0,0 0-109 0,-15 4-1 16,15-4-93-16,0 0 17 0,-7 13-68 0,7-13 42 0,0 20-64 15,0-20 38-15,4 27-55 16,0-10 40-16,4 2-54 0,1 0 46 0,0-1-59 0,1-1 52 15,0-1-60-15,-1 1 58 0,0-7-47 16,-9-10 45-16,11 17-46 0,-11-17 78 0,0 0-64 0,8 10 55 16,-8-10-79-16,0 0 68 15,0 0-63-15,-3-23 58 0,0 9-4 0,-1-7-54 16,-1-1 49-16,-2-3-56 0,2-7 56 16,0 1-71-16,2-4 23 0,2 6-4 0,1 0 12 0,1 0 1 15,3-3-1-15,3 2 3 0,4 2-3 0,1 1 5 16,4 4-3-16,2 2 5 0,2 2-8 15,2 3 12-15,-2 6-1 0,1 2-1 0,0 2 1 0,-2 5-46 16,0 1 55-16,-2 4-9 0,3 2 3 16,-1 3-15-16,-2 3 14 0,-1 0-2 0,-2 2 0 0,-1 1 0 15,-1 1-1-15,-2 0-1 16,0 0 43-16,-3 1-53 0,-2-3 52 0,1 2-55 0,-3-1 50 16,0 0-52-16,-3-15 50 0,5 25-50 0,-5-25 47 15,4 22-52-15,-4-22 42 0,5 18-39 16,-5-18 46-16,3 14-50 0,-3-14 49 0,0 0-49 0,6 15 50 15,-6-15-53-15,0 0 56 16,0 0-57-16,0 0 56 0,22-7-62 0,-13-1 62 0,3-2-50 16,1-3 50-16,-1-2-52 0,2-1 52 15,-1-2-56-15,0 0 56 0,-2-1-58 0,-2-1-15 0,0-1 24 16,-2 1 15-16,-3 1 0 0,-2 3 0 0,-2 16 1 0,-2-26-3 16,2 26 4-16,-12-21-1 15,1 10 7-15,0 5-9 0,-5 0 14 0,16 6 9 0,-30 0 1 16,12 2-2-16,-3 4-8 0,-1 3 7 15,3 2-9-15,-4 6 0 0,4 3-9 0,3 1 9 16,2 2 4-16,5-1-5 16,4 2 3-16,3-2 44 0,4 3-58 0,4-2 48 0,5 2-53 15,4 0 49-15,4-1-2 0,5-2-6 16,1-3-6-16,4-2-1 0,1-3-7 0,3-4-2 0,-2 1-3 16,-4-5-4-16,0-4 0 0,-1-2-1 0,-2 2 4 0,-4-4-2 15,-1 1-5-15,-2-2-3 16,1-1-54-16,-2-2 58 0,-2 1-49 0,-2-2 51 0,0 0-57 15,-12 7 67-15,17-12-57 0,-17 12 60 16,14-12-56-16,-14 12 58 0,9-11-59 0,-9 11 64 16,0 0-56-16,12-12 54 15,-12 12-61-15,0 0 63 0,15-13-52 0,-15 13 55 0,14-11-53 16,-14 11 52-16,22-15-52 0,-7 7 5 0,0-4 4 0,3-1-7 16,-3 1 16-16,2-3 2 0,0 0-4 15,-1 1 4-15,0-3-12 0,-1 1 11 16,-1-1 6-16,-1 0 0 0,-2 1-7 0,-2 0 10 15,-1 3 18-15,-4-2 3 0,-4 15-2 0,4-23-3 0,-4 23-3 16,-4-19 9-16,4 19 2 0,-14-17-10 16,3 10 4-16,-5 2-3 0,0 4-1 0,-2 1-18 0,-6 5 23 15,1 0-2 1,-4 7 4-16,-1 1 0 0,2 2-6 0,1 4 0 0,3 1-3 16,2 2-2-16,2 2 44 0,3 0-57 0,3 1 43 0,5-2-49 15,3 0 50-15,4-4-8 0,4 4-9 16,5-2 0-16,7 3-3 0,6-2-4 0,5-2-4 0,5-5-25 15,2-4 16-15,4-2 9 16,4-3-5-16,0-3-7 0,2-5 18 0,2-1-68 0,-3-7-38 16,0 2-88-16,-2-7-111 0,-5-1-751 15,-3-1-779-15</inkml:trace>
  <inkml:trace contextRef="#ctx0" brushRef="#br0" timeOffset="12719.92">25688 8281 154 0,'0'0'672'0,"7"-17"-227"0,-7 17-97 15,7-17-71-15,-7 17-29 16,0-17-31-16,0 17-41 0,-3-17-10 0,3 17-40 0,-7-17-5 16,7 17-8-16,-14-17-22 0,14 17-10 0,-19-11-26 0,19 11 0 15,-27-7-3-15,27 7-9 0,-33 0-14 16,17 5 2-16,-6 1-7 0,3 4-4 0,1 1-3 0,0 1-5 15,3 3-8 1,1 3 6-16,3 1-2 0,1 2-9 0,2 1 2 0,4 0 5 16,3 1 49-16,2 1-58 0,5 0 49 15,3 1-64-15,2 0 60 0,5 1-56 0,0-3 51 0,0-1-10 16,-1 0-2-16,-4-5-4 0,1-1-3 0,-3-1-3 0,-3-3-2 16,-6-12 1-16,4 20 8 15,-4-20-54-15,-8 22 52 0,-5-9-4 0,-6 2 2 0,-8 1-4 16,-4 1-74-16,-5-4 6 0,-4-1-112 15,-12 2-74-15,-10-3-298 0,5-2-310 0,9-3-437 0</inkml:trace>
  <inkml:trace contextRef="#ctx0" brushRef="#br0" timeOffset="17550.34">19998 7369 520 0,'0'0'431'0,"0"0"-147"0,0-16-4 0,0 16-66 0,0 0-35 0,0 0-30 0,-2-21-9 15,2 21-27-15,0 0-21 0,-4-13-17 0,4 13-6 0,0 0-10 16,0 0-14-16,-5-17-3 0,5 17-7 15,0 0-16-15,0 0 8 0,0 0 5 0,-4-17-9 0,4 17-11 16,0 0-2-16,0 0-44 16,0 0 50-16,0 0-4 0,0 0-14 0,0 0 10 15,-4-13 1-15,4 13-5 0,0 0-1 16,0 0 4-16,0 0-6 0,0 0 1 0,0 0-1 0,0 0 0 16,-1 20-12-16,1-20 15 0,0 0-50 0,0 27 57 0,0-27-43 15,1 30 48-15,-1-14-45 16,0 2 26-16,2 5 24 0,-1 0-3 0,0 2-17 0,0 2-7 15,0 2 17-15,0 0 4 0,0 7-4 16,-1 0 37-16,0 3-45 0,0 2 36 0,0 1-37 0,-2 3 29 16,0 1-34-16,0 0 40 15,-1 5-53-15,1-2 12 0,-3 12 2 0,3-11 2 0,0 0 0 16,1 0 0-16,1-2 32 0,0-1-36 0,0 1 40 16,0-1-47-16,1 0 42 0,1-2-7 15,0-1-39-15,0 0 41 0,-1 2-43 0,0-2 33 16,-1 0-34-16,1-1 43 0,-2 0-44 15,0-1 38-15,0 1-36 0,-2-4 37 0,2-1-38 0,-1 1 40 16,2-4-41-16,-1-5 34 0,1-4-32 16,0-1 41-16,0-4-42 0,0-2 48 0,1-2-46 0,-1-17 37 15,2 26-44-15,-2-26 44 16,2 19-64-16,-2-19 31 0,0 0-51 0,4 17-20 0,-4-17-51 16,0 0-207-16,0 0-391 0,0 0-258 0</inkml:trace>
  <inkml:trace contextRef="#ctx0" brushRef="#br0" timeOffset="19589.91">19923 7308 320 0,'0'0'373'16,"0"0"-60"-16,4-16-56 0,-4 16-39 0,0 0-58 0,3-16-3 15,-3 16-37-15,0 0-26 0,2-16-17 16,-2 16-13-16,0 0-13 0,0 0-7 0,4-18-4 0,-4 18-17 16,0 0 1-1,0 0-5-15,0 0 2 0,6-14-13 0,-6 14-4 0,0 0-1 16,0 0 1-16,0 0-9 0,8-11 10 0,-8 11 5 0,0 0-6 16,0 0 8-16,17-10 0 0,-17 10 4 15,15-8-6-15,-15 8 2 0,24-10-12 0,-24 10 16 16,25-10 2-16,-9 5-7 0,0-2 0 15,3 1 6-15,2 1-8 0,-1 1 15 0,3-1-19 0,2 0 24 16,1 1-29-16,8 0 30 0,1-2-29 16,3 2 22-16,4-2-20 0,2 1 18 0,4 1-19 0,14-4 20 15,0 1-22 1,3-1-33-16,2 1 44 0,1 0 17 0,2-2-24 0,2 1 32 16,2 0-40-16,2 1 25 0,2-1-29 0,3 2 2 0,1 0-10 15,0 2 15-15,1-1-1 0,-1 0 1 16,0 2 25-16,0 3-27 0,-1-2 28 0,0 2-31 0,0-1-1 15,0 0-11-15,1 1 18 16,0 0-15-16,-2-3 16 0,1 1-1 0,-3 2 0 0,1-2 24 16,1 1-27-16,1-4 34 0,3 3-16 15,4-3-2-15,4 1-14 0,0 1 10 0,2 0-4 16,0 1 7-16,0 2-3 0,0-1 5 0,2 1-9 0,1 0-3 16,0 1 1-16,3 4-13 15,-4 0-38-15,-1 0 62 0,-2 1-6 0,-1 2 0 0,-2 2 34 16,0 0-40-16,-4 2 32 0,2-2-43 15,-1 2-6-15,-1 3 14 0,-4-1-3 0,-1 1 5 0,-3 2 0 16,-4 0-1-16,-2-1-47 16,-3 0 45-16,-2-1 12 0,-4 2-52 0,-2 0 60 0,-5-2-60 15,-1-3 63-15,-11 2-50 0,-4-1 52 16,1 0-52-16,-5-1 41 0,-3 0-36 0,-1-1 44 0,-5 2-52 16,-7-5 60-16,0 2-49 0,-2-1 49 0,-7-3-51 0,-11-6 24 15,21 9-19 1,-21-9 45-16,15 8-46 0,-15-8 54 0,0 0-51 0,16 7 55 15,-16-7-55-15,0 0 57 0,0 0-58 16,13 5 54-16,-13-5-58 0,0 0 55 0,0 0-64 0,0 0 67 16,0 0-58-16,0 0 53 15,0 0-56-15,0 0 55 0,0 0-58 0,0 0 45 0,0 0-41 16,0 0 46-16,0 0-50 0,0 0 58 0,0 0-54 0,-8-10 53 16,8 10-55-16,0 0 53 0,0 0-65 15,0 0 60-15,0 0-61 0,0 0 65 0,0 0-56 16,0 0 48-16,0 0-46 0,0 0 45 15,0 0-45-15,0 0 56 0,0 0-65 0,0 0 66 16,0 0-54-16,0 0 54 0,17 2-55 16,-17-2 44-16,0 0-42 0,18 2 48 0,-18-2-49 0,0 0 56 15,19 3-56-15,-19-3 54 16,0 0-57-16,21 3 59 0,-21-3-56 0,0 0 54 0,23 2-58 16,-23-2 57-16,0 0-63 0,23-2 68 0,-23 2-57 0,0 0 53 15,23-3-56-15,-23 3 57 0,15-2-57 16,-15 2 47-16,0 0-47 0,20-7 50 0,-20 7-46 0,0 0 54 15,13-7-55-15,-13 7 53 16,0 0-51-16,13-7 49 0,-13 7-58 16,0 0 59-16,0 0-64 0,13-9 66 0,-13 9-58 15,0 0 55-15,0 0-57 0,0 0 57 0,12-7-60 16,-12 7 53-16,0 0-60 0,0 0 66 0,0 0-61 0,0 0 59 0,0 0-56 16,0 0 56-16,0 0-54 15,0 0 43-15,16 2-42 0,-16-2 55 0,0 0-55 0,0 0 54 16,7 15-48-16,-7-15 47 0,4 15-52 15,-4-15 53-15,7 26-57 0,-2-11 60 0,0 4-67 0,-1 5 68 16,1-1-59-16,-1 4 58 16,2 4-54-16,-1 2 50 0,0 0 1 0,1 3-16 15,-1-1 50-15,-1 5-55 0,1-2 41 16,2 5-45-16,-3-1 2 0,1 2 0 0,-1 2 1 0,1-1 0 16,1 3-10-16,-1-1 15 0,0 0-9 0,-1-1 9 0,0 1 0 15,1-1 1-15,-1-2 38 16,1 4-49-16,2-4 45 0,-1-1-53 0,1 3 53 0,-1-3-60 15,1 0 55-15,0-2-46 16,0 1 42-16,-1 0-50 0,-1 0 47 0,3-2-51 0,-2 1 3 0,0-3-1 16,-1 1 53-16,-1-3-62 15,1 0 17-15,2-2 0 0,-3-2 4 0,1-6 47 0,-3-1-57 16,2 0 50-16,0-2-60 0,-1 0 58 0,1-1-55 16,1 2 54-16,-4-7-51 0,1-1 48 15,-2-16-49-15,0 25 49 0,0-25-50 0,0 21 31 16,0-21-32-16,-2 16 59 0,2-16-63 15,-6 16 63-15,6-16-55 0,-9 12 52 0,9-12-65 0,-13 10 70 16,13-10-58-16,-16 5 44 0,16-5-46 16,-22 5 51-16,22-5-51 0,-25 4 49 0,25-4-54 0,-33 3 52 15,33-3-49-15,-34 0 51 16,12 0-60-16,-3-2 55 0,-2 1-57 0,-1-1 63 0,1 2-51 16,-4-1 47-16,-3 1-49 0,-3-2 49 0,-2 1-52 15,-1 0 52-15,1 0-55 0,-1-2 57 16,-2 3-60-16,-1 0 61 0,0 0-50 0,-2 0 48 0,-2 0-47 15,2 1 51-15,-2-1-61 16,-3 1 52-16,0-1-44 0,-2 0 50 0,-3 1-49 0,-10 1 47 16,11-1-50-16,-13 1 50 0,0-1-48 15,0 2 50-15,0-1-8 0,1 0-8 0,-1 2 2 16,1-2-57-16,-3 3 64 0,0-1-50 0,-2 1 49 0,-1-1-49 0,-1 1 54 16,0 0-8-16,2 0-8 15,-2-1 3-15,2 1-3 0,0-3 0 0,0 4-4 0,-1-1 0 16,0 1-2-16,1-2-1 0,-2 0 4 15,0 2-6-15,0-2-4 0,0 1 5 0,1-1 3 16,0-2-4-16,1 4 1 16,0 3-16-16,-1-3 22 0,3-2-3 0,-1-1 2 0,1 0-3 15,-3 0-50-15,1-2 55 0,0 0-51 16,0 1 60-16,1-2-4 0,1 0 0 0,1 0-3 0,0-1-3 16,0 1-1-16,2-1-2 0,0 0 6 0,0 0-58 0,0 0 63 15,-1-1-46-15,-1 2 50 16,0 0-6-16,1 0 0 0,-1 0 1 0,2-2-6 0,9 2-7 15,-11-1-57-15,-1 1 66 16,2-1 7-16,1-1-4 0,-1 2-3 0,0-2-3 16,-2 1 1-16,2 0-3 0,1 0-7 15,1-1 5-15,10 1 2 0,-14 0-3 0,16 1 1 0,-2 0 1 16,1 1-1-16,1 0-1 0,0 0 3 0,2-1-4 0,-1 1-6 16,1-2-42-16,2 0 60 0,0-2-4 15,2 3 1-15,1 0-4 0,4-3 1 0,0 0-3 0,2 0 4 16,5 0-22-16,1-1 16 15,6 0 6-15,1 0 0 0,1 0-2 0,3 1-42 0,1-2 51 16,1 1-45-16,4 0 52 0,1-1-50 16,1-1 48-16,15 6-2 0,-23-7 1 0,23 7-43 0,-20-7 45 15,20 7-47-15,-15-7 50 16,15 7-50-16,-13-6 53 0,13 6-54 16,0 0 41-16,-13-6-45 0,13 6 48 0,0 0-46 0,0 0 44 0,0 0-46 15,-11-9 46-15,11 9-62 0,0 0 35 16,0 0-67-16,0 0 36 0,0 0-47 0,0 0-53 0,0 0-118 15,16-5-523-15,-16 5-319 16</inkml:trace>
  <inkml:trace contextRef="#ctx0" brushRef="#br0" timeOffset="26980.22">21375 9726 65 0,'0'0'675'0,"0"0"-268"0,0 0-39 16,3-19-133-16,-3 19 3 0,0 0-70 15,0 0 0-15,0 0-55 0,2-16 16 0,-2 16-62 0,0 0 18 16,0 0-46-16,0 0 22 0,0 0-29 0,0 0 24 0,0 0-48 16,0 0 31-16,0 0-38 15,0 0 33-15,0 0-38 0,0 0 38 0,0 0-50 16,-12 8 64-16,5 5-51 0,-4 6 54 15,-2 6-46-15,-2 1 45 0,-2 3-44 0,-1 3 46 0,-1 0-52 16,-5 10 43-16,-1 0-60 16,-2 0 68-16,-1 2-1 0,-1 0-3 0,-1 3-8 0,-1 0-6 15,-2 2-49-15,-1 2 54 0,-2 1-47 16,-2 2 48-16,-1 0-52 0,-1 2 46 0,-1-2-46 0,-3 2 51 16,2 0-53-16,-1 0 49 0,-1-1 2 0,0 0-4 0,0-2-1 15,1 2-4-15,0-4-6 16,0 0-2-16,1-2-2 0,1 0-51 0,3-5 53 0,1-1-49 15,1-1 50-15,0-4-49 16,4-3 51-16,6-8-56 0,2-2 55 0,1-3-46 0,3-3 53 16,4-3-52-16,2-4 53 15,2-2-59-15,12-10 61 0,-18 15-53 0,18-15 51 0,-12 10-58 16,12-10 56-16,0 0-51 0,-13 11 51 0,13-11-59 0,0 0 48 16,0 0-57-16,0 0 40 0,-14 6-50 15,14-6 37-15,0 0-59 0,0 0 42 0,0 0-57 0,0 0 29 16,0 0-47-16,0 0 14 15,9-16-43-15,-9 16-20 0,8-15-48 0,-8 15-232 0,9-24-216 16,-4 11-180-16</inkml:trace>
  <inkml:trace contextRef="#ctx0" brushRef="#br0" timeOffset="27479.64">20059 11122 422 0,'0'0'519'16,"0"-21"-128"-16,0 21-83 0,0 0-70 15,0-20-28-15,0 20-39 0,0 0-19 0,-3-19-19 0,3 19-23 16,0 0-13-16,-1-19-16 0,1 19-16 16,0 0-1-16,0 0 2 0,-1-19-11 0,1 19-9 15,0 0-8-15,0 0-11 0,0 0-3 0,0 0-1 0,0 0 2 16,0 0-1-16,0 0 8 0,0 0 3 15,0 0-2-15,-4 15-5 0,3 3-5 0,-3 3-4 0,-1 5-51 16,-4 9 55-16,0 1-51 16,-2 3 55-16,-1 3-57 0,-3 8 61 0,-2-1-52 0,5-8 49 15,-6 7-48-15,0-2 49 16,3-8-53-16,-2-2 48 0,2-3 0 0,0-2-4 0,0 0-3 16,2-5-1-16,3-5-9 0,0-4 6 0,1-1 0 0,2-4-1 15,-1-1 9-15,8-11-5 16,-10 13-7-16,10-13 10 0,0 0-3 0,-10 14-5 15,10-14 1-15,0 0 0 0,0 0-3 0,0 0 2 16,0 0-5-16,0 0 2 0,0 0-4 0,0 0 1 0,0 0 0 16,0 0-2-16,0 0 0 15,0 0-1-15,10-17 0 0,-10 17-4 0,19-7 3 0,-19 7-2 16,25-3 3-16,-25 3 0 0,28 2 0 0,-9-1-1 0,0 2 0 16,1 1-1-16,0 0 1 15,1 4-13-15,0 0-27 0,1 1-6 0,0 1-25 0,-1 1 2 16,1 0-15-16,3 2-19 15,1-1-18-15,-6-1-42 0,1-1-62 0,-1 0-176 0,-1-2-325 16,0 3-248-16</inkml:trace>
  <inkml:trace contextRef="#ctx0" brushRef="#br0" timeOffset="28219.87">19412 12202 114 0,'0'0'620'16,"1"-19"-230"-16,-1 19-53 0,-3-18-97 0,3 18-15 0,-6-21-51 16,6 21 4-16,-9-19-54 0,9 19 18 0,-13-17-93 0,13 17 74 15,-17-14-61-15,17 14 24 0,-22-9-39 16,22 9 33-16,-27-2-47 0,11 5 36 0,-5 2-53 0,-2 6 39 15,-4 3-55 1,1 5 44-16,-3 4-55 0,0 3 53 0,-4 11-58 0,-2 1 56 16,3 4-51-16,1 1 58 0,3 3-45 15,3 0 45-15,1 1-8 0,4 0-10 0,7-8-1 0,4 0-56 16,2 0 56-16,5-2-48 0,5 0 47 16,6-3-49-16,3-2 49 0,5-3-49 0,4 1 44 15,5-7-43-15,3-1 47 0,4-4-46 0,3-2 49 0,3-2-64 16,-1-6 22-16,1-5-91 0,0-1-32 15,0-7-101-15,-2-1-628 0,-3-2-469 0</inkml:trace>
  <inkml:trace contextRef="#ctx0" brushRef="#br0" timeOffset="28670">19666 12103 23 0,'0'0'668'0,"2"-19"-199"0,-2 19-138 15,-1-16-51-15,1 16-72 16,-5-14-3-16,5 14-67 0,0 0 13 0,-8-14-57 0,8 14 4 16,0 0-49-16,0 0-43 0,-15-7 21 0,15 7 43 0,0 0-51 15,-11 8 27-15,11-8-39 0,-8 17 28 16,4-3-38-16,1 7 48 0,-1 2-41 0,3 4 33 0,-1 2-35 15,0 7 40-15,2 0-47 16,0 3 38-16,0-1-43 0,1 0 39 0,0 0-43 0,2 2 40 16,1-2-8-16,-1 1 2 0,1-3 0 15,2-2-45-15,2 0 43 0,0 1-40 0,1-3 27 0,2-2-54 16,2-4-7-16,0-1-79 16,0-8-126-16,1-3-527 0,-1-5-321 0</inkml:trace>
  <inkml:trace contextRef="#ctx0" brushRef="#br0" timeOffset="29119.83">20026 12514 560 0,'0'0'467'0,"-7"-17"-94"15,7 17-122-15,-11-14-5 16,11 14-80-16,-14-15 21 0,14 15-65 0,-18-10 18 0,18 10-58 15,-21-8 11-15,21 8-42 0,-25-3 23 16,25 3-48-16,-26 0 24 0,11 4-38 16,-1 1 36-16,0 0-120 0,-1 3 119 0,1 2-34 15,0 1 23-15,2 1-40 0,0 1 33 0,3 0-49 0,2 2 62 16,0 1-18-16,3-1-10 0,2 0 0 0,2 0-38 0,2-15 35 16,-2 27-33-16,2-27 36 15,4 23-46-15,-4-23 51 0,10 18-42 0,-10-18 44 0,14 14-36 16,-14-14 36-16,17 5-35 15,-17-5 39-15,21 0-41 0,-21 0 32 0,26-7 4 0,-13 2 4 16,1-2-11-16,-2 0-33 0,-1 0 35 16,-11 7-36-16,18-11 45 0,-18 11-34 0,12-7 45 0,-12 7-31 15,0 0 45-15,14-7-49 16,-14 7 38-16,0 0-53 0,0 0 45 0,0 0-49 0,0 0 47 16,16 4-12-16,-16-4 3 0,7 15-53 0,-7-15 55 0,6 21-45 15,0-5 45-15,-1-1-48 0,1 3 51 16,1-1-46-16,1 1 42 0,0-3-47 0,1 2 39 15,1-7-63-15,-1 0 13 16,2-1-55-16,-11-9-30 0,21 9-37 0,-21-9-126 0,22-5-455 16,-5-1-267-16</inkml:trace>
  <inkml:trace contextRef="#ctx0" brushRef="#br0" timeOffset="29420.09">20264 12506 857 0,'-4'-22'484'16,"4"22"-149"-16,-8-18-14 15,8 18-100-15,-12-15-9 0,12 15-91 0,-15-12 44 0,15 12-76 16,-19-10 32-16,19 10-119 16,-19-4 110-16,19 4-70 0,-20-2 40 0,20 2-66 0,-21 3 45 15,21-3-65-15,-18 8 52 0,18-8-52 16,-15 14 43-16,15-14-51 0,-8 16 48 0,8-16-52 0,-2 19 42 16,2-19-44-16,5 21 47 0,1-9-51 0,1 2 51 0,3-3-6 15,0 3-5-15,2-1-1 16,1-1-5-16,-3-2-8 0,4 2 4 0,-4-2-3 0,-10-10 0 15,17 16-5-15,-8-5 0 0,-9-11-77 16,12 17 97-16,-12-17-1 16,4 19-19-16,-4-19 7 0,-2 22 2 0,-4-5-51 15,-1 0 47-15,-4-1-52 0,-1 3 34 0,0-2-55 0,-3-1 27 16,1-1-51-16,-1-1-1 0,2-3-44 0,1-3-89 0,12-8-150 16,-16 6-304-16,16-6-206 0</inkml:trace>
  <inkml:trace contextRef="#ctx0" brushRef="#br0" timeOffset="29759.79">20369 12378 836 0,'0'0'487'0,"7"-16"-46"0,-7 16-138 0,0 0-5 16,1-19-116-16,-1 19 6 0,0 0-83 0,-7-11 24 0,7 11-67 15,0 0 33-15,-15-3-66 0,15 3 37 16,-15 4-50-16,15-4 44 0,-15 11-65 0,15-11 49 0,-13 16-52 15,13-16 43-15,-9 20-52 16,9-20 51-16,-3 22-54 0,3-22 45 0,6 23-56 0,2-9 61 16,1 0-51-16,3-1 49 15,2 1-45-15,2-3 42 0,2 1-47 0,1 0 48 0,1 0-57 16,1 0 58-16,-1-1-5 0,0 1-4 0,-1-2-3 16,-2 1-5-16,-2 0 1 0,-4-1-2 15,-2 0-2-15,-9-10-5 0,11 20 4 0,-11-20-58 0,0 20 70 16,0-20-53-16,-10 27 49 0,1-11-57 15,-2 1 49-15,-2-4-58 0,0 0 26 0,-1 0-47 0,3-4 28 16,11-9-45-16,-21 10 12 16,21-10-31-16,-14 8-16 0,14-8 2 0,0 0-39 0,0 0-104 15,-11-14-395-15,11 14-190 0</inkml:trace>
  <inkml:trace contextRef="#ctx0" brushRef="#br0" timeOffset="29940.1">20580 12551 702 0,'0'0'426'0,"18"-12"-69"0,-18 12-109 0,13-9-33 15,-13 9-63-15,0 0-10 0,18-8-43 16,-18 8 7-16,0 0-52 0,19 5 57 0,-19-5-52 16,14 13 23-16,-14-13-44 0,13 20 30 15,-6-8-48-15,0 3 32 0,0 2-46 0,-1 1 28 0,1-4-36 16,0 0 31-16,-1 0-39 0,0-3 42 0,-6-11-45 16,13 16-14-16,-13-16-61 0,14 7-104 15,-14-7-259-15,14-8-207 0,0-5-187 0</inkml:trace>
  <inkml:trace contextRef="#ctx0" brushRef="#br0" timeOffset="30499.62">20830 12219 302 0,'-13'-11'617'0,"2"0"-112"16,-1 3-201-16,12 8 9 0,-17-14-105 0,17 14 4 0,-13-9-90 16,13 9-33-16,0 0-20 0,0 0-13 0,-11-7-12 15,11 7-20-15,0 0 44 0,0 0-63 16,0 0 12-16,23-1-2 0,-23 1 35 0,31-5-47 0,-10-1 40 15,3-2-47-15,4-3 34 16,1-1-47-16,-3 2 58 0,-3 0-56 0,-3 1 40 0,-1 1-40 16,-6 3 39-16,-13 5-41 0,23-8 54 15,-23 8-35-15,14-5 44 0,-14 5-69 0,0 0 73 0,0 0-53 16,0 0 43-16,14 8-51 0,-14-8 46 0,-4 20-65 16,1-4 63-16,-2 5-55 0,2 3 54 15,0 4-57-15,0 6 62 0,2 3-52 0,2 3 49 0,0 2-50 16,2-2 49-16,0 1-53 15,4 1 46-15,-2 0-1 0,2 1-4 0,1-2-48 0,1 0 52 16,-1 0-51-16,-1-1 47 16,-1-2-49-16,-1-1 53 0,-1 0-59 0,-1-4 42 0,-3-6-93 15,-2 0 63-15,-3-3-33 0,-2-2 37 16,0-3-30-16,-2-2 41 0,-3-3-33 0,0-4 36 0,-5-2-28 16,2-3 44-16,-2-3-38 0,-1-3 33 0,-2-4-33 0,0-3 36 15,2-6-37-15,-1-4 42 16,4-5-50-16,3-3 49 0,4-3-38 0,6 3 38 0,3-3-33 15,6-6 38-15,4 2-28 0,1-1 24 16,7 3-33-16,0 2 15 0,4 1-26 16,0 2 54-16,2 2-38 0,-1 4 27 15,3 1-33-15,-2 2 33 0,-3 7-34 0,-2 1 37 0,1 3-35 16,-4 3 31-16,-17 3-28 0,26 0 42 0,-26 0-34 0,25 12 41 16,-15-3-35-16,-1 1 41 0,-2 4-44 15,0-2 39-15,0 3-11 0,-2 4-35 0,-1-3 46 0,-1 1-52 16,1-1 39-16,-1 0-40 15,0 0 40-15,0-1-41 0,-3-15 42 0,8 23-51 0,-8-23 27 16,6 15-64-16,-6-15-32 0,0 0-61 16,0 0-149-16,0 0-428 0,15-4-258 0</inkml:trace>
  <inkml:trace contextRef="#ctx0" brushRef="#br0" timeOffset="30680.28">21318 12328 700 0,'-6'-14'491'0,"0"2"-65"0,6 12-132 0,-9-19-15 0,9 19-103 15,-6-12-2-15,6 12-83 16,0 0 15-16,0 0-55 0,0-18 17 0,0 18-49 0,0 0 1 16,16-9-3-16,-16 9-3 0,23-3 2 15,-23 3-6-15,30 0-3 0,-12 0-20 0,2 0-52 16,0 2-6-16,4 1-12 0,1-2-7 0,0 3-18 16,-1-2-67-16,-4 0-44 0,-1-1-85 15,0 1 35-15,-19-2-193 0,27 4 108 0</inkml:trace>
  <inkml:trace contextRef="#ctx0" brushRef="#br0" timeOffset="30889.77">21643 12278 815 0,'0'0'412'0,"0"0"-77"0,0 0-73 16,0 0-33-16,0 0-35 0,-15 9-31 16,15-9-29-16,0 0-36 0,-22 4-10 0,22-4-23 0,-18 6-4 15,18-6-11-15,-20 10-13 0,20-10-5 16,-21 14-9-16,10-5-3 0,1 1-14 0,1 2 50 16,-1 4-63-16,1 2 52 0,3 0-49 0,1 1 38 0,2-1-42 15,1 0 42-15,0 0-51 16,4-1 38-16,0 1-38 0,2 2 45 0,2-2-8 0,1-2-43 15,2 1 45-15,2-2-45 0,-2-4 48 16,2-1-60-16,1-2 16 0,2-2-36 0,-14-6 16 16,28 1-43-16,-10-2-37 0,3-5-19 15,2-3-108-15,2-3-117 0,0-4-249 0,0-2-144 0</inkml:trace>
  <inkml:trace contextRef="#ctx0" brushRef="#br0" timeOffset="31459.94">21904 12412 591 0,'0'0'522'0,"5"-15"-137"0,-5 15-40 16,0 0-94-16,0 0 5 15,-1-22-78-15,1 22 14 0,-6-11-85 0,6 11 47 0,-9-9-75 16,9 9 36-16,-13-8-74 0,13 8-6 16,-15-7-10-16,15 7-2 0,-16-3-14 0,16 3 5 0,0 0-2 15,-22 0-3-15,22 0-3 16,-16 4-6-16,16-4 3 0,-13 9-3 0,13-9 2 0,-11 11 45 16,11-11-56-16,-6 13 50 0,6-13-55 0,0 0 49 0,-1 20-58 15,1-20 56-15,3 15-53 16,-3-15 50-16,8 14-62 0,-8-14 63 0,10 13-51 0,-10-13 49 15,12 11-54-15,-12-11 56 16,14 8-56-16,-14-8 50 0,13 7-51 0,-13-7 52 0,0 0-52 16,20 7 54-16,-20-7-55 0,0 0 56 15,16 8-54-15,-16-8 57 0,0 0-63 0,16 7 58 0,-16-7-64 16,0 0 66-16,13 7-55 0,-13-7 54 0,0 0-55 16,14 7 55-16,-14-7-59 0,0 0 68 15,0 0-64-15,20 2 55 0,-20-2-64 0,16-7 63 0,-16 7-58 16,21-18 46-16,-7 4-50 0,-1-3 53 15,3-4-53-15,1-1 48 0,-3-2-46 0,-1-2 9 16,-1 0 3-16,-2-2 52 16,-3 6-66-16,-1-1 67 0,-1-1-64 0,-3 2 74 0,1 0-70 15,-3 4 56-15,0 0-60 0,-2 2 64 16,0 0-51-16,2 16 54 0,-5-23-42 0,5 23 52 0,-7-20-70 16,7 20 68-16,-5-14-57 0,5 14 19 0,0 0 27 0,-5-16-54 15,5 16 60-15,0 0-65 16,0 0 54-16,0 0-59 0,0 0 59 0,0 0-58 0,2 25 69 15,1-8-74-15,0 7 64 0,0 3-56 16,2 5 55-16,0 0-54 0,1 1 62 16,-1-1-70-16,1 0 58 0,1-1-48 15,3-3 51-15,-1-1-52 0,-1-4 57 0,2-2-58 0,0-2 56 16,0-1-56-16,1-1 57 0,0-4-56 0,-2-3 47 0,-9-10-11 16,16 14-64-16,-16-14 32 0,0 0-66 15,16 4 6-15,-16-4-43 0,0 0-34 0,12-14-54 0,-12 14-143 16,2-25-357-16,-5 7-238 15</inkml:trace>
  <inkml:trace contextRef="#ctx0" brushRef="#br0" timeOffset="31719.84">22146 12250 949 0,'-12'-11'414'0,"0"0"-72"15,12 11-110-15,-15-14 6 16,15 14-92-16,-11-11 0 0,11 11-61 0,0 0 6 0,0 0-49 16,-6-12 19-16,6 12-33 0,0 0 16 0,0 0-51 0,15-4 51 15,-15 4-42-15,18-1 27 16,-18 1-35-16,26 1 4 0,-26-1 1 0,33 2-1 0,-33-2 2 0,37 1-17 15,-19 0 58-15,0 1-51 16,-2 1 7-16,-16-3 2 0,27 4-45 0,-27-4 82 0,21 9-35 16,-21-9 7-16,15 13-19 0,-15-13 60 15,10 18-40-15,-10-18 4 0,4 25 5 0,-4-25 40 0,1 28-49 16,-1-28 42-16,2 28-54 0,-2-28 35 16,3 26-39-16,-3-26 47 0,6 26-55 15,-6-26 44-15,8 23-45 0,-8-23 43 0,12 19-46 0,-12-19 42 16,14 13-75-16,-14-13 21 0,17 6-52 15,-17-6-57-15,19-1-122 0,-19 1-514 0,19-11-305 0</inkml:trace>
  <inkml:trace contextRef="#ctx0" brushRef="#br0" timeOffset="32360.42">22314 12115 667 0,'0'0'488'0,"-15"-11"-93"16,15 11-137-16,-10-8-33 0,10 8-85 0,0 0 8 0,0 0-54 15,0 0 3-15,0 0-42 0,0 0 7 16,11-12-36-16,-11 12 19 0,21 6-29 0,-8 0-14 16,4 1 42-16,0 2-36 0,2 1 2 15,-3 1-5-15,1 2 1 0,-2-1 0 0,2 1-2 0,-1-1 0 16,-2 1-15-16,-1-2 9 0,-1-2 7 0,-2-2 0 0,-10-7 2 16,18 14 15-16,-18-14 4 0,16 7 5 15,-16-7 40-15,0 0-60 0,23 0 54 0,-23 0-62 16,15-10 50-16,-5 2-51 15,-1-2 43-15,-3-1-50 0,-1-3 48 0,1 0-49 0,-6 14 40 16,2-26-51-16,-2 26 58 0,-4-29-54 16,-3 16 60-16,-1 1-63 0,-2 4 47 0,-6-3-52 0,-1 5 52 15,-1 0-51-15,-2 5 38 16,2 0-68-16,-1 2 80 0,2 0-50 0,1 2 44 0,16-3-47 16,-23 8 44-16,23-8-47 0,-13 13 49 0,13-13-55 0,-3 16 56 15,3-16-56-15,7 25 16 16,1-13 2-16,4 3 5 0,3-1-3 0,2-2 35 0,1-2-55 15,3 1 32-15,1-2-34 16,0-2 46-16,1-1-42 0,0 0 40 0,1 0-29 0,-1-2 32 16,-1 0-40-16,-4 0 43 0,-3 0-48 15,0-1 50-15,-15-3-52 0,23 7 57 0,-23-7-38 0,14 7 46 16,-14-7-43-16,10 8 52 0,-10-8-60 0,0 0 49 16,0 0-37-16,7 14 50 0,-7-14-46 15,0 0 46-15,0 0-48 0,0 0 56 0,0 0-44 0,0 0 58 16,0 0-58-16,0 0 49 0,0 0-66 15,0 0 64-15,0 0-58 0,0 0 54 0,0 0-58 0,-8-16 56 16,8 16-62 0,2-16 60-16,-2 16-55 0,5-21 55 0,-5 21-66 15,7-20 64-15,-7 20-56 0,10-21 53 0,-10 21-57 16,13-17 57-16,-13 17-61 0,15-15 56 0,-15 15-56 16,14-10 50-16,-14 10-49 0,17-6 52 0,-17 6-54 15,0 0 53-15,26 5-68 0,-16 3 70 0,-10-8-55 16,19 18 55-16,-12-5-66 0,-1 5 65 0,-1 1-58 15,-3 2 56-15,-2 2-58 0,-2 2 56 0,-3 0-105 16,0 1 2-16,-2 3-113 0,-1-7-171 0,-1-1-519 16,1-2-493-16</inkml:trace>
  <inkml:trace contextRef="#ctx0" brushRef="#br0" timeOffset="33299.61">25709 11298 199 0,'4'-14'605'16,"-4"14"-226"-16,5-20-76 0,-5 20-83 15,4-17-40-15,-4 17-41 0,0 0-26 0,4-15-33 16,-4 15-8-16,0 0-26 16,0 0-8-16,0 0-8 0,0 0-6 0,0 0-3 0,0 0-2 15,0 0-18-15,18 7 20 0,-18-7-6 16,7 15-26-16,-7-15-25 0,4 21-76 0,-4-21-144 0,2 18-348 16,-2-18-136-16</inkml:trace>
  <inkml:trace contextRef="#ctx0" brushRef="#br0" timeOffset="33730.18">24882 10319 441 0,'-10'-18'491'0,"0"0"-137"16,3 1-68-16,-1 0-74 0,3 2-33 0,0 1-61 0,5 14 15 16,-4-25-52-16,4 25-3 0,0-21-30 15,0 21-10-15,6-23-8 0,-6 23-7 0,8-19-17 16,-8 19 9-16,13-14 4 0,-13 14-4 0,15-11 3 15,-15 11 3-15,20-2-1 0,-20 2-1 0,30 7 17 16,-10 0-23-16,1 5 30 0,4 4-37 0,0 2 32 0,3 5-31 16,1 2 36-16,8 11-27 0,1 2 26 15,6 6-36-15,1 4 2 0,5 5-7 16,14 15 1-16,-1-2 7 0,2 2 4 0,-2-1-2 0,0 0 33 16,0-1-44-16,-11-10 20 0,10 11-13 15,-12-13 28-15,-3 0-55 0,-3-1-11 0,-3-1 26 0,-2-2 7 16,-2-2-1-16,-4-5 5 0,-4-4 0 15,-7-11-21-15,-2-3-14 0,-1-3-96 0,-6-7-120 0,-5-4-528 16,-8-11-298-16</inkml:trace>
  <inkml:trace contextRef="#ctx0" brushRef="#br0" timeOffset="34389.93">25969 11257 39 0,'0'0'627'0,"0"0"-225"15,-19 0-81-15,19 0-79 0,0 0-51 0,0 0-35 16,-21-3-25-16,21 3-13 0,0 0-31 0,0 0 4 16,-17-7-26-16,17 7 7 0,0 0-22 15,-10-7 11-15,10 7-34 0,0 0 20 0,0 0-29 0,-9-9 22 16,9 9-25-16,0 0 32 15,0 0-45-15,0 0 24 0,0 0-33 0,-9-11 25 0,9 11-29 16,0 0 27-16,0 0-30 0,0 0 27 16,0 0-41-16,0 0 18 0,0 0 5 0,0 0 0 0,15 6 1 15,-15-6 1-15,9 14 1 16,-9-14 1-16,14 16-13 0,-5-6 15 0,0 0-4 0,0 1 3 16,0 0 2-16,0 0 0 0,-1-1-2 0,0 1 2 15,-8-11 0-15,13 15-15 0,-13-15 17 16,9 12-2-16,-9-12 3 0,0 0-39 0,10 13 66 0,-10-13-5 15,0 0-6-15,0 0-3 16,-10 12-14-16,10-12 11 0,-20 7-9 0,20-7 4 0,-33 1-1 16,12-1-7-16,-6-1 5 0,0-2-2 15,-2-1-2-15,0-2-13 0,-3 2 21 0,-1-3-16 0,1-1 8 16,7 2 32-16,3 2-39 0,-2-1 37 0,3-1-31 0,4 2 56 16,17 4-52-16,-24-7 50 15,24 7-64-15,-18-6 48 0,18 6-50 0,0 0 46 0,0 0-51 16,0 0 43-16,0 0-46 15,0 0 44-15,0 0-52 0,12 9 14 0,6-2-8 0,4 1 14 16,5 5 2-16,2-1 26 16,3 2 11-16,2 1-5 0,1 2-1 0,-1-3-5 0,2 1-2 15,0 0-12-15,-2 0 8 0,2 1-1 16,-3-1-3-16,1-1-2 0,-3-2-6 0,-1-2 52 0,-5-3-56 16,-1-3 51-16,-2 3-53 0,-3-5 73 0,-2-1-52 0,-17-1 53 15,32-3-61-15,-14-4-8 16,-2-2 0-16,-1-5 7 0,-4-2-5 0,1-3-3 0,-5-5 4 15,1-5 50-15,-5-5-61 0,-1-3 50 16,-2-2-79-16,-2-2 14 0,-1-5-25 0,-1-2-85 16,-7-8 27-16,4 10-43 15,0 3-34-15,-2 1-85 0,1 6-574 0,-2 3-416 0</inkml:trace>
  <inkml:trace contextRef="#ctx0" brushRef="#br0" timeOffset="35640.01">26262 11753 490 0,'-8'11'461'0,"8"-11"-117"0,-15 14-82 0,15-14-63 0,-13 9-34 15,13-9-34-15,0 0 14 0,0 0-55 16,-19 0 15-16,19 0-16 0,0 0-52 0,0 0 59 0,-16-4 17 15,16 4-53-15,0 0 15 16,0 0-53-16,0 0 21 0,0 0-36 0,0 0 36 0,-9 11-47 16,9-11 36-16,0 24-39 0,0-5 39 15,2 3-44-15,1 3 37 0,-1 1-41 0,-2 3-10 16,2 0 12-16,1 0 4 0,-1 0 6 0,-2-1 2 0,1-1 6 16,1-2-7-16,-2-4 1 15,0-4 1-15,0-17-9 0,2 25 30 0,-2-25 17 0,-2 20-59 16,2-20 69-16,0 0-10 0,-5 11-6 15,5-11-8-15,0 0-3 0,-12-9-7 0,12 9 2 0,-13-25-14 16,9 3 9-16,-5-1 44 16,4-7-58-16,-1-2 47 0,5-2-58 0,-1-1 55 0,4 1-60 15,1-1 51-15,1 1-59 0,2 4 57 16,4 2-49-16,1 2 45 0,0 6-49 0,5 1 49 16,-1 2-52-16,0 5 35 0,2 2-38 0,1 3 59 0,-2 4-64 15,-16 3 64-15,29 1-52 16,-13 4 50-16,2 2-51 0,-3 4 57 0,-2 1-82 0,1 4 74 15,-5 0-42-15,1 2 49 0,-6-1-52 16,-4 1 49-16,-2 4-56 0,-3 1 56 0,-4-1-53 0,-2 3 7 16,-5 0-1-16,-3-2 56 15,-2-2-62-15,-2 0 14 0,-4-2 1 0,3-3 3 0,-3-3 1 16,0-1 2-16,4-4-2 0,0-3 0 16,4 1 7-16,3-3-9 0,16-3 12 0,-23 3-2 0,23-3-2 15,0 0 1-15,-18-2-3 0,18 2-2 0,0 0-1 16,0 0 4-16,7-12-10 15,-7 12 10-15,23-10 3 0,-6 6 44 0,2 2-55 0,3 1-42 16,3 1 52-16,1 3 0 0,2 1-11 16,5 3 3-16,-2 3 12 0,3 0-3 0,-3 3-1 0,4 2 1 15,-4 2 3-15,1 0-10 16,-3 0 5-16,0 0-6 0,-3 0-3 0,2-1 2 0,-3 1 10 16,-1-3 0-16,-3-2 1 0,-4-1-3 0,2-2-4 0,-4-1 7 15,1-2-6-15,-16-6-20 0,25 6 15 16,-25-6 4-16,19 1-6 0,-19-1-4 0,17-4-3 15,-17 4-2-15,13-9 5 16,-13 9-10-16,14-16 0 0,-14 16 10 0,9-17 10 0,-9 17 5 16,10-15-8-16,-10 15 0 0,7-15 1 15,-7 15-2-15,10-13-11 0,-10 13 6 0,10-14 11 0,-10 14-1 16,11-13 0-16,-11 13-1 0,16-13 2 0,-16 13-5 0,14-15 6 16,-14 15-11-16,16-16-9 15,-16 16 37-15,18-16-11 0,-18 16-1 0,13-16 2 0,-13 16-1 16,11-19 4-16,-11 19 3 0,5-17-6 15,-5 17 14-15,0 0-9 0,-3-25 8 0,3 25-5 0,-11-17-1 16,11 17-7-16,-22-15 2 16,7 10 1-16,-2 1-49 0,0 1 58 0,-4 3-15 15,1 1 14-15,-2 2-5 0,-1 4-3 16,3-1-2-16,2 3-6 0,0 2 1 0,1 3-4 0,5 2 3 16,1 1-11-16,4 1 11 0,2-1 0 0,3 0-40 0,4 1 47 15,3 2-43-15,4-1 48 16,2-1-9-16,5-1 3 0,2-1-8 0,4-2 7 0,-1-4 1 15,4-3-6-15,-1-1-1 0,1-3-5 16,2-3 2-16,2-3-24 0,2-4-7 0,-1-2-16 0,-1-1 2 16,0-3 4-16,-2-1 4 15,-5-2 12-15,-4 1 0 0,-5-2 4 0,1-1-9 16,-5 0 20-16,-5-1 2 0,-4 19 15 0,0-32 47 0,-2 17-27 16,-5 0 48-16,-1 2-37 0,0 0 51 15,-2 2-50-15,-1 2 41 0,-1 1-67 0,12 8 9 0,-17-13-5 16,17 13-6-16,-14-6-3 15,14 6-2-15,0 0-5 0,0 0 3 0,-16 6-4 0,16-6-18 16,0 0 17-16,2 26 8 0,1-11 6 16,5 4-9-16,0 0-1 0,3 2-6 0,2 4 6 0,1-2-3 15,-1 2 2-15,3-1-9 16,1 0 10-16,-1-3 0 0,0 2 0 0,-4-5-1 0,1 0-2 16,-1 2 3-16,-1-3-2 0,-3 2 2 0,-1 0-12 15,-5-2 15-15,-2-17 35 0,0 30-41 16,-5-13 50-16,-3 1-65 0,-7-1 60 0,-4 2-57 0,-2-2 50 15,-5 0-68-15,1-1 68 16,-4 1-56-16,0-5 52 0,0-1-56 0,4-4 56 0,0-2-57 16,8-3 60-16,17-2-81 0,-30-4 9 15,18-4-92-15,12 8-84 0,-10-29-245 0,12 4-326 16,6-7-318-16</inkml:trace>
  <inkml:trace contextRef="#ctx0" brushRef="#br0" timeOffset="36294.75">27534 12057 1108 0,'12'7'531'0,"-3"0"-137"0,-2 5-85 0,-1 2-59 0,-3 3-88 15,-1 2-14-15,-2 0-57 0,0 0 9 16,-1-1-45-16,0-1 15 0,1-17-38 0,-5 27 11 0,5-27-32 16,-2 20 29-16,2-20-33 0,-2 15 17 0,2-15-21 0,0 0 26 15,0 0-5-15,0 18-8 16,0-18-23-16,0 0-4 0,0 0-16 0,0 0 1 15,4-24-8-15,-4 24 16 0,5-30 2 16,-3 12-5-16,0-5 3 0,-2 0-51 0,0 2 68 0,2 2-10 16,-4-1 13-16,2 2-16 15,-1 0 63-15,-1 2-57 0,2 16 47 0,-6-27-50 0,6 27 47 16,-2-21-58-16,2 21 41 0,0 0-45 0,0-22 50 0,0 22-52 16,0 0 49-16,8-17-46 0,-8 17 47 15,15-8-47-15,-15 8 52 0,27-7-51 0,-12 4 41 0,4 0-71 16,0 2 87-16,5-2-52 15,2 3 48-15,-1 0-50 0,2 2 47 0,0-1-50 16,-3 1 49-16,3 0-56 0,-1 3 57 16,0-2-58-16,-1 2 14 0,-3 0 3 0,0 1 4 0,0 1-1 15,-8-2 3-15,4-1 3 16,-4 2-9-16,-14-6 12 0,20 7-8 0,-20-7 14 0,15 5 2 16,-15-5-1-16,0 0-1 0,0 0-6 0,12 7 7 0,-12-7-6 15,0 0 8-15,0 0-12 0,0 0 13 16,0 0-1-16,0 0-1 0,0 0-1 0,-12-13 49 0,12 13-64 15,0 0 51-15,-2-22-60 16,2 22 52-16,-2-22-59 0,2 22 59 0,-1-26-47 0,1 26 44 16,-1-25-46-16,1 25 47 15,-2-25-54-15,2 25 44 0,-3-21-43 0,3 21 51 0,-4-18-53 16,4 18 51-16,-6-13-51 0,6 13 50 0,-12-9-53 0,12 9 59 16,-16-1-58-16,16 1 45 15,-23 7-47-15,8 2 60 0,-1 2-54 0,3 3 51 0,-1 3-45 16,3 1-2-16,2 3 1 0,0 1 5 15,3 0-2-15,3 2 7 0,1-1-52 0,4 2 65 0,4 0-44 16,1-1 52-16,5 2-8 16,5-2 3-16,2-2 0 0,5-5-7 0,3-2 10 0,1-5-56 15,6-5 62-15,-3-4-66 0,9-4 29 16,3-4-80-16,2-3 3 0,8-7-70 0,-7-6-248 16,1 1-251-16,-2-3-192 0</inkml:trace>
  <inkml:trace contextRef="#ctx0" brushRef="#br0" timeOffset="36529.94">28505 11798 1007 0,'-25'-6'518'0,"1"0"-125"16,-1 1-82-16,2 2-59 15,7 1-63-15,16 2-46 0,-30 0 20 0,30 0-86 0,-25 7 37 16,25-7-73-16,-18 10 38 0,18-10-64 0,-14 17 48 16,14-17-62-16,-6 23-3 0,6-23-8 15,2 31 10-15,2-11-47 0,2 4 56 0,2-2-1 0,3 6-33 16,2-2 28-16,-1 1-24 15,3-1 33-15,2-1-38 0,-3-2 33 0,-1-3-23 0,-2-2 34 16,-1-1-34-16,0 0 35 0,-4-5-37 16,-6-12 39-16,5 24-28 0,-5-24 17 0,-4 21-21 0,-3-10 20 15,-5-1-86-15,-3 1 30 16,-4-4-76-16,-2-2-4 0,3-4-72 0,-7-3-606 0,1-1-354 16</inkml:trace>
  <inkml:trace contextRef="#ctx0" brushRef="#br0" timeOffset="36889.92">28537 11739 174 0,'0'0'722'0,"16"-4"-221"0,-16 4-155 0,0 0-67 16,0 0-53-16,0 0-48 15,10 11-34-15,-10-11-42 0,-5 14 21 0,5-14-66 16,-8 21 23-16,2-9-60 0,1 3 11 15,1-2-13-15,-1 1-3 0,0 2-3 0,3-1-7 0,2 3 2 16,0-18 0-16,2 32-53 16,1-14 36-16,4 1-36 0,0 0 73 0,1-1-59 0,1-1 60 15,3-2-57-15,0 0 56 0,2-2-55 16,-1-1 47-16,-2-2-58 0,1 1 73 0,-3-3-58 0,2 1 55 16,-11-9-58-16,14 14 59 0,-14-14-57 0,10 12 58 0,-10-12-56 15,0 0 46-15,-3 21-60 16,-4-10 72-16,-5 2-58 0,-3-1 55 0,-4 1-56 15,-5 1 52-15,-1 1-52 0,-4-1 47 16,0-3-57-16,0-2 61 0,4 0-44 0,4-3 43 0,4-2-85 16,1-1 31-16,16-3-75 15,-19-2-63-15,19 2-216 0,-11-11-275 0,11 11-186 0</inkml:trace>
  <inkml:trace contextRef="#ctx0" brushRef="#br0" timeOffset="37061.14">28759 12062 265 0,'0'0'622'0,"28"0"-202"0,-28 0-106 16,26 2-86-16,-26-2-26 0,21 7-43 0,-21-7-79 16,20 14 37-16,-10-5-65 0,-1 1 29 0,0 1-61 0,-2-1 39 15,2 2-59-15,0-2 45 16,-2 1-63-16,-7-11 57 0,12 17-80 0,-12-17 82 0,12 15-56 16,-12-15 39-16,9 10-36 0,-9-10 50 0,0 0-68 0,14 5-5 15,-14-5-132-15,15-14-573 0,-8 4-262 16</inkml:trace>
  <inkml:trace contextRef="#ctx0" brushRef="#br0" timeOffset="37809.96">28976 11764 570 0,'0'0'598'0,"0"0"-112"16,-15-5-170-16,15 5-20 15,0 0-117-15,0 0 12 0,-10 13-102 0,10-13 35 0,0 0-70 16,6 24 34-16,-6-24-54 0,14 22 30 15,-4-11-58-15,4 1 1 0,3 1-11 0,0-1 2 0,1 0-2 16,2-1 10-16,-1-1-1 16,2 1-1-16,-1 0-3 0,0-2 1 0,0 0-3 15,1 0-6-15,-2 1 10 0,-2-2-65 16,0 0 76-16,-3 0-52 0,-2-1 56 0,1 1-58 0,-3-1 63 16,-10-7-54-16,17 12 47 0,-17-12-45 0,13 13 47 0,-13-13-44 15,11 11 54-15,-11-11-54 16,0 0 53-16,13 12-49 0,-13-12 50 0,0 0-37 0,0 0 60 15,13 10-46-15,-13-10 46 0,0 0-45 16,15-5 35-16,-15 5-43 0,15-11 33 0,-5 1-5 0,-1 0-4 16,-1-2-1-16,2-3-17 15,-1-1 13-15,-2-1-6 0,-2 2 45 0,-1-2-68 0,0-1 50 16,-3 2-65-16,-1 16-14 0,-3-32 5 0,-1 15-8 16,-2 5 16-16,-3-4 10 0,-5 4-6 15,0 2 5-15,-4 2 4 0,3 4 0 0,-3 1-14 0,1 1 16 16,17 2 6-16,-35 5 4 15,16 0-1-15,1 2 38 0,3 2-42 0,2 0 38 0,3 1-45 16,3 1-23-16,7-11 21 0,-6 19 8 16,6-19 9-16,4 22 0 0,3-12 2 0,2 0-1 0,7 3 2 15,2-5-2-15,4-1 3 16,1-2-14-16,2 0 4 0,0-3-1 0,2 0 5 0,-1-1 1 16,0 2-1-16,-1-3 1 0,-2 0-4 0,-3 0 3 15,-1 0-9-15,-19 0 10 0,30 0-10 16,-30 0 6-16,27 3 3 0,-27-3 0 0,18 3-1 0,-18-3 2 15,15 5 0-15,-15-5-13 16,0 0 10-16,20 6 0 0,-20-6 7 0,0 0-1 0,16 8 0 16,-16-8 0-16,0 0 6 0,13 4 9 15,-13-4-9-15,0 0 11 0,18-3-13 0,-18 3 9 0,17-9-3 16,-4 3-2-16,-1-3-7 0,3-1 6 0,0-3-1 16,1 1 43-16,-1-3-46 0,1 0-9 15,-2 2 9-15,1 0 0 0,-2-1-2 0,0 3-1 0,-2 0 0 16,0 3-1-16,0-1-1 15,0 1-7-15,-11 8-5 0,18-10 6 0,-18 10 10 0,16-4 0 16,-16 4-2-16,0 0 1 16,29 4-1-16,-29-4-1 0,24 11-7 0,-11-1 12 0,1 0-12 15,0 3 9-15,0 2 2 0,-1-1 0 16,-2 2-49-16,0 1 54 0,-2 2-34 0,-2-1 26 0,-3-2-59 16,-2 0 32-16,-2-16-71 0,-3 32-29 0,-5-18-270 0,-4 3-303 15,-4-1-226-15</inkml:trace>
  <inkml:trace contextRef="#ctx0" brushRef="#br0" timeOffset="43419.97">18484 12052 431 0,'-2'-21'435'0,"2"21"-128"0,-4-17-51 16,4 17-77-16,-7-17-17 0,7 17-31 15,-9-13-14-15,9 13-13 0,-9-12-23 0,9 12 0 0,0 0-25 16,-11-12 8-16,11 12-29 16,0 0 4-16,0 0-20 0,-11-9-1 0,11 9-20 0,0 0 26 15,0 0-22-15,0 0 6 0,0 0-6 16,-7 14 3-16,7-14-7 0,2 22 2 0,-1-5-10 0,1 5 15 16,0 5-5-16,3 6 0 0,-2 3 3 0,-1 2-3 0,2 2 2 15,0 3 0 1,-1 3 2-16,1-1 34 0,1 4-25 0,2 9 17 0,0 3-22 15,-1-1 16-15,2 3-21 0,1 1 18 16,0 0-22-16,0 1 21 0,2 0-38 0,-1-2 34 0,-1-1-20 16,1-2 16-16,-1-1-18 15,-2-3 17-15,1-9 2 0,-1-2-2 0,-1 1-9 0,0-2 10 16,-1-1-18-16,1-2 23 0,-2-3-28 0,1-3-46 0,-2-8-47 16,0-4-155-16,-1-5-431 0,-2-18-217 15</inkml:trace>
  <inkml:trace contextRef="#ctx0" brushRef="#br0" timeOffset="44759.65">18242 11958 122 0,'0'0'541'16,"0"0"-177"-16,0 0-103 0,1-19-54 0,-1 19-53 0,0 0-25 16,12-13-35-16,-12 13-7 15,14-8-24-15,-14 8 5 0,22-6-27 0,-22 6-3 0,28-6-4 16,-11 1 11-16,2 3-8 0,4 0-16 15,1-1-2-15,0 0 0 0,2 2-7 0,3 0-4 16,1 1 7-16,2-2 9 16,6 0-10-16,3 1-1 0,0 0 5 0,3 1-6 0,3 0 8 15,0-2-8-15,4 1 14 0,0-1-12 16,4 0 6-16,9-1-5 0,2 1 1 0,0-3-13 0,1 1 10 16,1 0-11-16,5-3 15 0,-1 3-18 0,2-2 24 0,4-1-28 15,1 2 14-15,-2 1-12 16,1-2 14-16,-2 2-16 0,2-2 21 0,-3 3-20 0,4-3 25 15,-3 0-27-15,4 2 14 0,0 1-14 16,1-1 15-16,2-1-16 0,-3-1 18 0,-1-1-31 16,1 0 53-16,0-2-54 15,1-1 33-15,-1-1-17 0,3 0 0 0,1-2 1 16,-1-1 2-16,0 0-12 0,-1 0 15 0,-2-1 2 16,0 1-1-16,-3-1-1 0,-1 0 1 0,-1 2 0 0,-1-1-8 15,-2 2-4-15,-2-1 15 0,-2 2 1 0,1-1-3 0,-2 2 0 16,-3 1-1-16,-2 0 0 15,-3 2 0-15,1-3 0 0,-13 3-14 0,0 2 19 0,-1-1-4 16,1 0 1-16,-2 1-1 0,-1-1-1 16,-2 1 0-16,-1-1 0 0,0 1-15 0,-3-1 18 15,-2 0-1-15,-2 1-2 16,-6 1 1-16,-1-1-1 0,-2 0 0 0,-3 2 0 0,-4 0-15 16,-3 1 17-16,-15 2 3 0,24-4 2 0,-24 4 20 0,16-5 15 15,-16 5-10-15,0 0-7 0,15-3-4 16,-15 3-4-16,0 0-3 0,0 0-15 15,0 0 13-15,0 0-11 0,6-14 7 0,-6 14 4 16,0 0-2-16,0 0-9 0,-12-13-1 0,12 13-2 0,0 0-11 16,-11-9 47-16,11 9-46 0,0 0 8 15,-12-6 0-15,12 6 1 0,0 0-3 0,0 0 0 16,0 0 1-16,-15-6-12 0,15 6 14 0,0 0-3 0,0 0 3 16,-3 16 1-16,3-16 0 15,4 27-38-15,0-6 73 0,2 3-35 0,4 5-13 0,-2 4 15 16,3 1-7-16,0 4 7 0,2 0 32 15,-2 2-43-15,7 10 42 0,1-1-39 0,-1 2 34 0,1-1-53 16,-1 1 16-16,0 1-3 16,1 1 8-16,-1-1-2 0,0 3-47 0,-1-4 59 0,2 1-1 15,-1-1 14-15,0-2-31 0,1-1 16 16,-2 1 35-16,-2-10-43 0,0 0 28 0,0 1-31 0,-1-2 31 16,0-3-43-16,-2-1 10 0,-2-2-11 0,0-2 16 15,-3-1-4-15,-3-4 8 16,1-1-1-16,-3 1 1 0,0-2 0 0,-2-3 0 0,0 1 0 15,-1 1-12-15,-1 1 16 0,-3-2-8 16,-1 2 7-16,-2-3 1 0,-2 3 1 0,-2-4-3 16,-4 2 0-16,-1-2 0 0,-3 0-11 15,-2-2 14-15,-4-3-7 0,-2 1 6 0,-1-2 0 0,-4-1 1 16,-1-2-3-16,-4-1-2 0,0 0 3 0,-2-3-6 0,-2 1 9 16,-2-1-9-16,-1-1-54 0,-4 1 74 15,-1-2-4-15,-2 0-4 0,-10 1-3 0,-2-2-3 16,-3 1-10-16,0 1 14 15,-1-3-10-15,-3 3 8 0,-1-1 4 0,1 0-7 0,-3 0 2 16,-1 0-2-16,-1 0-2 0,-2 2-8 16,-2 0 10-16,-3 0-9 0,-1 1 8 0,0 1 0 0,-3 1 1 15,2-2 8-15,-1 2 24 16,0 0-42-16,1-1-9 0,-1 3 46 0,-2-1-43 0,0 1 8 16,-1 0 35-16,0 2-36 0,1-1 37 0,1 1-39 15,-2 2 41-15,1-1-53 0,0 1 51 0,-1 1-46 16,0 0 9-16,-1 0 6 0,3 3 1 15,-1-3 3-15,4 1-1 0,1 0 9 16,4 0 41-16,1-1-46 0,6-1-3 0,4-2 19 0,4 0 1 16,4-1-3-16,3-1 2 0,12-4-11 15,4 1 11-15,2-2-1 0,4 1-4 0,8-3-12 0,1 0 8 16,3 1-5-16,5-4 1 0,3 3-3 0,15-4-5 0,-24 4 1 16,24-4-4-16,-17 3-16 15,17-3 14-15,-15 7 10 0,15-7-1 0,-11 11-4 0,11-11 2 16,-9 11-34-16,9-11 35 0,-7 15-1 15,7-15-6-15,-3 14-26 0,3-14 22 0,0 0-64 0,2 23 34 16,-2-23-53 0,5 14 42-16,-5-14-51 0,9 12 39 0,-9-12-43 0,10 11-16 15,-10-11-159-15,11 7-409 0,-11-7-217 16</inkml:trace>
  <inkml:trace contextRef="#ctx0" brushRef="#br0" timeOffset="45819.87">28398 10539 331 0,'-8'-30'503'0,"0"2"-120"0,0 4-120 0,1-1-35 15,0 2-49-15,2 1-29 0,1 0-29 0,-1 0-26 0,2-2-21 16,3 5-49-16,3-3 39 0,3-1-57 0,1-1 19 0,4-3-29 16,7-1 39-16,0 2-47 15,6 0 6-15,2 1-1 0,2 0 5 0,2 2 2 0,2 2-11 16,1 1 13-16,0 4-6 0,0 3 9 15,0 0-3-15,-2 5 1 0,-3 4 41 0,-3 1-51 0,0 4 26 16,-2 2-30-16,-2 3 48 16,-3 3-53-16,-2 3 44 0,-2 4-44 0,-6 2 42 0,-4 4-48 15,-5 3 48-15,-3 7-19 16,-4 3 18-16,-8 3-7 0,-3 10-43 0,-7 2 42 16,-3 1-41-16,-3 4 41 0,-3-3-41 0,-3 4-6 0,2-1-4 0,-1-2 29 15,2 1 31-15,4-4-111 16,-4-3-652-16,11-5-260 0</inkml:trace>
  <inkml:trace contextRef="#ctx0" brushRef="#br0" timeOffset="46019.65">28458 11325 891 0,'-16'11'439'15,"0"-1"-61"-15,-2 0-134 0,5-4-1 0,2 1-96 0,11-7 3 16,-17 9-68-16,17-9 20 15,-10 9-66-15,10-9 36 0,0 0-59 0,0 0 42 0,0 0-44 16,4 16 25-16,-4-16-55 0,21 3 61 16,-21-3-51-16,35 0 46 0,-10-5-46 0,0-1-3 0,6-2-111 15,-2-6-706-15,0-2-402 16</inkml:trace>
  <inkml:trace contextRef="#ctx0" brushRef="#br0" timeOffset="46429.86">29393 10178 19 0,'-1'-24'609'15,"4"-1"-221"-15,3 1-115 0,0 0-45 0,5-4-62 16,3 3-30-16,1 0-28 0,2 2-20 0,2-1-14 16,1 3-11-16,2 3-17 0,-2 0 12 0,-1 4-24 0,-1 3-1 0,-1 0 26 15,2 3-35-15,-4 2-12 16,0 1-1-16,-15 5-2 0,24-1 25 0,-24 1-39 15,24 7 9-15,-11 0-2 0,-4 4 1 16,-1 0 0-16,-3 4 51 0,-2 4-52 0,-4 4 36 0,-3 4-37 16,-4 6 46-16,-4 3-62 15,-4 2 57-15,-6 10 0 0,-1 1-55 0,-3 2 46 0,-1 3-55 16,1 0 50-16,0 2-52 0,1 4 7 0,3-3 6 0,1-3 52 16,2 0-63-16,5 1-16 0,3-16-224 15,1 3-441-15,4-3-231 0</inkml:trace>
  <inkml:trace contextRef="#ctx0" brushRef="#br0" timeOffset="46609.67">29422 11375 733 0,'-6'12'587'0,"6"-12"-134"0,-12 18-132 0,12-18-33 0,-11 13-86 15,11-13-31-15,0 0-61 0,-10 13-1 16,10-13-42-16,0 0 11 0,0 0-38 0,0 0 7 15,-9 10-27-15,9-10 8 0,0 0-122 16,0 0-6-16,0 0-191 0,4-19-529 0,-4 19-383 16</inkml:trace>
  <inkml:trace contextRef="#ctx0" brushRef="#br0" timeOffset="55640.14">2028 11416 573 0,'0'0'383'0,"0"0"-86"0,0 0-25 0,0 0-102 16,0 0 8-16,0 0-65 0,0 0 17 16,0 0-59-16,0 0 23 0,0 0-45 0,-7-13 30 0,7 13-54 15,0 0 35-15,0 0-50 16,-17-2 27-16,17 2-27 0,0 0 39 0,0 0-55 0,-24-1 46 16,24 1-46-16,0 0 36 0,-20-1-41 0,20 1 39 0,0 0-42 15,-25 1 41-15,25-1-45 0,-19 1-19 16,19-1 29-16,-19 2 30 0,19-2-34 0,-23 4 44 15,23-4-52-15,-25 5 51 16,25-5-46-16,-24 6 43 0,10-2-52 0,-2 2 51 0,3-1-47 16,-1 2 45-16,0-1-43 0,-1 1 41 15,2-1-44-15,0 2 29 0,0-1 2 0,1 1 7 0,-2-1-13 16,2 1 8-16,0 0 1 0,0-1-7 0,12-7 0 0,-18 13 1 16,18-13-1-16,-18 14-3 15,18-14 0-15,-13 12 0 0,13-12-2 0,-12 15 1 0,12-15-4 16,-9 17 2-16,9-17 2 0,-9 18-2 15,9-18 1-15,-9 18-12 0,9-18 13 0,-7 23 0 0,7-23-2 16,-9 27 11-16,6-12-14 16,-1 2 23-16,0 0-25 0,1 4 19 0,-1-1-20 0,0 4 19 15,2-1-22-15,-2 1 1 0,2 2 0 16,-3 1 3-16,3 2-1 0,0 6-11 0,-2 1 14 0,1 2-36 16,0-1 45-16,1 2-48 0,-1 3 54 0,1-3-41 0,0 2 43 15,0 1-2-15,0-1-2 16,2 1-5-16,-2 0-2 0,1 1 21 0,1 0-21 15,0 1 19-15,1 2-38 0,1 0 18 16,-2 2-5-16,3-1 2 0,0 3-1 0,0 0-1 0,1 9 1 16,-2-9-7-16,2 0 10 15,2 9-2-15,0-2-1 0,-1-8 2 0,-1-1 18 0,2 0-18 16,-1 12 23-16,3-3-41 0,-2 0 13 0,2 1 2 0,-1 1-1 16,0-2-35-16,0 1 42 0,-2 0-37 15,1 2 45-15,0-2-40 0,0 2 35 0,-2-3 5 0,1 4-15 16,-3-1 19-16,3 2-5 15,-2 1-3-15,0 2-37 0,-1 0 42 0,0 2-35 0,3 1 46 16,-2-2-39-16,-1 1 41 0,2-1-43 16,-1 0 43-16,0 0-8 0,-1 0 5 0,1 0-5 0,3 2-44 15,-1-1 46-15,0 1-50 16,-1-1 51-16,1 0-40 0,1-2 36 0,-1-4-38 0,4 1 39 16,-2-4-38-16,1-3 42 0,-1-9-41 0,2-1 43 15,0 1-41-15,2 6 28 0,-1-9-28 16,-2 1 36-16,1 0-44 0,4 7 11 0,0-1 1 0,-1-9 4 15,0 0 2-15,0 2 0 16,-1-1 2-16,-1-1 1 0,1 2 1 0,3 9-7 0,-4-9 3 16,1 1 48-16,-1-1-53 0,-2 0 49 15,0 1-46-15,-3-1 42 0,4 2-47 0,-4 0 3 0,0 1 6 16,-2-3-4-16,0 0 3 0,-2 1 0 0,0 1-6 0,-1-2 3 16,-2-1 8-16,0 0-7 15,-2 1 11-15,-1-1-4 0,-1-2 0 0,-2-1 2 0,0-1 0 16,-1 0 5-16,0-1 32 0,-1 1-43 15,-1-5 38-15,0-1-45 0,-1-1-6 0,1-1 13 0,-1-3-7 16,1 1 9-16,-1-1 2 16,-2-2 0-16,3-5 0 0,-1 0 1 0,2-2 0 0,-2 1 1 15,0-1 0-15,1 0-10 16,-1-2 6-16,0 0 6 0,0-1-6 0,-1 0 0 0,1-2 9 16,-1 0-3-16,-1-1 0 0,1 0 1 0,-2-2-3 0,0 0 0 15,0 0 0-15,2-1-1 16,-1 0-7-16,1-2 3 0,0 1 6 0,-1-1-6 0,1 0 9 15,-3-1-4-15,5 1 1 0,-3-2 1 16,14-5 1-16,-20 10-36 0,20-10 38 0,-21 9-33 0,21-9 23 16,-17 9-16-16,17-9 35 15,-13 7-42-15,13-7 46 0,0 0-40 0,-14 10 37 0,14-10-37 16,0 0 37-16,-7 12-36 0,7-12 40 0,0 0-7 0,7 27-1 16,-2-14-11-16,4 3 16 0,2 3-17 15,6 4-1-15,-1-1 8 0,4 0 0 0,1-2-1 0,-2 2-1 16,2 0 0-16,1 1-2 15,1-2 42-15,-1 0-50 0,-1 0 28 0,1-3-38 16,0 1 52-16,1 0-55 0,-1 0 4 16,0-1 10-16,-3-1-1 0,1 2 3 0,-4-5 0 0,0 0 1 15,-3-2 0-15,1 1 2 16,-1-1-3-16,-2 0-8 0,0-3 3 0,-2 1 10 0,0-2-15 16,-9-8 18-16,16 16-3 0,-16-16 1 0,14 13-2 0,-14-13-1 15,12 9 2-15,-12-9 0 0,8 8-2 16,-8-8 0-16,0 0-8 0,14 10 10 0,-14-10-8 0,0 0 3 15,13 9 5-15,-13-9-4 16,0 0-2-16,13 9-4 0,-13-9-2 0,0 0-8 0,12 7-49 16,-12-7 38-16,0 0-60 0,13 5 41 15,-13-5-48-15,0 0-31 0,0 0-117 0,0 0-282 0,14 6-9 16</inkml:trace>
  <inkml:trace contextRef="#ctx0" brushRef="#br0" timeOffset="59209.77">9030 16066 406 0,'0'0'397'0,"0"0"-121"15,-14-10-51-15,14 10-41 0,0 0-48 0,-19-5-27 16,19 5-27-16,-15-4-13 0,15 4 6 0,-17-4-1 0,17 4-19 15,-20-3-7-15,20 3 1 0,-22-4-22 16,22 4 7-16,-22-3-6 0,22 3-14 0,-22-3 4 16,22 3-29-16,-22-3 34 15,22 3-5-15,-26-2-3 0,26 2-2 0,-26-2-1 0,26 2-16 16,-28 0 14-16,28 0-2 0,-28 0 8 0,28 0 31 0,-31 0-42 16,31 0 37-16,-31 0-47 0,31 0 42 15,-31 0-44-15,31 0 28 0,-32 1-20 0,32-1 34 0,-31 0-37 16,31 0 34-16,-32 0-41 15,32 0 34-15,-30 0-38 0,30 0 29 0,-30-1-37 0,30 1 50 16,-30-2-41-16,30 2 39 0,-30-3-42 16,30 3 39-16,-28-3-40 0,28 3 39 0,-27-3-33 15,27 3 19-15,-26-4-29 16,26 4 40-16,-25-3-40 0,25 3 42 0,-26-3-41 0,26 3 33 16,-27-2-33-16,27 2 38 0,-28-1-44 0,28 1 33 0,-28 1-24 15,28-1 37-15,-28 4-46 0,12-3 9 16,-1 2 6-16,0 0 1 0,-1 1 0 0,0-1 4 0,-1 4-2 15,-1-2 10-15,1 2-16 16,-1-1 11-16,0 0-2 0,1 1 1 0,0-1 2 0,-2 2 0 16,2-1 1-16,0-1 15 0,0 1-26 15,4-1 2-15,-2 0 6 0,3 0 2 0,-2 0 1 0,3-1-1 16,-1 0 1-16,-1 1 0 0,2-2-10 0,-1 2-10 16,1 0 24-16,13-6 0 15,-23 8-2-15,23-8 1 0,-23 10 0 0,11-3-2 0,-2-2-10 16,2 2 4-16,0 0 9 0,-1 1-4 15,1-1 2-15,0 0-2 0,0 0 0 0,2 0-1 0,-2 1-7 16,12-8 8-16,-17 14-2 16,17-14 10-16,-17 14-11 0,17-14 0 0,-15 17 1 0,15-17 20 15,-14 14-31-15,14-14 9 0,-10 16 1 16,10-16-11-16,-8 17 3 0,8-17 7 0,-5 17 6 0,5-17-2 16,-5 19 2-16,5-19-2 0,-2 22 0 15,2-22-1-15,0 27 0 0,0-27 23 16,3 29-45-16,-3-29 22 0,4 32 34 0,-1-16-40 0,0 1 36 15,0 1-42-15,2 1 42 0,-1 0-44 16,1 0 38-16,2 0-39 0,-1-1 36 0,1-1-38 0,0 1 4 16,-2-3-11-16,4 1 14 15,0-1-6-15,1 0 3 0,2 1 14 0,-1-3-1 0,3 1 1 16,0 0-6-16,-1-3 0 0,2 2 3 0,0-1-39 0,1 0 53 16,0-1-35-16,2 0 36 0,-2-2-39 15,3 1 43-15,1-1-42 0,-1-1 43 0,1 0-41 0,0 0 42 16,0-2-40-16,1 1 42 15,0 0-42-15,-1-2 42 0,3 1-41 0,0 0 42 0,0-1-43 16,-2 1 51-16,3-1-53 0,-1 0 44 16,1 1-36-16,0 0 37 0,3-1-4 0,-1 0-12 0,1-1-2 15,-2 0 1-15,2-1 1 16,0 1 9-16,1-1 0 0,9 0-37 0,-10-1-3 0,3 0 41 16,0-1-38-16,1-1 41 0,0 0-28 0,1 0 33 0,2 0-39 15,4 0 38-15,-1-1-40 0,1-1 40 16,-2 0-39-16,2 1 38 0,0-1-37 0,-1-1 37 0,1 2-2 15,0-4-6-15,-1 3-2 16,1-3 0-16,1-1-2 0,-1 1-1 0,2 0-1 0,-1-1-1 16,-1 0-2-16,3 0 1 0,-1 0-2 15,-1 1 1-15,0 0-4 0,1-1-15 0,-2 1 12 0,0 0-1 16,-2 1 9-16,3-1 1 0,-3 3 0 0,-1-2 2 0,0 1-27 16,-5 0 20-16,0 0-3 15,1 0 4-15,-1 1-2 0,1-1 7 0,-2 0-2 0,1 1-2 16,0-2 2-16,-1 1 39 0,0 1-54 15,1-2 8-15,-1 2 38 0,-1 0-45 0,1-2 2 0,-2 2 1 16,1 1 1-16,1-1 2 16,-2 0 0-16,1 0 0 0,-1 0 2 0,-1 0 0 0,0-1 0 15,-2 0 0-15,1 1 1 0,1-1-2 16,-2 0 2-16,1 1 0 0,-3-2-1 0,1 0 2 16,0 0-11-16,-2 0 42 0,-1-1-73 15,-3 1 41-15,1-2 39 0,-1 2-37 0,-2-2 42 16,1 0-50-16,-3 0 43 0,2 0-54 0,-2 0 50 0,-1 0-54 15,-12 6 52-15,20-12-52 0,-20 12 52 16,18-12-45-16,-18 12 46 0,14-13-47 0,-14 13 47 0,11-12-59 16,-11 12 58-16,8-14-49 15,-8 14 47-15,5-16-49 0,-5 16 37 0,0-20-35 0,0 20 36 16,-2-20-45-16,2 20 57 0,-5-23-49 0,1 10 47 0,-2-1-48 16,-1 1 46-16,-1 1-50 0,-2-2 49 15,0 2-47-15,-2-1 44 0,0 0-44 0,-2 1 47 0,-2 0-48 16,-1 0 3-16,0 2 0 15,-2-1-13-15,-2 1 29 0,0-1-1 0,-6 1 1 0,0-1 2 16,-2 1 0-16,1 0 2 16,-2 1 31-16,1 0-38 0,-2 0 44 0,1 0-58 0,0 2 55 15,-2-1-49-15,5 3 47 16,-5-2-47-16,0 0 38 0,-1 1-37 0,5 2-3 0,-1 1 11 16,-5-1 1-16,0-1 2 0,4 2 0 0,-4 0 0 0,3 0 0 15,0 2-3-15,-5-1 6 0,4 1-8 16,0 0 10-16,-1 1-2 0,-5-2 1 0,0 1 0 0,1-1 0 15,5 1 0-15,-5 0-5 16,5 0-16-16,-6-2 25 0,2 1 45 0,0 0-53 0,-1-1 3 16,1-2-4-16,-2 1 1 15,4 0-7-15,-3-2 10 0,2 0-7 0,-1-1 8 0,1-1-3 16,-2-1 4-16,0-1 0 0,0 0-2 0,0-1 2 0,0 2-5 16,-3-1 0-16,3 2-10 15,-2 0-4-15,-2 0-14 0,-1 3-14 0,1 3-18 0,-4 2-25 16,1 3-40-16,-3 2-124 0,2 3-342 15,-11 3-126-15</inkml:trace>
  <inkml:trace contextRef="#ctx0" brushRef="#br0" timeOffset="62899.74">24444 7478 290 0,'0'0'492'0,"0"0"-140"15,0 0-72-15,0 0-57 16,-20 3-38-16,20-3-33 0,0 0-2 0,-14 5-36 0,14-5 14 16,0 0-36-16,-18 4 14 0,18-4-46 15,0 0 34-15,-18 2-49 0,18-2 32 0,0 0-47 0,-16 3 29 16,16-3-27-16,0 0 32 0,0 0-58 0,0 0 48 16,-20 2-56-16,20-2 51 15,0 0-48-15,0 0 42 0,0 0-48 0,0 0 45 0,0 0-49 16,0 0 36-16,0 0-36 0,-18 2 41 15,18-2-49-15,0 0 45 0,0 0-45 0,0 0 40 0,0 0-42 16,0 0 49-16,0 0-50 16,0 0 56-16,12-17-52 0,3 4 65 0,4-6-69 0,7-3 71 15,10-11-54-15,6-4 50 0,4-4-6 16,5-2-14-16,7-6 8 0,17-13-10 0,2 0-49 0,-1-1 48 16,5 0-51-16,-8 1 49 0,-2 1-52 15,-13 10 54-15,0 1-51 0,-2 2 52 16,-1-1-63-16,-2 4 65 0,-3 1-53 0,-2 5 52 0,-4 1-51 15,-4 3 52-15,-5 1-5 0,-10 10-15 16,-2 2 8-16,-4 3 3 0,-4 5 1 0,-7 2-14 0,2 2-33 16,-10 10-20-16,9-15-30 15,-9 15-50-15,0 0-1 0,0 0-19 0,0 0-23 0,-11-12-21 16,11 12-140-16,-21 2-358 0,21-2-216 0</inkml:trace>
  <inkml:trace contextRef="#ctx0" brushRef="#br0" timeOffset="63279.55">25455 6275 666 0,'0'0'447'0,"0"0"-105"0,-9-15-75 16,9 15-60-16,0 0-32 0,-7-16-36 0,7 16 6 0,0 0-42 16,-10-12 24-16,10 12-56 0,0 0 27 0,-10-12-54 0,10 12 40 15,0 0-51-15,0 0 49 0,-11-10-55 16,11 10 37-16,0 0-55 0,0 0 43 0,0 0-57 15,0 0 37-15,-9-8-42 16,9 8 42-16,0 0-50 0,0 0 43 0,0 0-44 0,0 0-25 16,0 0 80-16,0 0-53 0,0 0 42 15,0 0-42-15,0 0 47 0,0 0-49 0,16 4 45 0,-16-4-6 16,18 5-42-16,-18-5 43 0,25 9 0 0,-11-3-6 0,1 0-8 16,2 1 0-16,2 1-45 15,0 1 62-15,-2-1-47 0,0 2 49 0,1 0-43 0,-2 0 52 16,-3 0-49-16,-2-1 47 0,3 4-43 15,-5 2 47-15,-2-3-29 0,0 2 55 0,-5 3-59 0,-2-17 45 16,-5 35-57 0,-2-12 55-16,-6 7-58 0,-5-2 50 0,-2 4-61 0,-7 6 61 15,-2-1-54-15,6-8 27 0,-2-2-113 0,2-4-35 0,6-2-145 16,1-6-611-16,7-3-518 0</inkml:trace>
  <inkml:trace contextRef="#ctx0" brushRef="#br0" timeOffset="64559.61">26513 6003 276 0,'0'0'556'0,"11"-17"-177"16,-11 17-79-16,10-18-67 0,-10 18-44 15,10-18-10-15,-10 18-44 0,7-21-6 16,-7 21-8-16,6-20-16 0,-6 20-12 0,3-18-4 0,-3 18-1 15,0 0-6-15,0-24-8 0,0 24-12 16,-3-14-19-16,3 14 1 0,-8-12-8 0,8 12-10 0,-9-9-4 16,9 9-8-16,0 0-5 15,-25-3 1-15,25 3-1 0,-27 7-10 0,12 2 9 0,-4 0-2 16,1 4-3-16,-4 4-1 0,0 2 46 0,1 3-58 0,1 2 44 16,-2 2-43-16,1 0 42 0,4 2-50 15,-2 2 50-15,4-3-55 0,1 3 52 0,1-2-4 16,1 1-51-16,3-1 51 15,3-4-52-15,2 0 51 0,1 0-48 0,3-5 49 0,1 6-48 16,5-2 47-16,1-3-47 0,5 4 49 16,7-2-51-16,1-4 46 0,5-2-65 0,2-3 74 15,6-6-50-15,2-1 48 0,3-4-50 16,-1-2 48-16,4-2-53 0,0-3 55 0,-3 0-52 0,0-1 41 16,-2-2-101-16,-3 0 0 0,-4-1-83 0,-2-3-167 0,-8 3-497 15,0 0-407-15</inkml:trace>
  <inkml:trace contextRef="#ctx0" brushRef="#br0" timeOffset="64919.71">27074 5842 566 0,'0'0'493'16,"14"-15"-117"-16,-14 15-109 16,11-14-55-16,-11 14-42 0,9-10-28 0,-9 10-15 0,0 0-10 15,14-11-25-15,-14 11-7 0,0 0-20 16,0 0-3-16,0 0-10 0,10-8-9 0,-10 8-13 0,0 0-6 16,0 0 0-16,0 0-14 0,0 0 8 0,0 0-12 15,0 0 7-15,-4 27-2 0,-2-10 2 16,-2 3-2-16,-1 0-3 0,-3 5 0 0,0 2-6 0,-1 2 6 15,-1 0-10-15,1 3 13 0,-4-1 39 16,2 1-50-16,-1-1 43 0,1 1-49 0,-1 1 43 16,0-1-54-16,0-2 49 15,3 0-55-15,-2-3 55 0,3 4-46 0,1-9 46 0,1-3-52 16,4-1 43-16,-1-5-91 0,7-13-3 0,-6 16-46 0,6-16-54 16,0 0-179-16,0 0-379 0,0 0-252 15</inkml:trace>
  <inkml:trace contextRef="#ctx0" brushRef="#br0" timeOffset="65219.92">27065 5738 674 0,'9'-21'466'0,"-9"21"-108"0,7-13-95 0,-7 13-54 0,0 0-35 15,12-12-48-15,-12 12-40 0,0 0-6 16,0 0-17-16,10-10-12 0,-10 10-5 0,0 0-18 0,0 0-5 15,17 3-15-15,-17-3 4 16,19 13 22-16,-5-2-6 0,-1 3-1 0,4 1-2 0,0 6-50 16,3 0 54-16,-2 3-13 15,0 0 43-15,1 2-17 0,0 2 4 0,2 1-21 0,-4 2 47 16,-1-1-12-16,3 1-13 0,-6-2 38 0,3 2-66 0,-1-1 48 16,-2 2-57-16,1 0 44 15,-3-1-67-15,-1 0 61 0,-1-1-57 0,-3-1 51 0,-1-5-68 16,-3-3 6-16,-1-3-86 15,-2-2-42-15,1-16-44 0,-7 25-156 0,1-15-431 0,-3 1-311 0</inkml:trace>
  <inkml:trace contextRef="#ctx0" brushRef="#br0" timeOffset="65479.66">27149 6335 103 0,'-16'-12'644'15,"3"0"-213"-15,1 4-100 0,3-2-61 16,-2 1-65-16,1 1-11 0,10 8-50 0,-17-15 14 0,17 15-51 15,-12-14 14-15,12 14-55 0,-9-12 46 16,9 12-62-16,0 0 34 0,-10-13-59 0,10 13 32 0,0 0-55 16,0 0 41-16,0 0-55 15,-6-13 52-15,6 13-57 0,0 0 51 0,14-6-49 0,-14 6 44 16,19-6-45-16,-2 2 50 0,4 1-55 0,4-2 43 16,1 1-41-16,8-2 49 0,2-1-49 15,2 0-72-15,2-1 93 0,3 0 0 0,-2-1 0 0,-1 1 1 16,3-3-6-16,-3 0-1 15,0-1-46-15,-1 2-19 0,-3-4-30 0,-2 3-44 0,-3-4-85 16,-6 0-192-16,-6 3-194 0,-3 0-145 16</inkml:trace>
  <inkml:trace contextRef="#ctx0" brushRef="#br0" timeOffset="66109.89">27782 5947 819 0,'0'0'354'16,"0"0"-7"-16,-1-19-132 0,1 19 24 0,0 0-91 0,-3-17 33 16,3 17-88-16,0 0 47 0,0 0-83 0,-5-14 26 15,5 14-58-15,0 0 41 0,0 0-64 16,0 0 47-16,0 0-59 0,0 0 51 0,0 0-59 0,0 0 55 15,0 0-65-15,0 0 69 16,2 25-59-16,0-9 53 0,-1 3-6 0,1 3-4 0,-1 3-1 16,0 0-16-16,1 1 50 0,0 0-59 15,-2 2 49-15,2-2-47 0,1 0 39 0,-2-1-47 0,0-1 46 16,0 0-52-16,-1-5-5 0,2-3 52 0,-2-16-56 0,0 28 15 16,0-28 4-16,0 20 45 15,0-20 31-15,-2 17 44 0,2-17-70 0,0 0 38 16,-8 13-62-16,8-13 40 15,0 0-59-15,0 0 47 0,-18-11-59 0,9 1 50 0,0-6-61 0,1-3 58 16,1-5-57-16,0-5 0 16,2-3-2-16,1-5 8 0,4-1 2 0,2-2-2 0,4-2-20 15,-1 2 21-15,5-3-14 0,0 3 25 16,3 0 0-16,1 6-7 0,1-1 5 0,2 3 0 0,1 3 1 16,0 2 0-16,3 2-6 0,-1 5 7 0,2-1 1 15,1 5-1-15,-1 1-7 0,0 4 9 16,0 3 1-16,-1 2-5 0,2 2 1 0,-6 3-7 15,3 2 9-15,-4 2-4 0,4 4 1 16,-4 2-9-16,0 3-13 0,-5 1 31 0,0 3-24 0,-4 3 25 16,-3 1-27-16,-5-1 31 15,-4 3-20-15,0 2 12 0,-7 3-16 0,-2-1 28 0,-5-1-2 16,0-1-34-16,-6-2 33 0,2-2-6 0,-4-2 8 0,2-1-8 16,-1-3-9-16,6-3 11 0,-1-3-18 15,3-1 18-15,2-1 0 0,1-1-2 0,15-5-7 0,-23 6 8 16,23-6 0-16,-18 3 1 15,18-3 7-15,0 0 0 0,-17 3-5 0,17-3-5 16,0 0-7-16,0 0 6 0,0 0 0 16,0 0-3-16,0 0-6 0,0 0 6 0,0 0 0 15,0 0 0-15,0 0-1 0,13 15-6 16,1-9 7-16,-1 0 0 0,3 5-2 0,1 1-4 0,1-2 6 16,-2 3 54-16,4 0-64 0,-3 1 51 0,6 2-64 0,0 1 60 15,-2 0-57-15,2-1 53 0,1 0-61 16,2-1 58-16,0-2-72 0,1-2 18 0,-2-3-98 15,1-4-19-15,3-4-97 0,-2 0-252 16,7-6-310-16,1-2-343 0</inkml:trace>
  <inkml:trace contextRef="#ctx0" brushRef="#br0" timeOffset="66450">28677 5785 543 0,'-3'-25'464'0,"3"25"-58"0,-4-24-160 16,4 24 13-16,-4-21-95 16,4 21 44-16,-3-18-77 0,3 18 38 0,-4-18-63 15,4 18 20-15,0 0-40 0,-6-19 4 16,6 19-40-16,0 0 20 0,0 0-49 0,-2-16 25 0,2 16-44 16,0 0 34-16,0 0-32 0,0 0 23 0,0 0-37 0,0 0 37 15,0 0-34-15,0 0 33 16,9 11-29-16,-9-11 28 0,6 26-15 0,-5-9 27 0,3 4-25 15,-1 2 14-15,-2 2-17 0,1 0 24 16,0 2-18-16,-2 0 28 0,1 2-27 0,-1-1 17 0,3 1-3 16,-2-2-12-16,1 0 1 15,1-2-1-15,0 2-2 0,1-2-6 0,-1-2 50 16,0 2-67-16,2-2 58 0,-1-2-59 0,1-1 45 0,0-3-54 16,-1 0 52-16,0-3-63 0,-4-14 14 15,7 22-102-15,-7-22-1 0,6 16-104 0,-6-16-144 0,0 0-501 16,0 0-469-16</inkml:trace>
  <inkml:trace contextRef="#ctx0" brushRef="#br0" timeOffset="66829.89">28479 5517 226 0,'-19'-14'594'0,"19"14"-185"0,-13-11-79 16,13 11-81-16,0 0-45 0,-14-10-65 15,14 10-20-15,0 0-25 0,0 0-21 0,0 0-15 0,-9-8-9 16,9 8-22-16,0 0 34 0,0 0 5 0,0 0 18 16,0 0-8-16,23 4 25 15,-23-4-4-15,27 6 13 0,-10-4-9 0,1 3-2 0,5-4-4 16,2 3-11-16,1-3-6 0,4 0-12 15,-1-1-10-15,9-2-9 0,1-1-4 0,-1-1 34 0,2-1-68 16,-2-1 5-16,-3 1-2 16,0-1-3-16,-8 2-3 0,-2 0-2 0,-3 0 1 0,-6 2-2 15,-16 2 0-15,25-5-2 0,-25 5 27 16,0 0-32-16,19-6-6 0,-19 6-28 0,0 0-16 0,0 0-15 16,0 0-7-16,0 0-12 0,0 0-10 0,0 0-10 15,-18-1-27-15,18 1 37 16,0 0-67-16,-15 3-95 0,15-3-179 0,0 0-259 0,0 0-222 15</inkml:trace>
  <inkml:trace contextRef="#ctx0" brushRef="#br0" timeOffset="68670.07">26521 6815 560 0,'0'0'391'0,"-22"4"-92"15,22-4-68-15,-20 3-40 0,20-3-27 0,-20 5-41 0,20-5 0 16,-16 2-17-16,16-2-21 15,0 0 16-15,-22 3-35 0,22-3 8 0,0 0-41 0,-17 3 32 16,17-3-32-16,0 0 16 0,0 0-29 16,-15 3 22-16,15-3-33 0,0 0 21 0,0 0-31 0,0 0 24 15,0 0-28-15,-16 4 30 16,16-4-36-16,0 0 25 0,0 0-26 0,0 0 23 16,0 0-26-16,0 0-3 0,0 0 9 0,0 0 20 0,0 0-20 15,0 0 21-15,0 0-23 0,0 0 3 16,0 0 20-16,0 0 36 0,16 11-23 0,-16-11-1 0,25 1 20 15,-25-1-23-15,38 0 36 16,-9-1 22-16,7 0-7 0,4-2-2 0,4-1-9 0,2 1-15 16,2-3-5-16,1 1-7 0,13-3-12 15,-1 1 0-15,-2 0-2 0,-5 1 46 0,7-2-64 0,-3-1 1 16,3 2-8-16,-15 1 8 0,4 1 0 0,-5-2-8 0,0 5 7 16,-2-4 0-16,-3 2 0 15,-6 0-2-15,-4 1 0 0,-7 2-4 0,-4-1 11 16,-1-1-5-16,-18 3-5 0,24-1 29 15,-24 1 21-15,19-1-9 0,-19 1-5 0,0 0-7 0,0 0-12 16,0 0 5-16,0 0-7 16,0 0-4-16,0 0 1 0,0 0-2 0,-16-12-1 0,16 12 1 15,-27-3-10-15,9 1 8 0,-1 0-1 16,0 0-1-16,-2 0-4 0,-1 1 2 0,-2 0 3 0,1 1-5 16,-2 1 0-16,0 0-8 0,-2 2 9 0,-2 0 47 0,-3 3-61 15,-1 0-12-15,-1 1 2 16,0-1-1-16,1 3-6 0,-3-1 7 0,0 1-5 15,1 1 12-15,-2-3 5 0,3 1 0 16,-2 0-2-16,1-2 9 0,3 2 0 0,5-4 2 0,0 1-1 16,0 0-5-16,3 0 9 15,-1-3 47-15,0 4-56 0,3-4 46 0,2 3-54 0,1-2 53 16,1-1-56-16,1 3 53 0,1-4-62 16,0 2 61-16,16-3-55 0,-25 4 53 0,25-4-61 0,-25 5 62 15,25-5-54-15,-19 3 52 0,19-3-53 0,0 0 48 0,-21 4-57 16,21-4 58-16,0 0-52 15,0 0 50-15,-18 3-64 0,18-3 64 0,0 0-55 0,0 0 57 16,0 0-56 0,0 0 55-16,0 0-53 0,0 0 51 0,0 0-49 0,0 0 50 0,14 7-47 15,-14-7 51-15,27-1-53 16,-9 1 5-16,9-2 0 0,0 1 11 0,2-2 4 0,9-1 3 16,0-1-5-16,5 1 8 0,-3 1 1 0,3-4-1 0,0 2 2 15,-1 0-7-15,-1 0 8 0,-1-1 45 16,0 2-54-16,-4-2-7 0,0 1 9 0,-9 1 0 0,0 1 1 15,-2 0 2-15,-4 0-7 16,-6 0 8-16,-15 3 1 0,25-3-2 0,-25 3-3 0,20-2 10 16,-20 2-1-16,0 0-1 15,16-4-1-15,-16 4-6 0,0 0 10 0,0 0-45 0,0 0-41 16,0 0-40-16,0 0-21 0,0 0-55 0,-7-12-191 0,7 12-404 16,0 0-333-16</inkml:trace>
  <inkml:trace contextRef="#ctx0" brushRef="#br0" timeOffset="69902.77">27945 6635 208 0,'0'0'415'0,"0"0"-59"0,0 0-31 0,0 0-67 16,0 0-62-16,0 0-38 0,0 0-26 0,0 0-39 0,-15-4-4 15,15 4-10-15,0 0-19 16,0 0-4-16,0 0-3 0,0 0-6 0,0 0-2 0,0 0-26 15,0 0 15-15,0 0-21 0,0 0 10 16,0 0-3-16,0 0-6 0,0 0-2 0,-19-2 1 0,19 2-5 16,0 0 11-16,0 0-3 15,0 0-8-15,0 0-4 0,0 0 16 0,0 0 2 0,-17 3-11 16,17-3 6-16,0 0 8 16,0 0-3-16,0 0-8 0,0 0-10 0,0 0-2 0,0 0 11 15,0 0-4-15,0 0-1 0,0 0-4 0,-18 2-2 0,18-2 0 16,0 0-1-16,0 0-13 15,0 0 9-15,0 0 8 0,0 0 4 0,0 0 11 0,18 1 6 16,-18-1 10-16,0 0 2 0,31-1 3 16,-31 1 7-16,34-3-11 0,-11 0 15 0,3-2-8 0,1 0-9 15,5-2-5-15,2 2-2 16,0-2-35-16,0 0 26 0,-1 0-26 0,-1 0 21 0,-5 1-21 16,-2 1 24-16,0-1-26 0,-2 2 26 0,-5 0-31 15,-3 1 29-15,-15 3-21 0,25-6 21 16,-25 6-28-16,16-2 43 0,-16 2-5 0,0 0 31 0,19-4 0 15,-19 4-17-15,0 0-3 16,0 0-6-16,0 0-21 0,0 0 7 0,0 0 0 0,0 0-3 16,0 0-3-16,-26-2 0 0,26 2-10 15,-31 7 7-15,12-3-2 0,-4 2-1 0,0-2-6 0,1 2 4 16,-1-1 1-16,-1 2-2 0,-1-1 0 0,0 1-8 0,0 0 10 16,1 0-1-16,1 0-1 15,0-2-3-15,-1 1 3 0,4-1 2 0,2-1-2 16,2 1-1-16,0-1-6 0,16-4 8 15,-24 5 0-15,24-5-6 0,-18 5 1 0,18-5 4 0,0 0 0 16,-20 5-3-16,20-5 1 16,0 0-9-16,0 0 9 0,-19 4-1 0,19-4-7 0,0 0 6 15,0 0 0-15,0 0 1 0,0 0-1 16,0 0 2-16,0 0-5 0,0 0 13 0,0 0-4 0,0 0-6 16,0 0 4-16,0 0 1 0,19-6 0 0,-19 6 0 0,26-9 0 15,-11 3-6-15,0 2 11 16,6-3-4-16,-2-1-6 0,1 2 3 0,-2 1 2 0,3-3-1 15,-1 2 0-15,-3 2-2 16,-1 0-6-16,-16 4 9 0,25-7-19 0,-25 7 14 0,20-5 3 16,-20 5 2-16,16-4-2 15,-16 4-18-15,0 0-64 0,0 0-43 0,0 0-62 0,0 0-144 16,0 0-546-16,0 0-492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8T13:40:24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14292 15672 605 0,'-4'-16'490'0,"0"3"-161"15,4 13-38-15,-10-20-100 0,10 20 3 0,-4-17-80 0,4 17 8 16,0 0-51-16,-7-16 30 16,7 16-68-16,0 0 42 0,0 0-58 0,-3-13 35 15,3 13-49-15,0 0 27 0,0 0-34 16,0 0 35-16,0 0-28 0,0 0 49 0,0 0-39 0,-1 28 38 15,2-10-42-15,-1 7 48 16,-1 1-4-16,-2 8-6 0,1 6 1 0,0-1-6 0,0 5-14 16,0 5 20-16,-1 0-31 0,-2 12 22 15,1 1-35-15,0-2 30 0,-1 0-23 0,0-2 14 0,1-9-29 16,0-1 23-16,-1-1-24 0,2 1 28 0,-1-3-8 0,2-2-24 16,0-1 22-16,0-2-25 15,1-3 24-15,1-7-29 0,0-2 11 0,1 0-60 0,1-6 23 16,-2-3-71-16,2-2 22 0,-2-17-35 15,2 23 9-15,-2-23-13 0,0 0 4 0,0 19-46 0,0-19-106 16,0 0-323-16,0 0-135 16</inkml:trace>
  <inkml:trace contextRef="#ctx0" brushRef="#br0" timeOffset="380.07">13892 16618 571 0,'0'0'470'0,"0"0"-150"0,-20-4-25 0,20 4-94 0,0 0 17 15,0 0-95-15,-14-2 19 0,14 2-76 0,0 0 30 0,0 0-91 16,0 0 69-16,0 0-53 15,-8 10 38-15,8-10-49 0,7 15 39 0,-7-15-57 0,14 22 50 16,-4-7-57-16,3 3 52 0,1-1-44 16,2 5 71-16,4 1-40 0,-2-1 40 0,2-1-41 0,0-1 0 15,0-1 0-15,-1-3 4 16,-2-1-3-16,3-3 0 0,-3-1 26 0,0-2 1 0,2 0 18 16,-6-4-24-16,-13-5 15 0,26 6-20 0,-26-6 13 0,23 0-24 15,-23 0 17-15,26-10-24 0,-10 0 13 16,-1-3-20-16,5-8 10 0,-2-1-4 0,0-3-14 0,0-2-27 15,0-2-39-15,-3 1-44 16,1 2-47-16,-3-1-39 0,-4 6-88 0,-1 1-560 0,-4 6-415 16</inkml:trace>
  <inkml:trace contextRef="#ctx0" brushRef="#br0" timeOffset="1109.83">13576 15841 249 0,'-7'-17'597'0,"-3"1"-139"0,0 5-150 15,1 1-34-15,9 10-96 0,-20-10 10 0,20 10-85 0,-19 0 24 16,6 6-72-16,-3 6 29 16,-4 7-27-16,0 6-43 0,-3 4 36 0,-3 14-51 0,-1 4 41 15,-4 7-72-15,-1 6 28 0,-5 2 0 16,1 3-7-16,-6 1 10 0,-8 12 41 0,6-15-44 0,1-2 40 16,-2-1-48-16,-2-2 43 0,2-1-48 0,-2-1 46 0,2-5-48 15,0-2 47-15,2-4-60 16,1-5-13-16,4-4-16 0,-1-6-16 0,10-6-69 0,-3-10-193 15,5-3-283-15,8-7-151 16</inkml:trace>
  <inkml:trace contextRef="#ctx0" brushRef="#br0" timeOffset="1380.14">13562 15904 399 0,'0'0'507'0,"25"-6"-185"16,-25 6-39-16,0 0-106 0,24 1-6 16,-24-1-52-16,9 9-3 0,-9-9-49 0,0 21 4 15,-4-1-43-15,-7 8 16 16,-3 3-7-16,-1 4-16 0,-10 10 9 0,-2 4-4 0,-2 1-4 16,-3 3-21-16,-1 1 13 0,-1 1 39 0,-2 1-49 0,3 1 41 15,-3 0-47-15,4 0 0 0,-2-2 1 16,4 1-1-16,4-6 1 0,2 0-1 0,3-6 1 0,8-10 1 15,3-1-2-15,6-8-22 16,2-6-36-16,6-2-60 0,-4-17-101 0,12 20-393 0,-12-20-145 16</inkml:trace>
  <inkml:trace contextRef="#ctx0" brushRef="#br0" timeOffset="1579.97">13892 16289 785 0,'0'0'452'0,"0"0"-122"15,11-8-75-15,-11 8-52 0,0 0-41 0,-13 19-35 0,2 0-25 16,-5 9-23-16,-1 4 19 16,-10 13-70-16,1 4 50 0,-3 2-69 0,2 5 49 0,-2 1-63 15,2 4 51-15,4-1-51 0,2 0-1 16,4-3 7-16,4-3-3 0,7-11-2 0,3-4 53 0,4-5-64 16,5-7 11-16,3-7-76 0,4-4-47 0,-1-9-210 0,-12-7-331 15,33-3-195-15</inkml:trace>
  <inkml:trace contextRef="#ctx0" brushRef="#br0" timeOffset="1809.8">14189 16343 513 0,'0'0'514'0,"2"-21"-134"0,-2 21-35 0,0 0-129 16,-2-20-21-16,2 20-43 0,0 0-32 15,0 0-25-15,0 0-26 0,0 0-16 0,0 0-11 0,0 0-10 16,0 0-17-16,7 19 7 15,-1 1-10-15,1 4 41 0,3 7-50 0,0 2 39 0,3 0-42 16,1 2 32-16,3-1-9 0,2 2-35 16,8 5 32-16,-6-9-37 0,3-1-4 0,1-3 12 0,2-3 1 15,0-3-6-15,0-4-31 16,2-3-23-16,-6-7-31 0,1-2-73 0,-6-4-227 0,0-4-202 16,2-4-136-16</inkml:trace>
  <inkml:trace contextRef="#ctx0" brushRef="#br0" timeOffset="2029.85">14734 16127 642 0,'12'-16'440'0,"-12"16"-98"16,0 0-99-16,23-5-46 0,-10 10-41 0,7 6-35 0,2 3-30 16,5 4-8-16,2 4-16 15,3 0-11-15,9 6-11 0,1 1 0 0,3-1 17 0,2 0-44 16,0-1 32-16,7 1-47 0,-1-2 41 15,1-2-49-15,-3 0 40 0,0-3-47 0,-4-1 34 16,-6-5-35-16,-4-2 41 16,-2 0-49-16,-4-5-4 0,-6-2-63 0,-6-5-151 0,-19-1-466 15,24-6-231-15</inkml:trace>
  <inkml:trace contextRef="#ctx0" brushRef="#br0" timeOffset="2220.13">15124 16044 846 0,'-16'-4'454'0,"16"4"-165"0,0 0-20 0,0 0-99 16,9 9 12-16,6 3-83 15,8 6 27-15,5 1-72 0,5 4-12 0,10 5-17 0,5 3 2 16,2-1-6-16,1 2-6 0,2 0-3 0,1 0-3 0,-3 1-5 16,0-1-4-16,-2-2 55 0,-3 0-66 15,-1-1 52-15,-5-2-48 0,-7-6 45 16,-3 0-82-16,-5-4-21 0,-6-4-96 0,-6-4-579 15,-13-9-264-15</inkml:trace>
  <inkml:trace contextRef="#ctx0" brushRef="#br0" timeOffset="2459.94">15447 16021 391 0,'0'0'505'0,"4"-19"-100"0,-4 19-138 16,15-14-27-16,-15 14-86 0,30-2 7 0,-5 7-78 0,7 4-8 15,3 4-12-15,3 4-13 16,12 4-7-16,0 4-9 0,0 4-15 0,1 2 3 16,0 2-3-16,-1 4-4 0,1-1-1 15,-1-1-4-15,-1 0-2 0,1 1-1 0,-4-4-9 0,1-2 0 16,-3-1 8-16,-1-3 37 0,-7-8-45 0,-3-1 41 0,-3-2-45 16,-1-4 30-16,-8-3-60 15,-1-1 11-15,-20-7-97 0,19 5-276 0,-19-5-211 0,0 0-140 16</inkml:trace>
  <inkml:trace contextRef="#ctx0" brushRef="#br0" timeOffset="3030.21">13390 16006 361 0,'-17'-8'514'0,"0"0"-124"0,-6 3-112 16,-2 3-37-16,-4 2-83 0,-7 4-31 15,-4 4-27-15,-5 3-19 0,-10 7-17 0,-2 4-22 0,-4 1-14 16,1 4 9-16,-1 2-8 16,3 2-5-16,3 4-3 0,1 1-6 0,5 1-39 0,2 0-80 15,4-4-220-15,8 1-269 0,10-7-126 16</inkml:trace>
  <inkml:trace contextRef="#ctx0" brushRef="#br0" timeOffset="3980.03">12594 17587 58 0,'0'0'586'0,"-4"-26"-187"0,4 26-111 0,-3-22-37 0,3 22-85 16,-2-16-7-16,2 16-59 16,0 0-3-16,-2-17-40 0,2 17 10 0,0 0-38 0,0 0 5 15,0 0-15-15,0 0 0 0,0 0-6 16,4 19-3-16,-4-19-2 0,5 31-42 0,-3-7 37 0,1 1-37 16,1 1 53-16,0 1-43 0,0 1 42 0,0-2-41 15,0-1 44-15,0-3-48 16,-2 0 48-16,0-5-48 0,-2-17 51 0,3 25-41 0,-3-25 55 15,0 0-24-15,2 20 32 0,-2-20-34 16,0 0 23-16,0 0-33 0,0 0 31 0,-15-7-38 0,7-7 31 16,0-6-36-16,1-3 25 15,-2-9 3-15,-1-3-2 0,4-4-4 0,4-1 42 0,0-1-50 16,2-2-4-16,6 2 0 0,1 0-9 0,3 3 3 0,3 0 9 16,3 2-1-16,1 3-2 0,2 2-34 15,2 3 39-15,0 5-35 0,2 3 37 16,1 5-42-16,-6 6 46 0,2 3-35 15,-20 6 36-15,29 0-34 0,-15 5 36 0,-2 4-35 0,0 3 36 16,-1 3-35-16,-3 5 30 0,-6 2 5 16,-2-2-3-16,-2 6 2 0,-5 4-4 0,-2 2-4 0,-4-1 0 15,-1 2-8-15,-2-3 4 16,-2 0-4-16,1-2-28 0,-4-3 40 0,1-2-36 0,4-2 33 16,-2-6-24-16,5-1 37 0,-3-3-37 0,5-2 36 0,11-9-33 15,-19 11 37-15,19-11-37 16,-12 5 24-16,12-5-32 0,0 0 34 0,0 0-29 0,0 0 35 15,-12-6-4-15,12 6-4 16,0 0 0-16,7-12-43 0,-7 12 7 0,11-10 43 0,-11 10-2 16,18-8-4-16,-18 8-2 0,22-7-2 15,-22 7 0-15,29-1-37 0,-12 1 35 0,3 4-31 16,0 0 40-16,3 2-36 0,3 2 37 0,4 2-35 0,1 2 28 0,1 0-26 16,3 1 31-16,-3 1-28 15,3 0 37-15,-1-1-35 0,-3 0 22 0,3-1-74 16,-3-2-23-16,-10-4-170 0,2-1-336 15,-2-1-129-15</inkml:trace>
  <inkml:trace contextRef="#ctx0" brushRef="#br0" timeOffset="4860.33">13210 17637 510 0,'-15'-7'482'0,"15"7"-111"0,0 0-97 15,-17-7-59-15,17 7-50 16,0 0-36-16,0 0-26 0,-14-6-21 0,14 6-17 15,0 0-20-15,0 0-2 0,0 0-41 16,0 0 22-16,0 0-24 0,5 14 29 0,-5-14-34 0,11 14 26 16,-11-14-29-16,16 17 28 15,-4-7-26-15,-12-10 25 0,20 15-35 0,-7-9 34 0,-13-6-26 16,21 8 24-16,-21-8-15 0,19 3 22 0,-19-3-6 0,19-5-8 16,-19 5 9-16,15-10-3 0,-15 10 1 15,9-13-2-15,-9 13-2 0,1-17 0 0,-1 17-3 16,-8-19-3-16,1 9-3 0,-4 0-3 15,-5 2 3-15,-1 0-10 0,-1 2 8 0,0 3-6 0,-2 0 9 16,-1 3-7-16,1 0-1 16,0 2 1-16,1 1-5 0,2-2 4 0,17-1-9 0,-23 3-14 15,23-3 27-15,0 0-3 16,-13 5-22-16,13-5 35 0,0 0-9 0,0 0-2 0,22-2-2 16,-1-4-8-16,1 0 0 0,10-3 8 0,4-1-9 0,-1-2 10 15,3 0 39-15,3 0-50 0,-5 4 45 16,2-1-44-16,-4 2 41 0,-7 3-39 0,0 1-3 0,-5 2 1 15,-6 2-1-15,2 1 2 16,-3 2 2-16,-3 4 8 0,-1 2 4 0,-4 2 1 0,-1 0 1 16,0 3-2-16,-4 2-20 0,2-1 24 15,-2 1-30-15,-2 1 34 0,2-1-26 0,-2-17 25 16,3 26-24-16,-3-26 26 0,2 25-27 0,-2-25 20 0,6 19-16 16,-6-19 26-16,7 15-23 15,-7-15 32-15,12 7-19 0,-12-7 15 0,17-4-22 0,-5-2 21 16,3-6-21-16,1-3 21 0,-1-2-5 15,0-3-5-15,-2 2 4 0,-1 0-1 0,-4 1-3 0,-3 3-2 16,-5 14-5-16,4-25 10 16,-4 25-1-16,-4-22-4 0,4 22 1 0,-17-20-6 0,4 12 36 15,0 2-45-15,-5 2 39 0,-5 0-44 0,4 2 45 0,-2 3-54 16,-4 1 51-16,0 1-49 16,1 1 4-16,2 1-1 0,3-3 4 0,19-2-9 0,-25 6 10 15,25-6 1-15,-15 3-4 16,15-3-8-16,0 0-1 0,0 0-19 0,0 0 3 0,23-9 6 15,-2 0 7-15,7-5 2 0,5-2 7 16,4 1-8-16,-1-1 15 0,2-1-2 0,-2 2 12 0,-3 1-6 16,-4 0-3-16,-6 5-36 15,-2 1 48-15,-4 1-26 0,-1 3 65 0,-16 4 40 0,20-8 27 16,-20 8 19-16,14-6 6 0,-14 6-21 0,0 0-21 16,0 0-14-16,15-5-12 0,-15 5-17 15,0 0-9-15,0 0-8 0,0 0-10 0,0 0-3 16,0 0-5-16,12 10-5 0,-12-10 6 15,4 16-8-15,-4-16-1 0,11 24 0 0,-4-8-1 0,2 1-4 16,0 1 1-16,0 0-3 0,1 0 9 16,-2 0-8-16,1 0 6 0,0 0-7 0,0-2 2 0,0-1-3 15,2 1 2-15,-2-4-9 16,-2-2 16-16,2-1-11 0,-9-9 10 0,16 14-12 0,-16-14 7 16,17 4-10-16,-17-4-4 0,19-4-19 0,-8-4-11 15,0-2-38-15,0-4-38 0,-4-2 40 16,2 0-49-16,-4-1 2 0,-3 1-36 0,-2 16-114 0,-6-34-143 15,-2 18-156-15,-3 1-100 16</inkml:trace>
  <inkml:trace contextRef="#ctx0" brushRef="#br0" timeOffset="5015.18">13796 17448 578 0,'-23'3'423'0,"6"0"-93"0,17-3-97 16,-23 1-62-16,23-1-47 0,0 0-16 15,0 0-17-15,0 0-18 0,0 0-13 0,0 0-8 0,21-12-14 16,-2 6-21-16,6-2 7 0,9-2-7 15,1-1-1-15,4 0 1 0,1-2-1 0,1 3-4 0,-1-1-36 16,-2 3-82-16,-4-1-204 16,0 3-255-16,-5 3-84 0</inkml:trace>
  <inkml:trace contextRef="#ctx0" brushRef="#br0" timeOffset="5289.91">14390 17334 281 0,'0'0'574'0,"0"0"-161"15,0 0-72-15,0 0-59 0,0 0-49 16,17-1-17-16,-17 1-25 0,0 0-30 0,0 0-25 0,0 0-30 15,0 0 3-15,-17-8-19 0,17 8-17 16,0 0-14-16,-24-2-1 0,24 2-21 0,-17 0-5 0,17 0-10 16,-21 3-6-16,21-3-4 15,-18 4-2-15,18-4-3 0,-18 4-3 0,18-4-2 0,-11 8 5 16,11-8-5-16,-7 14-2 0,7-14 1 0,0 0 20 16,3 25-24-16,-3-25 18 0,13 24-23 15,-2-8 22-15,3 0-18 0,1-2-4 0,-1 3 1 16,3-2 2-16,0 0 2 0,-2 0 1 15,1 1 4-15,-3-3-6 0,1-1 9 0,-7-2-7 0,2 2 4 16,-9-12-3-16,4 22 7 0,-4-22-7 16,-7 26 6-16,-1-9-6 0,-6 1 9 0,-6 3-10 15,-5-1-46-15,-5-2-110 0,-3-2-100 16,-5-5-632-16,-5-2-512 0</inkml:trace>
  <inkml:trace contextRef="#ctx0" brushRef="#br0" timeOffset="7119.87">14858 11310 194 0,'0'0'489'0,"0"0"-156"16,16 2-33-16,-16-2-83 0,0 0-17 15,0 0-22-15,0 0-43 0,0 0-9 16,0 0 0-16,0 0-38 0,0 0 4 15,0 0-19-15,0 0-6 0,0 0-6 0,0 0-8 0,0 0-7 16,0 0 1-16,0 0-3 0,0 0-16 16,0 0 5-16,-19 0-15 0,19 0 4 0,0 0 2 0,-14-4-11 15,14 4-2-15,0 0-4 16,-19-4-2-16,19 4-8 0,-15-3 3 0,15 3 9 0,-19-4-7 16,19 4 3-16,-23-2 5 0,23 2-4 0,-25-1 1 0,25 1-3 15,-32-1 4-15,13-1-3 0,-1 1 0 16,1 1-7-16,-6-1 7 0,0 1-8 0,-2-2 11 0,0 2-4 15,-3 0 2-15,-3 2 38 16,-5 1-50-16,0-1 3 0,-3 0-1 0,-1-1-2 16,-1 1 9-16,-2 0-13 0,0-2 8 15,0 2 2-15,-2-2-7 0,-2 0 3 0,1 0 7 16,-3-2-1-16,3 2 0 0,-1-3-2 0,-1 0 0 0,1 1 49 0,-2-2-41 16,3-2 42-16,-1-1-52 15,-1 2 48-15,2-2-63 0,-11-1 7 0,1-2 11 0,1 1 43 16,-1 0-52-16,1-1 47 0,-1-1-52 15,3 1 48-15,-2 0-53 0,-1-1 50 0,12 2-57 0,-9-2 56 16,-1-2-47-16,8 4 46 16,3-1-58-16,-9-2 58 0,10 1-47 0,-3 1 46 0,4-1-48 15,-3-1 46-15,2 1-46 0,-1 0 46 0,2-1-52 0,0 2 55 16,1-2-53-16,4 1 44 0,-2 0-45 16,3-1 50-16,3 2-57 0,-1 1 59 0,5 0-49 0,5 3 48 15,2-1-49-15,2 0 49 16,1 1-50-16,5 0 50 0,2 2-81 0,13 4 6 15,-21-8-74-15,21 8-62 0,-14-10-119 16,14 10-502-16,-11-7-354 0</inkml:trace>
  <inkml:trace contextRef="#ctx0" brushRef="#br0" timeOffset="7990.2">10376 10900 534 0,'0'0'424'0,"0"-22"-90"15,0 22-71-15,0 0-50 0,-2-18-31 0,2 18-16 0,-3-16-24 16,3 16-8-16,-4-18-16 15,4 18-35-15,-7-20 0 0,7 20-10 0,-9-24 0 0,2 11 9 16,0 2-3-16,-2 0-16 0,0 1-12 16,-2-1-11-16,-1 4-6 0,-1 1-13 0,-2 1-3 15,15 5-1-15,-31-1-4 16,10 5-7-16,-2 3 0 0,1 1 1 0,-5 7-10 0,3 1 1 16,0 2 7-16,3 1-4 0,3 2 46 0,2 0-53 0,5-2 43 15,2 1-50-15,3 0 46 0,3 2-58 16,3-3 60-16,3 2-55 0,2 2 48 0,4-2-53 0,4 3 45 15,2-2-46-15,1 0 38 16,3-1-75-16,-1-1 59 0,2 1-44 0,0-1 47 0,-2 2-39 16,0 0 11-16,-2 0 3 0,-4-7 6 15,-1 2 5-15,-2-1 2 0,-2-3 5 0,-7-13-6 16,4 23-2-16,-4-23 16 0,-6 28 1 0,-2-11-7 0,-3 1 2 0,-6 1 7 16,-3 1 3-16,-2 0-12 15,-3 0 11-15,0-3-1 0,1-1-3 0,-1 1-14 0,6-7-24 16,0 1-20-16,6-6-33 0,13-5-35 15,-16 3-136-15,16-3-158 0,0 0-176 0,-9-17-126 0</inkml:trace>
  <inkml:trace contextRef="#ctx0" brushRef="#br0" timeOffset="9180.12">10304 10869 370 0,'0'0'563'0,"4"-20"-170"15,-4 20-79-15,2-17-57 16,-2 17-47-16,0 0-39 0,0-18-25 0,0 18-34 0,0 0-29 15,0 0-21-15,0 0-14 0,0 0-11 16,0 0-8-16,0 0-5 0,0 0-5 0,0 0-7 0,0 0-29 16,4 28 61-16,0-13-38 15,1 6 36-15,2 2-50 0,3 8 38 0,-1 1-37 0,2-1 32 16,-1 2-36-16,1 1-2 0,0-2 7 0,2-1 2 0,-1 0-1 16,1-4 1-16,-1-2 2 0,-2-4 0 15,0-3 0-15,-1-1-8 0,-1-5 1 0,0 1 17 16,-8-13-5-16,11 17 1 0,-11-17-3 15,0 0-28-15,6 12-30 0,-6-12-32 0,0 0-14 16,0 0-26-16,-20 3-43 0,20-3-5 16,-32-6-41-16,10 2 42 0,-4 0 10 0,-2-2 58 0,-4 0 2 15,-2 0 183-15,6 2 77 16,1 0-17-16,1-2-4 0,1 0 4 0,4 2-35 0,4-1 29 16,3 1-57-16,14 4 17 0,-19-9-47 0,19 9 0 0,-8-8-23 15,8 8 9-15,0 0-20 0,9-20 8 16,-9 20-14-16,23-14 12 0,-6 5-16 0,4 0 18 0,2-2-21 15,1 4 15-15,3-3-12 16,2 2 9-16,-3 0-12 0,-1 2 11 0,0 0-11 0,0 0 11 16,-2 0-10-16,0 1 21 0,-2 1-25 15,-3 1 17-15,-2-1-45 0,-16 4 55 0,26-4-22 0,-26 4 26 16,20-4-41-16,-20 4 32 0,0 0-19 0,21-3 17 0,-21 3-20 16,0 0 19-16,17-3-11 15,-17 3 9-15,0 0-3 0,0 0 31 0,0 0-23 16,18-5 33-16,-18 5-39 0,0 0 40 15,14-9-33-15,-14 9 31 0,13-14-50 0,-13 14 40 0,15-19-40 16,-7 8 34-16,-1-1-39 16,0 1 64-16,-7 11-52 0,10-19 49 0,-10 19-37 0,7-18 61 15,-7 18-53-15,3-15 37 0,-3 15-50 16,0 0-7-16,-2-19-3 0,2 19 11 0,0 0-7 0,-11-12 0 16,11 12-3-16,0 0 0 0,-24 0-1 0,24 0 51 0,-25 11-67 15,7-1 55-15,2 1-59 16,0 2 47-16,1 2-48 0,0 1 42 0,4 2-40 0,2 0 41 15,1 1-46-15,4-2 45 0,2-1-47 16,2-16 47-16,2 31-47 0,5-12 2 0,1-2 5 0,1-4-4 16,4 1 8-16,0-2 7 15,1-1-2-15,3-2 2 0,-2-2 46 0,1-3-57 0,-1 0 51 16,-15-4-47-16,30 0 49 0,-13-4-53 0,-2 0 49 0,1-1-50 16,1-3 47-16,-2-1-49 15,-4-1 50-15,2 1-47 0,-4 0 62 0,-9 9-34 0,13-15 42 16,-13 15-4-16,9-13-3 15,-9 13-13-15,0 0-5 0,9-12-4 0,-9 12-6 0,0 0-7 16,0 0-1-16,0 0-48 0,0 0 53 16,0 0-48-16,0 0 52 0,17 4-48 0,-17-4 47 0,6 14-45 15,-6-14 48-15,9 19-48 0,-9-19 50 0,10 18-51 0,-10-18 47 16,10 16-43-16,-10-16 48 16,8 12-50-16,-8-12 52 0,0 0-48 0,9 11 53 0,-9-11-58 15,0 0 58-15,0 0-53 0,0 0 51 16,0 0-49-16,0 0 46 0,0 0-48 0,2-17 45 0,-2 17-45 15,-5-24 46-15,1 10-8 16,0-1 5-16,1 0-4 0,1-1-4 0,2 16-55 0,-5-25 57 16,5 25-49-16,-1-22 49 0,1 22-46 15,2-18 49-15,-2 18-54 0,7-15 53 0,-7 15-45 0,13-8 51 16,-13 8-51-16,18-5 53 0,-18 5-53 0,23 2 53 16,-23-2-4-16,29 9-5 15,-15-4-3-15,1 3-46 0,1 1 48 0,0 0-46 16,-2 1 40-16,-1-1-42 0,-1-1 58 0,-12-8-51 15,18 13 52-15,-18-13-51 0,14 10 52 0,-14-10-47 0,0 0 52 16,14 10-57-16,-14-10 58 16,0 0-51-16,0 0 51 0,0 0-46 0,0 0 51 0,0 0-47 15,0 0 47-15,-8-12 1 0,8 12-7 0,-9-18 0 0,9 18-8 16,-11-23-4-16,7 10-50 0,1-2 52 16,3 15-56-16,-3-28 54 0,3 28-45 0,0-26 49 0,0 26-50 15,6-25 49-15,-1 10-51 16,3 5 48-16,0-2-46 0,1 1 6 0,3 4 2 0,1 2 5 15,1-1 0-15,-14 6 2 0,27-2-2 16,-10 4 51-16,1 4-52 0,2 0 50 0,-2 5-52 0,5 5 47 16,-3 3-53-16,0 4 51 15,-4 3-48-15,0 2 50 0,-3 3-52 0,-3 4 36 16,-1 1-108-16,-4 0-27 0,-2-1-121 0,-3-5-753 0,0-1-708 16</inkml:trace>
  <inkml:trace contextRef="#ctx0" brushRef="#br0" timeOffset="11479.99">14207 9360 39 0,'0'0'680'0,"0"0"-244"0,0 0-90 0,0 0-87 0,0 0-49 0,0 0-36 16,0 0-26-16,0 0-14 0,-18 0-24 15,18 0-15-15,0 0-15 0,0 0-17 0,-18 2 3 0,18-2 5 16,0 0-10-16,0 0-7 0,-25 1-9 0,25-1-2 0,0 0 0 16,-22-1 1-1,22 1-5-15,0 0-8 0,-25-3-2 0,25 3-9 0,-21-3-2 16,21 3-2-16,-24-6 0 0,24 6 2 15,-27-9-1-15,14 5-2 0,-3-1 9 0,0-2-5 0,-4 0-2 16,2-2 0-16,0 0-4 16,-2-1-1-16,0 0-2 0,-1-2-2 0,2 1-4 0,-6-3 4 15,2-1-53-15,-2 0 57 0,2 1-4 16,-1-3 0-16,0 1-1 0,-1-1-1 0,0 0-1 0,-2 1 2 16,1-1-4-16,-2 1 1 0,-3-1-2 0,-1 0 1 0,-1 0-1 15,-4 1 1-15,-1-1-1 16,0 1-2-16,-12 1 0 0,0-3-5 0,-2 1 0 0,0 2 6 15,1-2 0-15,-3 2-2 0,1 0 0 16,-1-3 3-16,-1 5-5 0,1-2 7 0,-3 2-10 0,1 0 10 16,0-1-11-16,-3 1 11 15,2-2-10-15,-2 1 13 0,-3-1-10 0,1 1 6 0,-7-1-8 16,5 0 5-16,-2 0-8 0,2 0 14 0,-4-1-10 0,0 2 9 16,-1-1 0-16,-2 0-2 0,-2 2 0 15,-1-2-1-15,-2 0-1 0,-3 1-1 0,-2-2 0 16,1 1 1-16,-2 0-1 15,-1-2 3-15,1 0-3 0,-2 1-46 0,0-1 49 0,-1 0-44 16,-2-2 60-16,0-1-64 0,-1 1 62 16,1-2-48-16,2 0 54 0,-2-1-49 0,1-1 49 0,1 1-51 15,2-3 55-15,-2 1-52 0,-17-7 59 0,18 6-59 0,1 0 68 16,2-2 1-16,-2 1-5 16,1 0-8-16,1-1 6 0,1-1-5 15,1 1-2-15,0-1-10 0,1 1 6 0,0-1 3 0,2 1-45 16,1-1 54-16,3 1-49 0,3-1 54 0,2 1-57 0,4 1 53 15,1-2-54-15,4 2 44 16,2-1-55-16,3 2 59 0,4-1-56 0,3 0 54 0,3 1-54 16,9 8 53-16,1-5-60 0,1 2 54 15,3 1-48-15,1 1 54 0,2 1-57 0,2 1 54 0,4 3-54 16,1 0 55-16,2 1-56 0,1 1 57 0,0 1-62 0,3 2 57 16,1 0-50-16,11 8 46 15,-17-12-100-15,17 12 8 0,-15-10-82 0,15 10-12 0,-10-11-66 16,10 11-168-16,0 0-424 0,-11-14-394 15</inkml:trace>
  <inkml:trace contextRef="#ctx0" brushRef="#br0" timeOffset="12179.79">7255 6809 481 0,'0'0'468'0,"-13"-9"-120"0,13 9-68 0,-14-8-58 15,14 8-33-15,-19-10 14 16,19 10-71-16,-21-9-15 0,21 9-20 0,-20-7-13 0,20 7-13 16,-21-7-1-16,21 7-10 0,-16-6-11 15,16 6-28-15,0 0 44 0,-19-5-45 0,19 5-8 0,0 0-10 16,0 0-2-16,0 0 8 0,-16 9-1 0,16-9-1 0,1 24 32 15,3-3-40-15,1 2 35 16,3 8-42-16,1 2 37 0,3 4-1 0,0 3-36 0,4 7 33 16,-1 3-50-16,1-2 42 0,-1 1-31 15,-1-9 35-15,0-1-44 0,-2-2 50 0,1-3-43 0,-1-2 39 16,-1-3-39-16,-2-8 38 0,-2-2-23 0,0-1 22 16,0-5-34-16,-7-13 77 15,6 19-22-15,-6-19 86 0,5 14-48 0,-5-14 36 0,0 0-72 16,0 0 36-16,0 0-62 0,0 0 40 15,0 0-60-15,0 0 50 0,-9-11-59 0,9 11 51 0,-10-25-57 16,8 10 50-16,2 15-55 16,-4-32 50-16,5 15-52 0,-1 17 46 0,6-34-53 0,3 13 58 15,-1 1-5-15,2 1-5 0,4 3-5 16,-1 0-1-16,3 2-11 0,0 3 2 0,2 1 5 0,-3 5-3 16,2 0-3-16,-17 5 3 0,29 0-49 0,-12 5 55 0,2 3-48 15,-2 3 55-15,-1 0-50 16,-1 3 52-16,-1 1-54 0,-3 3 61 0,-3 1-51 0,0 1 53 15,-3 1-53-15,-2 0 40 0,-3 0-41 16,-3 2 54-16,-2 1-48 0,-4 0 53 0,-2 2-54 0,-2-1 50 16,-3-1-32-16,-2-4-44 15,-1 0-77-15,0-8 7 0,1 2-48 0,0-7-19 0,2-3-32 16,16-4-133-16,-29-5-433 0,13-7-316 0</inkml:trace>
  <inkml:trace contextRef="#ctx0" brushRef="#br0" timeOffset="12490.04">7534 7093 261 0,'0'0'524'0,"17"17"-185"0,-9-8-61 16,1 1-81-16,0 1-43 0,-1-1 28 0,-8-10-48 15,13 16-7-15,-13-16-41 0,10 13-8 0,-10-13 10 16,8 12 53-16,-8-12-37 0,0 0 69 0,9 9-26 0,-9-9 63 15,0 0-70-15,0 0 18 16,0 0-79-16,0 0 30 0,0 0-29 0,0 0-18 0,-7-12-8 16,7 12-10-16,-13-22-8 0,6 7-10 15,-2-2 7-15,1-2-24 0,2-2-4 0,0 2 0 0,2 0-9 16,2 1-17-16,1 1-67 0,2-1 36 0,2 0-62 16,3 0 30-16,3-2-50 15,1 2 29-15,4 2-22 0,1 1 10 0,2 3-20 0,1 1 4 16,0 3-1-16,2 2-21 0,-3 4-103 15,-17 2-88-15,32 0-245 0,-15 4-126 0</inkml:trace>
  <inkml:trace contextRef="#ctx0" brushRef="#br0" timeOffset="13170.3">7911 6967 467 0,'0'0'510'0,"0"0"-93"0,0 0-130 15,-15-8-23-15,15 8-67 16,0 0-3-16,-22-5-58 0,22 5 8 0,-21-2-64 0,21 2 28 15,-22-2-57-15,22 2 34 0,-21 0-54 16,21 0 32-16,-22 3-65 0,22-3 45 0,-22 4-51 0,22-4 48 16,-17 7-54-16,17-7 48 15,-16 14-43-15,16-14 36 0,-11 19-5 0,11-19-38 16,-8 21 37-16,8-21-40 0,-2 25 39 0,2-25-40 0,2 26 42 16,-2-26-43-16,5 24 38 0,-5-24-40 15,5 22 34-15,-5-22-44 0,7 14 53 0,-7-14-48 0,10 11 53 16,-10-11-43-16,0 0 41 15,16 2-38-15,-16-2 38 0,0 0-40 0,15-6 42 0,-15 6-41 16,0 0 41-16,14-11-39 0,-14 11 43 16,0 0-44-16,0 0 48 0,10-12-50 0,-10 12 42 0,0 0-40 15,0 0 45-15,0 0-62 16,0 0 52-16,10-9-42 0,-10 9 42 0,0 0-41 0,0 0 41 16,14 5-40-16,-14-5 41 0,12 6-43 0,-12-6 45 15,17 9-46-15,-17-9 44 0,18 10-38 0,-18-10 31 16,18 7-43-16,-18-7 50 0,19 3-51 0,-19-3 56 0,16 3-43 15,-16-3 47-15,0 0-118 16,21-3 128-16,-21 3-44 0,0 0 41 0,15-8-45 0,-15 8 42 16,0 0-51-16,9-14 51 0,-9 14-44 15,0 0 36-15,3-15-9 0,-3 15-5 0,0 0 2 0,0 0-52 16,0 0 53-16,2-19-47 0,-2 19 41 0,0 0-39 0,0 0 42 16,0 0-40-1,0 0 42-15,0 0-39 0,12-6 42 0,-12 6-43 0,0 0 54 16,0 0-53-16,17 3 43 0,-17-3-48 15,0 0 45-15,0 0-33 0,0 0 43 0,18 1-49 0,-18-1 54 16,0 0-44-16,0 0 42 16,0 0-45-16,11-7 44 0,-11 7-43 0,0 0 43 0,2-16-40 15,-2 16 46-15,0 0-46 0,-2-25 46 0,2 25-50 0,-3-25 41 16,3 25-46-16,-3-24 50 0,3 24-55 16,-1-22 55-16,1 22-49 0,0-20 45 0,0 20-49 0,3-17 47 15,-3 17-48-15,5-14 47 16,-5 14-45-16,8-13 4 0,-8 13 46 0,11-7-48 0,-11 7 45 15,0 0-44-15,22-5 38 0,-22 5-42 16,19 2 50-16,-19-2-53 0,23 10 55 0,-11-2-45 0,0 1 46 16,0 2-50-16,-2-1 46 15,0 1-69-15,-2-3-4 0,2 1-53 0,-10-9-83 0,13 15-144 16,-13-15-439-16,13 5-288 0</inkml:trace>
  <inkml:trace contextRef="#ctx0" brushRef="#br0" timeOffset="13390.3">8262 6764 510 0,'0'0'589'0,"-10"-14"-135"16,10 14-97-16,-16-12-47 0,16 12-57 0,-16-10-65 0,16 10-47 15,-16-5-22-15,16 5-28 16,0 0-23-16,-20 0-10 0,20 0-14 0,0 0-20 0,-17 11-4 16,17-11 4-16,-6 13-6 0,6-13 41 0,0 0-57 15,3 26 49-15,3-13-58 0,2-1 45 0,2 3-50 16,3-3 48-16,2-1-55 0,2 1 53 0,3-1-52 0,1-4 45 15,0-4-44-15,-1-1 45 16,2-2-56-16,1-4 43 0,1-2-105 0,-2-1-65 0,-6-3-303 16,-1 0-358-16,-6-1-376 0</inkml:trace>
  <inkml:trace contextRef="#ctx0" brushRef="#br0" timeOffset="14669.9">8154 6328 515 0,'-9'-12'505'16,"1"0"-95"-16,0 2-134 0,8 10-20 0,-13-16-74 0,13 16-3 16,-12-12-67-16,12 12 10 0,0 0-61 15,-11-13 14-15,11 13-58 0,0 0 29 0,0 0-33 0,0 0 36 16,0 0-53-16,0 0 31 0,0 0-31 0,10 21 27 0,0-3-29 16,5 5 28-16,-1 3-29 15,4 0 0-15,0 1 2 0,0 2 3 0,2-1 0 0,0 0 28 16,1 2-30-16,0-3 22 0,-2 2-38 15,1-3 43-15,-1-3-35 0,-2-2 44 0,-3-3-45 0,-2-3 31 16,-2-5-31-16,0 2 26 16,-10-12-24-16,13 15 37 0,-13-15-9 15,10 10 64-15,-10-10-40 0,0 0 53 0,0 0-65 16,0 0 38-16,0 0-58 0,16-5 37 0,-16 5-46 0,3-19 38 16,-3 19-56-16,4-25 55 0,-4 25-55 0,4-28 46 0,-4 28-50 15,7-25 45-15,-3 11-45 16,1 1 43-16,1 0-45 0,1 1 46 0,2 4-49 0,0-2 52 15,2 3-49-15,-11 7 42 0,21-10-44 16,-21 10 52-16,26-3-56 0,-26 3 7 0,32 3 14 0,-14 3 2 16,1 3 1-16,-2 3-12 15,-1 2-34-15,1 8-11 0,-3 5-22 0,-3 1-52 0,-1 1-201 16,-5-4-440-16,-1 0-307 0</inkml:trace>
  <inkml:trace contextRef="#ctx0" brushRef="#br0" timeOffset="15750.25">12040 6391 649 0,'-13'-7'419'0,"13"7"-111"15,0 0-36-15,0 0-63 16,-15-7-26-16,15 7-37 0,0 0-14 0,-13-8 8 0,13 8-32 16,0 0-23-16,-14-8-22 0,14 8-6 15,0 0-1-15,-13-8 2 0,13 8-5 0,-12-6 0 0,12 6 6 16,-12-11 0-16,12 11-13 0,-11-8 7 0,11 8-9 0,-16-13-10 16,16 13-11-16,-16-15 8 15,6 7 10-15,0-2-3 0,0 0-10 0,-4-3-5 0,-1 1 7 16,0-1 2-16,1-2 12 0,-4 0-11 15,-2-3-50-15,0-2 49 0,-1-2-52 0,-4 1 50 0,-2-3-51 16,1-1 67-16,-9-7-57 16,-1 0 54-16,-3-3-55 0,-2-2 2 0,-2-1 0 15,-3-2 49-15,0-2-59 0,-2 1 48 0,-2-2-49 16,2-2 49-16,-1 1-2 0,0-3-6 0,0-2-49 16,-3-3 50-16,-1-1-52 0,1-1 4 0,-11-13-2 15,13 13 4-15,-1 1-9 0,0-2 26 16,-2 1-5-16,0 1 6 0,1 2-5 0,-1 2 2 0,1 2 8 15,3 1 42-15,-1 2-47 0,3 4 43 16,2 1-53-16,1 4 5 0,2 0 1 0,3 3 0 0,1 5-19 16,9 3 21-16,1 4-11 15,1 0 22-15,2 2-17 0,2 2 18 0,1 0-24 0,5 5 20 16,1-2-18-16,0 2 17 0,3 2-22 0,1 0 24 0,12 9-23 16,-18-13 26-16,18 13-28 0,-15-10 6 15,15 10-57-15,-11-8 18 0,11 8-60 0,0 0 63 0,-12-10-46 16,12 10 27-16,0 0-29 15,0 0 20-15,0 0-18 0,0 0-23 0,0 0-165 0,0 0-349 16,0 0-167-16</inkml:trace>
  <inkml:trace contextRef="#ctx0" brushRef="#br0" timeOffset="16840.12">13180 5609 563 0,'0'0'494'15,"0"0"-80"-15,0 0-130 0,0 0-21 0,0 0-78 0,-4-19 12 16,4 19-67-16,0 0 8 0,-12-12-66 0,12 12 36 0,-13-11-50 16,13 11 36-16,-18-13-60 15,5 2 49-15,0 4-58 0,-1 0 45 0,-2-1-51 0,-2-2 51 16,-3 2-67-16,0 2 54 0,-2-3-55 15,-4-1 44-15,-2-1-55 0,-1 1 47 0,-3-1-51 0,1 0 29 16,-5 0-32-16,1 0 50 16,-3 0-57-16,-3-2 53 0,1 1-49 0,-11-5 29 15,0 1-32-15,2-1 4 0,-3-1-4 0,-1-1 6 16,0 1 8-16,1-1 4 0,-1 0 0 0,0 0-3 16,3 0 5-16,1 0-1 0,-2-1 0 0,1 1 2 0,1 0-5 15,2 0 2-15,0-1 5 16,0 1-6-16,0 0 4 0,-1 0 1 0,1 0-10 0,-2 1 1 15,0-1 11-15,-1 1-2 0,-1 3 1 16,0-3-1-16,1 0 0 0,-1 2 2 0,-2-1-4 0,4 1 2 16,-5 1 44-16,0 0-55 15,1 0 4-15,0 2-2 0,1-2 0 0,-1-2 7 0,-2 0-20 16,0-2 20-16,2 0 2 0,0 0 2 0,-1 0-3 0,2-2 1 16,1 2 0-16,-1-3-1 0,1 2 3 15,0-1-38-15,0 0 39 0,0 2-32 0,3 0 38 0,-1 0-28 16,2 1 27-16,7 4-33 15,1 0 29-15,0 1-27 0,0 0 8 0,2 1 1 0,0 0 2 16,2 2 1-16,0 0 4 0,4 2-4 16,7 1 8-16,1 1-2 0,2 0-4 0,5 2 6 0,1 1 15 15,16 3-13-15,-23-6-4 16,23 6 7-16,-17-3-19 0,17 3 8 0,0 0 18 0,-19-5-75 16,19 5 44-16,0 0-57 0,0 0 34 15,0 0-52-15,-13 6-25 0,13-6-71 0,0 0-540 16,0 0-257-16</inkml:trace>
  <inkml:trace contextRef="#ctx0" brushRef="#br0" timeOffset="17525.05">9654 3617 431 0,'-18'-23'502'15,"-1"0"-95"-15,2 3-141 16,-1-2-25-16,4 5-74 0,-1 0 20 0,2 1-78 0,0 3 22 16,3 1-64-16,2 2 27 0,8 10-65 15,-14-15 35-15,14 15-58 0,-10-9 38 0,10 9-65 0,0 0 57 16,0 0-45-16,0 0 42 0,0 0-43 0,2 26 40 0,4-2-45 16,5 7 46-16,1 3-47 15,2 2 34-15,5 14 10 0,2 0-4 0,-1 0 27 16,1 2-48-16,1-2 8 0,-1-3-11 0,1-4 4 15,-2-10-36-15,0 0 47 0,2-5-42 0,1-4 46 16,0-4-2-16,-4-8-13 0,2-6-41 16,-2-4-61-16,1-3-48 0,3-9-147 0,2-5-405 15,-1-4-223-15</inkml:trace>
  <inkml:trace contextRef="#ctx0" brushRef="#br0" timeOffset="18450">10075 3815 276 0,'0'0'543'0,"0"0"-160"0,0 0-73 0,0 0-69 15,0 0-8-15,0 0-78 0,-12-8-5 16,12 8-54-16,0 0-34 0,0 0 36 0,0 0-35 0,0 0-40 16,0 0 34-16,0 0-37 15,0 0-2-15,7-15-1 0,-7 15-3 0,12-19 3 0,-3 6-11 16,-2-4-36-16,3 0 43 0,-2 0-38 0,-2-1 49 0,0 3-28 16,-3 0 64-16,-3 15-14 0,3-23 45 15,-3 23-41-15,-2-19 21 0,2 19-38 0,-8-15 17 0,8 15-36 16,-16-8 20-16,16 8-33 15,-21-1 11-15,5 4-15 0,-1 2 24 0,-1 5-30 0,-2 0 30 16,3 2-27-16,-1 3 19 0,2 1 1 16,1 0-11-16,2 2 0 0,1 0 8 0,4 2 0 0,2-2 33 15,3-3-48 1,3-15 42-16,2 32-50 0,4-17 0 0,3 2 1 0,4-1 1 16,3-3 45-16,4 0-48 0,2-2 40 0,2-4-77 15,3-1 44-15,1-3-7 0,2-3 7 0,5-3 47 16,-1-4-49-16,-2-2 47 0,0-3-46 0,-2-2-2 0,-3-2 3 15,-3 0 2-15,-2-2 0 16,-7 2 0-16,-1 0-25 0,-4 0 34 0,-3 0-22 0,-2 2 24 16,-5 14-23-16,3-24 21 0,-3 24-23 15,-5-23 33-15,5 23-29 0,-12-21 29 0,3 12-29 0,-2 0 28 16,0 2-30-16,11 7 28 0,-24-9-28 0,24 9 27 0,-25-3-34 16,25 3 39-16,-24-1-29 15,24 1 19-15,-24 4-28 0,24-4 27 0,-20 9-20 0,20-9 27 16,-14 13-26-16,14-13 27 0,-10 16-1 15,10-16-3-15,0 19-2 0,0-19-11 0,8 21 8 0,-8-21 5 16,15 18-4-16,-3-9-5 16,0-2-1-16,1-2-1 0,2 0-2 0,-15-5-1 0,27 3 7 15,-27-3 3-15,27 0-3 16,-27 0 1-16,24-5 1 0,-24 5-29 0,22-7 34 0,-22 7-28 16,15-7 31-16,-15 7-22 0,11-8 29 0,-11 8-16 0,0 0 26 15,10-7-29-15,-10 7 19 16,0 0-16-16,0 0 16 0,0 0-27 0,11-8 21 0,-11 8-27 15,0 0 24-15,0 0-26 0,0 0 20 16,0 0-17-16,0 0 24 0,17 5-22 0,-17-5 22 0,0 0-12 16,17 10-8-16,-17-10 12 15,14 8 6-15,-14-8 1 0,17 6-4 0,-17-6-2 0,18 4-3 16,-18-4 5-16,21-1 0 0,-21 1-3 0,25-9-3 0,-10 0-23 16,0-3 32-16,-1-1-20 0,-1-1 19 15,-2-2-22-15,-2 0 18 0,0-1-19 0,-3 3 29 0,-1 0-24 16,-5 14 27-16,5-22-20 15,-5 22 30-15,2-18-27 0,-2 18 19 0,0 0-29 0,3-18 19 16,-3 18-21-16,0 0 20 0,0 0-19 16,0 0 21-16,0 0-28 0,0 0 22 0,0 0-17 0,0 0 24 15,0 0-25-15,20 9 26 0,-20-9-27 0,10 12 26 16,-10-12-27-16,13 11 23 16,-13-11-21-16,12 9 27 0,-12-9-17 0,15 6 15 0,-15-6-20 15,0 0 9-15,23-4-7 0,-11-3 29 16,-2-4-29-16,1-3 21 0,1-4-20 0,-2-1 20 0,-2-2-23 15,-1 0 27-15,-4-2-26 16,0 0 19-16,-2-1-20 0,-2 1 26 0,-2 1-20 0,-1 1 18 16,-2 2-28-16,0 1-12 0,1 3-40 15,-1 3 39-15,6 12-54 0,-8-18 22 0,8 18-66 0,-8-12 32 16,8 12-23-16,0 0 3 0,0 0-24 0,0 0-81 0,0 0-60 16,0 0-59-16,0 0-175 15,15-6 15-15</inkml:trace>
  <inkml:trace contextRef="#ctx0" brushRef="#br0" timeOffset="18979.99">10949 3309 527 0,'0'0'380'0,"0"0"-89"0,16 5-34 0,-16-5-89 15,0 0 10-15,0 0-35 0,0 0 26 16,19 5-64-16,-19-5 40 0,0 0-74 0,13-9 39 0,-13 9-67 16,14-14 37-16,-14 14-51 0,10-16 39 0,-10 16-51 0,10-20 51 15,-10 20-18-15,9-21 48 16,-9 21-12-16,5-16 25 0,-5 16-5 0,0 0-15 0,0-22-7 15,0 22-21-15,0 0-11 0,-5-17-4 16,5 17-13-16,0 0-8 0,-9-14-7 0,9 14-6 0,0 0-3 16,-16-4-3-16,16 4-15 15,-16 7 8-15,16-7 5 0,-17 16-16 0,8-4 17 0,1 1-17 16,2 1 14-16,1 2-13 0,2 0 9 0,2 1-11 0,2 0 14 16,4 2-14-16,-1-3 15 0,3 3-15 15,2 0 18-15,1-1-18 0,2-2 10 0,3-1-11 0,-1-3 16 16,4-1-31-16,-1-4-1 15,1-2-50-15,-18-5-8 0,40-3-67 0,-17-3 50 0,0-4-40 16,3-4 35 0,-3-3-20-16,0 0 27 0,-3-3 6 0,-7 2 22 0,0 1-11 0,-4 1 41 15,-2-3 1-15,-2 4 30 16,-3 0 4-16,-2 15 43 0,0-23-20 0,0 23 39 0,-5-22-35 16,5 22 46-16,-8-21-56 0,8 21 40 0,-15-16-40 0,15 16 38 15,-16-13-42-15,16 13 24 0,-17-9-33 16,17 9 44-16,-14-7-58 0,14 7-8 0,0 0 22 0,-15-4 39 15,15 4-44-15,0 0 41 16,0 0-47-16,0 0 42 0,-6 15-40 0,6-15 26 0,8 20-33 16,0-9 29-16,2 4-30 0,1 1 50 15,2 2-53-15,-2-2 51 0,1 2-37 0,0 0 35 0,-1 0-43 16,-2 2 41-16,0-3-40 0,-3-2 47 0,-1-2-49 0,-5-13 39 16,-2 32-36-16,-4-12 51 15,-3 1-55-15,-5 3 40 0,-2-1-86 0,-4-2-60 0,-3-3-276 16,0-1-252-16,0-2-183 15</inkml:trace>
  <inkml:trace contextRef="#ctx0" brushRef="#br0" timeOffset="23130.15">13536 18343 90 0,'-8'-12'536'0,"2"-2"-186"0,-1 2-86 0,1-1-49 16,-2 0-61-16,2 0-25 0,1 1-18 15,-1-3-13-15,-1 2-14 0,0-1-4 0,2 1-11 0,-1 1-16 16,-1-1 6-16,3 1-12 0,-6 1-29 15,10 11 42-15,-11-20-4 0,11 20-4 0,-10-16-3 16,10 16-18-16,-10-11 20 16,10 11-15-16,0 0 5 0,-13-14-18 0,13 14 9 0,0 0-12 15,0 0 1-15,-14-7-26 0,14 7 10 16,0 0-3-16,-15 10 10 0,6 1-3 0,-3 2-2 0,1 6-4 16,0 5 1-16,-3 2 3 0,-1 3-3 0,-1 4 0 0,1 5 9 15,-4 9-18-15,1 3 5 16,0 3-17-16,-2 3 4 0,2 1 5 0,2 4 15 0,1-1-15 15,-1 1 14-15,3 0 1 0,3-5 0 16,2 1 50-16,5-7-65 0,1 0 48 0</inkml:trace>
  <inkml:trace contextRef="#ctx0" brushRef="#br0" timeOffset="24129.97">13442 18162 185 0,'0'0'534'0,"-4"-14"-221"0,4 14-41 16,0 0-91-16,0 0-11 0,0 0-77 15,0 0 23-15,0 0-62 0,0 0 27 0,-21 1-50 0,21-1 30 16,-14 13-51 0,14-13 33-16,-14 19-17 0,5-6 8 0,0 4-8 0,0 1 5 15,1 1 7-15,-2 4-7 16,-1 5-43-16,2 2 39 0,-2 2-41 0,2 2 30 0,0 1-31 0,0 2 39 16,2 2-44-16,-2 3 44 0,3-1-49 0,-2 1 51 0,2 1-43 15,1-3 41-15,1 0-44 16,2-2 43-16,4-3-4 0,0-1-3 0,3-1-4 0,6-5-1 15,2-1 18-15,3-2-24 0,6-3 44 16,1-4-57-16,2-2-2 0,2-5-70 0,-3-4-124 16</inkml:trace>
  <inkml:trace contextRef="#ctx0" brushRef="#br0" timeOffset="24830.03">13387 18156 429 0,'0'0'419'0,"0"0"-159"0,-4-19-2 16,4 19-99-16,0 0-8 0,-3-16-48 0,3 16 20 16,0 0-57-16,0 0 35 0,-3-15-50 15,3 15 27-15,0 0-50 0,0 0 28 0,0 0-47 0,0 0 33 16,0 0-44-16,0 0 25 0,0 0-32 0,0 0 40 0,-19 13-50 16,13-1 46-16,0 3-7 0,-2 3-4 15,1 4-1-15,0 0-3 0,-4 6-1 0,2 0-3 16,0 4-36-16,0 2 30 0,2 0-15 15,-2 4 11-15,3-1-24 0,-2 3 48 0,2 0-39 0,1-1 37 16,1 1-40-16,2-5 41 16,0 1-40-16,4-7 39 0,0-1-40 0,4 2 31 0,1 0 8 15,5-4-8-15,3-1 3 16,1-4-2-16,2-2-1 0,2-1 0 0,5-5-2 0,2 0 2 16,-3-6-1-16,3-2-13 0,2-1-31 0,-1-2-56 0,-1-4-144 15,0 2-395-15,0-1-160 0</inkml:trace>
  <inkml:trace contextRef="#ctx0" brushRef="#br0" timeOffset="30431.53">13901 18299 137 0,'0'0'547'0,"0"0"-208"16,-4-14-47-16,4 14-67 0,0 0-79 16,0 0 15-16,-5-14-23 0,5 14-21 0,0 0-13 15,0 0-16-15,0 0-13 16,0 0-14-16,-6-13-17 0,6 13-5 0,0 0-16 0,0 0-5 16,0 0 4-16,0 0-8 0,0 0 1 0,-3 19-3 0,3-19-5 15,-2 22-1-15,2-22-4 0,3 34-22 16,-1-11 23-16,0 1-18 0,2 1 25 0,0-1-31 0,-1 2 40 15,1 0-35-15,2 1 28 16,-2 1-23-16,0-2 4 0,0 1-1 0,-1-1 24 0,1 1-27 16,3 4 23-16,-2-6-18 0,-1 1 23 15,3-1-9-15,-5-1-3 0,2 0-32 0,1-2-29 0,-3-1-39 16,0-3-87-16,-2-18-169 0,3 25-200 0,-3-25-60 0</inkml:trace>
  <inkml:trace contextRef="#ctx0" brushRef="#br0" timeOffset="31059.8">13858 18452 126 0,'0'0'463'0,"-8"-14"-107"0,8 14-134 0,-6-14 15 15,6 14-106-15,-6-13 26 0,6 13-39 16,-6-16-35-16,6 16 23 0,-7-16-13 0,7 16-13 0,-4-18-6 15,4 18-16-15,-5-17-11 16,5 17-20-16,-2-17 3 0,2 17-11 0,-3-19 2 0,3 19-4 16,3-19-5-16,-3 19-36 0,5-22 39 15,-1 9-36-15,-4 13 37 0,13-24-38 0,-1 9 40 0,-1 1-39 16,0 1 36-16,0 4-40 0,3-3 44 0,-1 3-37 0,-2 3 36 16,2-1-37-16,-13 7 38 15,21-5-37-15,-21 5 37 0,22 2-36 0,-22-2 28 0,23 14-27 16,-12-1 38-16,0 1-10 0,-1 5 1 15,-4 2 3-15,-1 1-3 0,-1 3-35 0,-2 3 36 16,-2-2-35-16,-4 8 37 16,1 2-34-16,-3 0 25 0,-2-1-20 0,0 0 24 0,-1-2-34 15,-1 1 47-15,-1-3-40 0,1-5 41 16,3-5-37-16,0-6 29 0,3-2-72 0,4-13 21 0,0 0-80 16,0 0-122-16,0 0-355 0,0 0-124 0</inkml:trace>
  <inkml:trace contextRef="#ctx0" brushRef="#br0" timeOffset="31860.12">14108 18070 318 0,'0'0'485'15,"2"-27"-105"-15,-2 27-100 0,-2-19-30 0,2 19-60 0,0 0-22 16,-2-19-55-16,2 19-3 0,0 0-43 0,0 0 6 16,0 0-31-16,-7 11 4 0,7-11-26 15,-2 32 10-15,2-7-20 0,0 3 16 0,2 1-1 0,2 6-6 16,1-1-4-16,1 0-3 15,2 1 1-15,1 1-9 0,-1-3-12 0,1-1 11 16,1-3-20-16,0 0 3 0,-3-7 7 0,3-2 20 16,-2-2-21-16,-3-3 19 0,1-3-18 0,-6-12 19 0,10 19-21 15,-10-19 21-15,6 14 39 0,-6-14 21 0,0 0-7 0,0 0-16 16,0 0-14-16,0 0-11 16,0 0-1-16,7-16-3 0,-7 16-6 0,2-23 1 0,-2 23-5 15,0-27-5-15,0 27-3 0,3-25 7 16,-3 25 0-16,4-23-5 0,-4 23-1 0,4-20-8 0,-4 20 8 15,7-15 1-15,-7 15-5 16,7-15-2-16,-7 15 0 0,11-7 2 0,-11 7-2 16,0 0 0-16,23-2 5 0,-23 2 2 15,22 9-4-15,-10 0-5 0,1 3 9 0,3 1-4 0,-2 3 2 16,-1-1-6-16,0 1 6 0,1 0-5 0,-2-1 1 0,-1-2-1 16,0-2 4-16,-11-11-51 15,15 14-14-15,-15-14-25 0,12 9 43 0,-12-9-34 0,0 0 33 16,16-5-27-16,-16 5 45 0,12-17-33 15,-9 3 35-15,1 0-20 0,1-2 40 0,-3 0 3 0,0-2 5 16,-2 18-1-16,2-28 15 16,-2 28 11-16,-2-20 13 0,2 20 7 0,0-19 38 0,0 19-57 15,0 0-7-15,-2-19-7 0,2 19-6 16,0 0-4-16,0 0-6 0,0 0 10 0,0 0-9 0,0 0 7 16,0 0 6-16,0 0-10 0,21 10-1 0,-21-10-16 15,12 13 16-15,-12-13-9 16,15 12 14-16,-15-12-22 0,13 8 16 0,-13-8-9 0,0 0 23 15,22 3-20-15,-22-3 19 0,20-10 0 16,-8 1-5-16,-2-1 2 0,3-3-2 0,-5-4 4 0,2 0-6 16,-3-1 0-16,0-1 1 15,-4 3-14-15,-1-1 18 0,-2 17-12 0,-2-29 23 0,0 13 6 16,2 16 17-16,-6-24 10 0,6 24-3 0,-8-20 1 0,8 20-9 16,-7-16-4-16,7 16-10 0,0 0 1 15,-7-16-14-15,7 16 20 0,0 0-40 0,0 0 6 0,0 0-2 16,0 0 1-16,0 0-1 15,10 15 1-15,0-1 0 0,2 3 0 0,6 6 1 16,0-1-2-16,1 1 2 0,-2 2 6 0,4 5-6 16,-2-3-1-16,2 6-7 0,-3 0 25 0,0 0 8 0,-1 1 3 15,-2 2-13-15,-2 1 5 0,0 2-9 0,-4 0 0 16,-2 1-3-16,-5-1 5 16,1 0-4-16,-8 0 0 0,-1-3-9 0,-2 0 1 0,-3-4 1 15,-3-3 1-15,1-3-2 0,-2-3-21 16,2-7-56-16,1-5-44 0,12-11 10 0,-19 10-86 0,19-10-148 15,-18-18-429-15,13 0-295 16</inkml:trace>
  <inkml:trace contextRef="#ctx0" brushRef="#br0" timeOffset="32229.97">15001 18163 521 0,'0'0'425'0,"-2"-16"-124"0,2 16-25 0,-6-16-90 16,6 16 2-16,-7-10-50 16,7 10 7-16,-10-10-43 0,10 10 0 0,-12-6-35 0,12 6 2 15,0 0-27-15,-20-3 5 0,20 3-26 16,-16 4 1-16,16-4-13 0,-14 6 16 0,14-6-24 0,-15 14 19 16,15-14-20-16,-10 13 13 0,10-13-16 0,-6 17 15 0,6-17-4 15,-1 18 0-15,1-18-1 16,7 22-1-16,1-10-4 0,0 0 4 0,3 1-21 0,3-1 23 15,0-2-2-15,1 1-2 0,0 0-4 16,1-2 12-16,-4-2-10 0,2 1-4 0,-1-1 4 0,-13-7 6 16,19 12-12-16,-19-12 5 15,13 11 2-15,-13-11 8 0,8 15-19 0,-8-15-7 0,0 18 23 16,0-18-16-16,-7 27 15 0,-1-10-17 0,-1-1 18 16,-2 2-14-16,-1-2 20 0,0-1-24 15,1-1 12-15,3-3-29 0,8-11-8 0,-15 14-63 0,15-14 2 16,0 0-90-16,0 0-193 15,0 0-187-15,-15-6-85 0</inkml:trace>
  <inkml:trace contextRef="#ctx0" brushRef="#br0" timeOffset="32389.95">15132 18226 188 0,'0'0'602'0,"14"-16"-210"16,-14 16-82-16,10-11-86 16,-10 11-46-16,0 0-36 0,0 0-30 0,13-7-32 0,-13 7-7 15,0 0-22-15,4 14-9 0,-4-14-2 16,4 21-6-16,-4-21-7 0,4 28-6 0,-2-12 0 15,1 0-8-15,0 2-1 16,3 0-11-16,1-4 10 0,0-1-11 0,0-2-39 0,-7-11-66 16,14 8-73-16,-14-8-481 0,13-9-188 15</inkml:trace>
  <inkml:trace contextRef="#ctx0" brushRef="#br0" timeOffset="32549.98">15249 17804 133 0,'-13'-4'593'15,"13"4"-174"-15,-26-5-125 0,26 5-62 0,-18-2-73 0,18 2-9 16,0 0-53-16,-19 7 10 16,19-7-60-16,0 0 28 0,-7 17-47 0,7-17 25 0,6 14-42 15,-6-14 33-15,19 17-52 16,-2-9-5-16,2 0-81 0,-1-3-100 0,2-1-424 0,3-1-151 16</inkml:trace>
  <inkml:trace contextRef="#ctx0" brushRef="#br0" timeOffset="33309.94">15487 18005 475 0,'0'0'382'0,"0"0"-102"0,0 0-51 0,0 0-62 16,-19 0-30-16,19 0-10 0,0 0 23 0,0 0-58 0,0 0 22 16,-17-3-45-16,17 3 22 0,0 0-44 15,0 0 16-15,-21 2-36 0,21-2 16 0,-17 8-29 16,6 0 19-16,0 2-41 15,-2 2 28-15,1 2-22 0,1 1 26 0,-1 0-8 16,3 1-3-16,2 0-2 0,0-1-2 0,3 1-3 16,2-1-7-16,2-15 1 0,2 30 5 0,5-16-8 0,-2 2 8 15,5-1-1-15,1-6-2 0,3 4 2 0,0-7-2 0,2-2 3 16,2-2-1-16,4-5-27 16,3-3-6-16,4-4-5 0,-4-2-41 0,-2-6 50 0,0 0-38 15,-4-1 54-15,-5 2-38 0,-1-2 50 16,-4-1-39-16,-2 2 8 0,-1 0 16 0,-3 2 26 0,-3 16 12 15,2-27 19-15,-2 27 31 16,-5-23-17-16,5 23 23 0,-6-23-20 0,6 23 6 16,-10-17-22-16,10 17-2 0,-8-10-17 15,8 10-2-15,0 0 12 0,-16-6-22 0,16 6-5 0,0 0-13 16,-17 13 3-16,17-13-7 0,-12 18 16 0,12-18-12 0,-6 25 9 16,6-25-10-16,-3 27 9 15,3-27-10-15,6 30 9 0,-1-17 1 0,2 0-1 0,1-2-4 16,1-3-44-16,-9-8 5 0,19 11-5 15,-19-11 2-15,18 3-27 0,-18-3 43 0,19 0-27 0,-19 0 43 16,17-3-38-16,-17 3 42 16,0 0-26-16,19-5 42 0,-19 5-34 0,0 0 42 0,0 0-31 15,0 0 34-15,19-1-27 0,-19 1 18 16,0 0-42-16,0 0 45 0,7 12-35 0,-7-12 44 0,0 0-45 16,5 16 38-16,-5-16-4 0,5 16-9 0,-5-16 11 15,8 18-12-15,-8-18-9 16,9 13-6-16,-9-13-5 0,0 0-18 0,15 5-1 0,-15-5-52 15,18-10 26-15,-7 2-38 0,3-9-6 16,1-4-68-16,0-4 8 0,-2-4 8 0,0-3-76 0,0-2 135 16,-3-1-81-16,-1-3 150 15,-1 0 62-15,-7-4 129 0,3 3 22 0,-1-3-82 0,-3 0 36 16,-1 2-60-16,-2 2 44 0,-1 1-14 0,-3 5-6 0,0 2-2 16,1 7-5-16,-1 3-10 0,-1 3-3 15,-1 4-3-15,2 3-21 0,7 10-14 0,-13-15-12 0,13 15-12 16,0 0 2-16,0 0-12 15,-18 3 4-15,18-3-3 0,-6 26-2 16,6-2-21-16,1 3 20 0,2 9-16 0,2 4 13 16,2 4-15-16,4 12 11 0,-2 3-11 0,2-4 20 0,1 0-18 15,-3-11 20-15,7 7-2 16,-4-11-24-16,1-1-3 0,4-4-62 0,-2-4-89 0,0-8-547 16,4-2-241-16</inkml:trace>
  <inkml:trace contextRef="#ctx0" brushRef="#br0" timeOffset="33689.97">15889 17202 377 0,'-15'-21'430'16,"3"7"-82"-16,1 1-103 0,1 1-36 15,0 3-70-15,10 9 4 0,-15-14-66 0,15 14 27 0,-13-10-61 16,13 10 30-16,0 0-51 16,-12-8 30-16,12 8-43 0,0 0 30 0,0 0-46 0,0 0 30 15,9 28-31-15,2-11 32 0,6 6-36 16,3 3 37-16,3 2-40 0,8 8 38 0,0 2-4 0,1 1-1 16,0 1-1-16,0 2 25 0,-1 3-10 0,-2 3 33 0,-1-1-24 15,-1 3 11-15,-4 0 32 16,0 1-2-16,-3 1-3 0,0-4-13 0,-2 1-11 15,-4-1-11-15,-3-6-6 0,-2-3-8 16,-3 3-4-16,-3-3-6 0,-3 1 2 0,-3 0-3 0,-3-1-9 16,-2 3 3-16,-2-3-7 15,0 1 0-15,-3-1-3 0,1-3 0 0,1-2-26 0,-3-2-73 16,3-4-8-16,3-7-73 0,-1-2-6 0,-2-6-275 0,11-13-188 16,-13 12-176-16</inkml:trace>
  <inkml:trace contextRef="#ctx0" brushRef="#br0" timeOffset="35179.94">26773 15047 610 0,'0'0'393'0,"-9"-23"-95"15,9 23-65-15,-9-16-64 0,9 16-36 0,-13-12-27 16,13 12-18-16,-16-6-23 0,16 6-6 0,-22 6-22 16,6 3 15-16,-2 4-25 0,-5 10 5 0,2 4-18 0,-6 13 0 15,4 7-5-15,0 6-4 16,3 5-1-16,2 5 0 0,2 1-12 0,3 2-4 15,2 4 12-15,3-1 34 0,4 1-34 16,4 3 0-16,2-2 1 0,8 1-39 0,-1 0 44 16,6 1-46-16,3-4 55 0,5-1-48 15,4-3 46-15,4-3-41 0,1-4 32 0,8-4 18 0,0-5-1 16,3-5-18-16,0-5-44 0,2-9-153 0,0-4-406 0,2-5-131 16</inkml:trace>
  <inkml:trace contextRef="#ctx0" brushRef="#br0" timeOffset="36989.81">30617 14431 30 0,'1'-17'538'16,"1"0"-137"-16,-2 17-135 16,3-25-15-16,-3 25-108 0,6-20 8 0,-6 20-68 15,10-19 14-15,-10 19-55 0,15-13 35 16,-15 13-52-16,23-8 40 0,-23 8-46 0,29 0 28 0,-7 4-44 15,6 7 1-15,1 5 2 16,1 5-8-16,7 12 6 0,1 4-22 0,-3 6 26 0,1 6-23 16,-4 2 23-16,-3 5-13 0,-2 1 13 15,-6 2-4-15,-2 6 5 0,-3 0-2 0,-5 1-1 0,-3 1-1 16,-6 0-26-16,-4 2 22 0,-7-2-19 0,-5 1 27 0,-7-3-23 16,-6-3 22-1,-6-1 0-15,-6-2-2 0,-3-2-3 0,-7-3 47 16,0 1-49-16,-2-5 35 0,-2 1-79 0,-2-3-18 15,-1-4-57-15,-1-3-494 0,2-5-144 0</inkml:trace>
  <inkml:trace contextRef="#ctx0" brushRef="#br0" timeOffset="37869.85">27923 15711 292 0,'-7'-13'524'0,"0"-1"-216"16,7 14-4-16,-11-19-115 0,11 19-6 15,-8-13-72-15,8 13 11 0,0 0-61 0,0 0 23 0,0 0-57 16,-25 10 34-16,18 5-47 0,-4 6 31 0,0 4-8 16,-1 6-4-16,1 2-18 15,1 1-35-15,0 0 45 0,1 1-40 0,3-2 39 16,-1-8-42-16,3 1 4 0,-2-2 0 0,4-2 4 15,0-6-4-15,2-16 10 0,-4 26 0 0,4-26 2 0,-2 17 10 16,2-17 0-16,0 0-3 16,0 0-6-16,0 0 5 0,0 0 32 0,0 0-38 0,4-24 32 15,-2 2-36-15,0-2 25 0,6-6 13 16,-4-5-16-16,5-1 6 0,-3 1-37 0,6-1 35 16,1 0-35-16,0 3 33 0,1 2-31 0,-1 2 11 0,4 5-11 15,-4 5 33-15,1 2-30 16,-1 3 29-16,2 3-35 0,-3 4 33 0,-12 7-32 0,22-4 25 15,-22 4-27-15,27 9 35 0,-12 1-37 16,0 2 37-16,-2 4-34 0,0 1 26 0,-1 0 12 0,-4 3-18 16,1 0 6-16,1 1 7 15,-4-1-11-15,0 0-1 0,-3 0-2 0,-1-3-29 0,-2-17 35 16,2 27-31-16,-2-27 34 0,0 23-31 0,0-23 36 16,-2 17-34-16,2-17 33 0,0 0-30 15,-7 10 22-15,7-10 8 0,0 0-4 0,0 0-2 0,-18-15-2 16,18 15 42-16,-8-25-46 15,5 6 3-15,1-3-15 0,2-3 10 0,2-2-24 0,3 1 27 16,-1 0-25-16,2 1 30 0,0 1-26 16,2 2 25-16,-1 1-32 0,4 5 36 0,-1 0-28 0,-1 7 26 15,2 0-26-15,-11 9 27 0,21-9-24 0,-21 9 17 0,26 1-19 16,-10 3 28-16,3 2-29 16,0 4 29-16,2 3-28 0,-2 4 21 0,2 1-20 15,-4 4 21-15,1 0-19 0,-6-2 29 16,-1-2-3-16,-1 3-2 0,-2-1-5 0,-1 0-26 0,-1 0-50 15,-2-6 7-15,-4-14-78 16,5 22-126-16,-5-22-331 0,0 0-129 0</inkml:trace>
  <inkml:trace contextRef="#ctx0" brushRef="#br0" timeOffset="38190.24">28451 15629 256 0,'1'-31'463'16,"-1"4"-151"-16,0-1-55 15,-1 3-49-15,0 0-45 0,-2 4 20 0,3 3-63 0,-2-1 18 16,2 19-48-16,-3-26 4 0,3 26-44 15,-2-16 16-15,2 16-38 0,0 0 21 0,0 0-37 0,0 0 23 16,0 0-31-16,7 18 21 16,-5 5-34-16,1 5 7 0,1 6 24 0,0 3-30 0,1 2 27 15,-1-1-27-15,1 1 18 0,1 1 7 0,-1-2-33 0,0-1 31 16,0-2-27-16,0-3 25 16,1-7-26-16,-2 0 28 0,2-1-25 0,-2-5-9 0,-1-3 9 15,-3-16 4-15,6 22 29 16,-6-22 52-16,4 17 12 0,-4-17-17 0,0 0-10 0,0 0-7 15,0 0-15-15,9 9-11 0,-9-9-1 16,0 0-2-16,8-9-9 0,-8 9 0 0,11-13-6 0,-11 13 6 16,22-15-10-16,-8 8-3 15,3-1 5-15,3 1 0 0,2 0 0 0,1 2 0 0,3 0-46 16,1 3-33-16,10-2-31 0,1 2-20 0,3-3-135 16,0 2-495-16,5-3-276 0</inkml:trace>
  <inkml:trace contextRef="#ctx0" brushRef="#br0" timeOffset="38430.06">29525 15446 578 0,'-4'-17'425'0,"4"17"-80"0,0 0-116 0,0 0-52 0,-6-14-36 16,6 14-28-16,0 0-25 0,-7 18-14 0,3-2-16 0,0 6-18 15,1 3-4-15,0 0-7 16,0 3 24-16,1 6-40 0,-1 1 28 0,2 1-36 0,1-6 23 16,1 0-27-16,0 0 30 0,2-1-34 15,0-2 25-15,0-3-70 0,0 0 9 0,0-7-88 0,-3-17-155 16,5 22-301-16,-5-22-116 0</inkml:trace>
  <inkml:trace contextRef="#ctx0" brushRef="#br0" timeOffset="39489.68">29243 15109 573 0,'-21'-12'432'0,"4"2"-102"0,4 0-68 16,2 3-65-16,11 7-41 0,-12-11-31 0,12 11-56 16,0 0-15-16,9-13 20 0,-9 13-14 0,35-8-14 0,-10 5-7 15,4 1-10-15,11 0-5 16,-1 2-5-16,1 2-6 0,0-2 0 0,0 4-8 0,-3 0 6 15,-3 3-2-15,-1 1-2 0,-3 1 0 16,-7 1-3-16,-2 0-8 0,-5 2-11 0,0 3-4 0,-4 2 31 16,-4 1-36-16,-2 3 38 15,-1 1-34-15,-6 4 36 0,-2 4-39 0,-1 4 33 0,-2 0-28 16,0 1 2-16,-1-1 3 0,1-2 3 0,1 0 2 16,1-6 2-16,0-1 32 0,2-2-42 15,2-1 40-15,0-22-36 0,0 33 34 0,0-33-40 0,3 26 39 16,-3-26-36-16,3 21 16 15,-3-21-13-15,6 14 36 0,-6-14-33 0,0 0 32 0,11 8-40 16,-11-8 40-16,0 0-35 0,0 0 26 16,12-11-25-16,-12 11 53 0,4-16-34 0,-4 16 24 0,1-25-29 15,-1 25 16-15,-1-31-21 0,1 12 13 0,0 1-14 0,1 1 21 16,0-3-22 0,2 4 18-16,2-1-21 0,0 1 14 0,3 0-17 0,2 1 23 15,3 0-23-15,1 5 23 0,3-1-25 16,0 1 25-16,3 2-21 0,2 2 16 0,-1-1-23 0,2 3 27 15,1 2-23-15,1 0 24 16,1 1-25-16,-2 1 2 0,1 1 7 0,-1 1-4 0,-5 0-5 16,-3 2 9-16,1 1 0 0,-4 0 1 15,-13-5 0-15,20 11 2 0,-20-11 1 0,10 11-10 0,-10-11 10 16,0 0 0-16,4 18-1 0,-4-18 3 0,0 0 0 16,-2 18-3-16,2-18 1 15,0 0-5-15,-3 15 7 0,3-15-2 0,0 0 2 0,0 0-1 16,0 0 0-16,0 0 6 0,0 0-4 15,0 0-5-15,4 13 6 0,-4-13-1 0,0 0-1 0,19-12 0 16,-10 3 2-16,1 0 6 16,1-2-13-16,-1-1 4 0,-2 1 2 0,2-1 16 0,-4 0 19 15,-6 12 13-15,8-20-10 0,-8 20 4 0,2-20-4 0,-2 20-12 16,-4-16-10-16,4 16 0 16,-14-14-9-16,14 14 2 0,-26-9-7 0,26 9 1 0,-33-2 15 15,14 5-26-15,-3 1 0 16,1 4 0-16,1 0 6 0,1 5-6 0,3-1 5 0,1 5-6 15,3 1 2-15,3 1 7 0,1 1-6 16,6-2-2-16,2-1-1 0,1 1 2 0,6 4 0 0,2-4-2 16,2 1 2-16,1-3 9 15,3 2-9-15,2-4-3 0,1-2 5 0,0 0 2 0,0-3 0 16,1-1 0-16,-2-3-3 0,-2-2 13 0,-15-3-6 0,28 5 2 16,-28-5-2-16,25 0 2 15,-25 0-4-15,24-6 4 0,-24 6-3 0,19-7 2 0,-19 7 5 16,16-4-8-16,-16 4-2 15,0 0-5-15,18-6-5 0,-18 6-4 0,0 0 4 0,16-5 2 16,-16 5 10-16,0 0-6 0,21-4-1 16,-21 4-3-16,16-3 6 0,-16 3 1 0,20-4 1 0,-20 4 2 15,21-5 7-15,-21 5-9 16,26-8-1-16,-11 1-4 0,-2-1 3 0,4-2 1 0,-3-1 0 16,1 1-1-16,-2-1 10 0,-1-1-10 0,-1 0 0 0,-3 0 6 15,-1 1 0-15,-7 11 2 16,9-23 32-16,-9 23-3 0,1-19-3 0,-1 19 2 0,-7-19-11 15,7 19-6-15,-14-14-3 16,3 6-2-16,11 8-4 0,-26-7-2 0,26 7 0 0,-32 4 2 16,12 0-8-16,-1 4 2 0,3 3-3 15,-1 2 1-15,4 1-1 0,0 3-1 0,2 1 0 0,3 1 5 16,3 2-6-16,2 0 4 0,4-2-3 0,2 0 0 0,2 1 1 16,3 1 0-16,2-2 0 15,0 2 13-15,2-3-15 0,2-2-6 0,0-3 8 0,1 0-3 16,2-1 5-16,-3-5-36 15,2 1-121-15,-14-8-44 0,26 7-647 0,-26-7-434 0</inkml:trace>
  <inkml:trace contextRef="#ctx0" brushRef="#br0" timeOffset="164851.56">27786 3553 460 0,'-5'18'397'0,"-3"0"-104"0,4 2-75 16,-2-6-41-16,2 2-39 0,1-1-31 15,1 2-6-15,2-17-34 0,-2 24 0 0,2-24-24 0,1 19 0 16,-1-19-10-16,2 15 48 15,-2-15-36-15,0 0 54 0,4 17-42 0,-4-17 59 16,0 0-48-16,10 13 48 0,-10-13-36 0,0 0 24 0,0 0-31 16,17-2 34-16,-17 2-26 0,18-9 11 15,-7 0-22-15,4-1 10 0,0-2-24 0,8-3-4 0,1-3-13 16,5 0-6-16,1-4-7 16,12-5-7-16,5-3-5 0,6-3 1 0,4 0-13 0,6-2 11 15,2-2-42-15,2-2-163 0,0 0-34 16,-9-1-267-16,4 0-320 0,-4 1-370 0</inkml:trace>
  <inkml:trace contextRef="#ctx0" brushRef="#br0" timeOffset="165531.34">27719 3752 195 0,'-7'-10'662'0,"7"10"-280"16,0 0-7-16,0 0-135 0,-8-13 8 0,8 13-98 0,0 0 25 15,0 0-90-15,0 0 22 16,0 0-68-16,0 0 32 0,0 0-50 0,0 0 42 16,0 0-63-16,0 0 44 0,0 0-53 0,0 0 69 0,0 0-43 15,0 0 29-15,12 12-22 0,-12-12 32 16,14 12-23-16,-14-12 40 0,18 14-21 0,-18-14 32 0,19 10 2 16,-19-10 5-16,19 10 7 15,-19-10 4-15,25 5 0 0,-25-5-1 0,27 1-7 0,-8-3-12 16,4-1-16-16,2-6-16 0,7 0-6 15,3-7-10-15,11-4-8 0,2-5-8 0,4-3-7 0,3-4-2 16,3-3 0-16,-1-3-91 0,-2-4-131 0,3 1-90 0,-4-6-79 16,-2 2-585-1,-5 1-656-15</inkml:trace>
  <inkml:trace contextRef="#ctx0" brushRef="#br0" timeOffset="195851.64">21451 7836 630 0,'0'0'464'0,"-16"-12"-164"15,16 12-10-15,-13-13-113 0,13 13 10 0,-14-12-87 0,14 12 30 16,-11-10-81-16,11 10 50 0,-13-8-65 0,13 8 58 16,-11-7-46-16,11 7 35 0,0 0-34 15,-12-11 36-15,12 11-40 0,0 0 27 0,0 0-33 16,-13-8 17-16,13 8-27 0,0 0 20 16,0 0-25-16,0 0 13 0,0 0-10 0,0 0 18 0,0 0-18 15,-11-6 7-15,11 6-17 16,0 0 11-16,0 0-20 0,0 0 13 0,0 0-20 0,0 0 16 15,0 0-20-15,0 0 17 0,0 0-14 16,0 0 17-16,-1 18-20 0,1-18 17 0,4 15-14 0,-4-15 4 16,6 24 9-16,-2-9-3 0,1 0 6 0,2 4-2 0,-1 1 9 15,1-1-13-15,0-2 10 16,3 4-9-16,-2-1 9 0,2 7 7 0,-2-7 17 16,1-1 2-16,-1-1-7 0,0 2-9 15,1-4-1-15,-2-3-2 0,-1 1-6 0,1-3-2 0,0 1-3 16,-7-12-2-16,12 16-3 15,-12-16 1-15,7 12 2 0,-7-12 9 0,0 0 11 0,13 11 20 16,-13-11 1-16,0 0 15 0,19-1-18 0,-19 1 14 0,24-17-24 16,-9 2 11-16,6-8-56 0,2-3 62 15,6-10-15-15,2-4-9 0,3-3-7 0,1-3 3 0,1-3-8 16,2-3-30-16,1 0 22 16,-1-1-35-16,-4 2 33 0,1 4-35 0,-2 1-23 0,-3 6-64 15,-7 8-53-15,-3 4-33 16,-2 5-49-16,-5 4-132 0,-4 3-573 0,-3 4-628 0</inkml:trace>
  <inkml:trace contextRef="#ctx0" brushRef="#br0" timeOffset="196472.66">21154 8357 493 0,'0'0'512'0,"0"0"-164"16,0 0-45-16,0 0-109 0,0 0 8 0,0 0-100 0,0 0 18 16,0 0-81-16,0 0 54 0,0 0-51 15,0 0 60-15,0 0-66 0,0 0 36 0,0 0-36 0,0 0 31 16,20 10-32-16,-20-10 28 16,13 16-42-16,-4-6 24 0,2 0-34 0,-2 2 27 15,1-2-34-15,2 1 27 0,-1-1-32 16,1 1 25-16,0-3-17 0,-1 1 31 0,0-1-31 0,2 1 25 15,-1-3-53-15,-12-6 54 16,21 10 24-16,-21-10 6 0,23 6 20 0,-23-6-3 0,26 0 7 16,-11-3-5-16,2-3-5 0,1-4 0 0,3-2-7 0,4-4 1 15,-1-7-21-15,2-3 0 0,6-12-21 16,1-4 5-16,2-6-19 0,-1-3 3 0,2-2-11 0,0-3 8 16,0 1-7-16,-1 0-51 15,-1 2-59-15,1 1-36 0,-3 4-85 0,-1 3-22 0,-6 3-128 16,-4 10-501-16,-3 3-483 15</inkml:trace>
  <inkml:trace contextRef="#ctx0" brushRef="#br0" timeOffset="-212025.1">17553 15339 438 0,'0'0'388'0,"-8"25"-101"0,3-10-43 0,0-3-37 15,5-12-48-15,-9 21-14 16,9-21-15-16,-7 21-2 0,7-21-21 0,-7 16 28 16,7-16-43-16,-6 13 23 0,6-13-51 0,0 0 30 0,-5 14-51 15,5-14 25-15,0 0-45 0,0 0 29 16,0 0-46-16,-5 15 34 0,5-15-55 0,0 0 53 0,0 0-45 16,0 0 33-16,0 0-38 15,0 0 35-15,-3 17-37 0,3-17 38 0,0 0-52 0,0 0 51 16,0 0-44-16,0 0 45 0,0 0-43 15,0 0 44-15,0 0-35 0,0 0 43 0,0 0-37 0,0 0 40 16,0 0-32-16,0 0 45 0,0 0-40 0,0 0 36 0,0 0-46 16,0 0 43-16,0 0-48 15,0 0 44-15,0 0-51 0,0 0 51 0,0 0-56 16,0 0 55-16,0 0-46 0,0 0 44 16,-2-20-48-16,2 20 50 0,0 0-56 0,-3-20 58 0,3 20-73 15,-2-16 71-15,2 16-50 16,-3-23 45-16,3 23-48 0,-2-27 46 0,2 27-51 0,-3-28 38 15,3 28-37-15,-2-33 51 0,1 17-49 16,1-2 46-16,-1-1-47 0,1 1 46 0,0-3-6 0,0 1-5 16,0 0-5-16,0-5 3 0,0 0-4 0,0-1-1 0,1 1-2 15,-1-1 0-15,0-1-43 16,0-1 49-16,0 0-49 0,0 1 50 0,1 1-42 0,-1-2 48 16,0-2-46-16,0 4 49 15,2-1-47-15,-2 0 51 0,-2 2-54 0,2-3 51 0,-1 2-48 16,1-3 48-16,0 1-55 15,0 0 56-15,0-1-44 0,0 1 44 0,1-1-3 0,-1-1-4 16,2-1-6-16,0 2-6 0,0-6-3 0,0-1 10 0,1 3-11 16,0-1 7-16,2 0-2 0,-1-2-1 15,-1 0 0-15,1 1-2 0,1-3-5 0,-1 2 4 0,1-2-3 16,0 0 3-16,1-2 0 16,-1 0 1-16,3-1-2 0,-3 0 0 0,2 0 0 0,-1 1-5 15,1-1-1-15,1 0 5 0,1 1-8 16,-1-1 16-16,0 1-9 0,-1 0 6 0,0-1-7 15,0 1 7-15,-2-1-9 16,3 0 4-16,-1-1 3 0,0 1-1 0,0-1 1 0,2-1-1 16,-2 2-1-16,-1-1 0 0,1-1-1 0,1-1-60 0,-1 0 65 15,0 0 5-15,1-2-4 0,1 2 1 16,1-11-3-16,1 2 5 0,1-1-7 0,-1 1 4 0,1 1-2 16,-2-2-8-16,1 1 1 15,1-3 7-15,1 3-2 0,-2 1 2 0,3-1-6 0,-2 1 5 16,1 1-6-16,1-1 6 0,0 1-2 15,0-1-2-15,0 0-2 0,1-2 8 0,1 1-4 16,-1 0 0-16,2 1-3 0,0-4 4 0,1-1-5 0,0 2 6 16,1-2-2-16,0-1-4 15,1-1 2-15,0 2 0 0,0-1-1 0,2-2 3 0,-1 2 0 16,1-5 5-16,0 2-9 0,1-3 4 16,0-2-1-16,-1-1 0 0,2 0-1 0,1-2 4 0,0 0-3 15,1 0-1-15,-1-1 4 16,2 1 0-16,1-2-2 0,1-1 8 0,0-1-5 0,2-2-4 15,7-15-2-15,0-2 0 0,-5 19 1 16,8-18-1-16,1 3 7 0,2-1-2 0,1-1 2 0,1 1-7 16,0-4 5-16,1 0-1 0,0-2-2 0,2 1-5 0,0-1 2 15,2-3 8-15,1 1-2 16,-1-1-1-16,3-4-4 0,2 0 3 0,0 0-5 16,3-3 2-16,0 2 1 0,2 0 7 15,0-1-5-15,1-2-8 0,1-3 2 0,0 2 0 0,-1-4-3 16,1 2 5-16,1 2 8 15,0 0-3-15,2-4-4 0,3-4 1 0,-1-2-2 0,3 2-4 16,0-2-2-16,3-1 9 0,1 0-6 0,0-3 2 0,0-2-1 16,0 3-1-16,2 1-3 0,0 0 8 15,2 2 2-15,0 1-6 0,1-1-52 0,1-1 61 0,0 0-51 16,-2 2 47-16,1 1 11 16,1-1-6-16,-1 1-48 0,-2-1 52 0,2 0-50 0,-1 2 50 15,2 1-48-15,1 0 60 0,-1 2-53 16,0 0 41-16,-2 1-34 0,1-1-17 0,-1 3 2 15,-3 0 14-15,1 5 42 0,-1 1-31 0,0 3 0 0,1 0-34 16,-1 4 36-16,1 1-26 16,-3 0 3-16,1 4 37 0,-3 5-42 0,-2 1 49 0,0 3-30 15,-3 2 37-15,-2 2-39 0,-3 2 37 16,-2 3-44-16,-13 15 10 0,1 2-13 0,-4 4-20 0,0 2-15 16,-4 5-1-16,-3 4-10 15,-5 5-43-15,-8 9 39 0,-4 3-67 0,-6 10-36 0,-5 1-135 16,-9 12-248-16,8-10-89 0</inkml:trace>
  <inkml:trace contextRef="#ctx0" brushRef="#br0" timeOffset="-211815.44">21484 6974 279 0,'-43'91'569'0,"-1"9"-241"15,-1 5-18-15,1 4-142 16,2 4-27-16,2 2-104 0,1 4-132 0,2 5-413 0,1 0 25 16</inkml:trace>
  <inkml:trace contextRef="#ctx0" brushRef="#br0" timeOffset="-210165.1">17810 15550 390 0,'13'16'417'0,"-2"1"-131"0,0-2-51 0,1-1-45 0,-2 1-39 16,-2-4-25-16,1 0-15 15,-9-11-2-15,11 16-10 0,-11-16-5 0,9 14 11 0,-9-14-24 16,0 0 18-16,11 12-32 0,-11-12 21 15,0 0-46-15,0 0 24 0,8 11-27 0,-8-11 36 0,0 0-50 16,0 0 28-16,0 0-47 0,0 0 33 0,0 0-49 0,0 0 42 16,0 0-53-16,0 0 50 15,-5-21-39-15,5 21 34 0,-6-19-38 0,1 5 36 16,1-7-38-16,-1 0 39 0,0-4-40 16,-2-6 33-16,1-3-36 0,-1-1 43 0,1-3-34 0,1-3 37 15,0 1-38-15,0-4 39 16,1 0-1-16,-1-1-5 0,2-2-8 0,0-2 7 0,1-1-33 15,0 0 28-15,1 0-38 0,0-2 42 16,0-11-39-16,2 0 47 0,-1-1-44 0,1 2 40 0,1-3 3 16,1 0-3-16,2 3-17 0,1-6 15 0,0-3-5 0,1 0 0 15,0-5-3-15,1-2-44 16,1-1-11-16,0-1 68 0,1-1-3 0,2-2-19 16,0-1 19-16,2 1-19 0,0-3 27 15,3-2-15-15,-2 1-6 0,3-1-7 0,0 2 6 0,1 2-1 16,5-21-11-16,-5 27 14 15,0 0-14-15,2 0 22 0,-3 1-9 0,2 0-3 0,-3-1-7 16,3 1-3-16,-2 0 6 0,-1-1 0 0,1-1-1 0,-1-1-6 16,1-3-3-16,-1-2 15 0,2-2-11 15,2-21 9-15,0 2-15 0,-3 19 14 0,4-19-6 0,-5 19-6 16,6-18-14-16,1 3 25 16,-8 17 11-16,2-2-16 0,-2 0 15 0,1-1-17 0,1 1 1 15,-1 1-2-15,0 0 12 0,-1-3-1 16,5-16-6-16,-6 16 12 0,7-19-9 0,-2-1 17 15,0 1-3-15,1 1-10 0,1-1 8 0,0 0-2 0,3-1 3 16,2-2-3-16,1-2 3 16,2 3-12-16,1 0 5 0,1 1-7 0,2-3-14 0,0 1 31 15,-1-3-5-15,1 0-5 0,2 0-5 16,-2 0-4-16,0 2 0 0,0 1 9 0,1-4 0 0,-1-2-8 16,1-1 2-16,1 3-6 15,2-2 7-15,2 3 2 0,1-2 2 0,3 2-2 0,0-1-12 16,5 0 9-16,-1 3 3 0,4 1 4 15,0 4-6-15,0-1 2 0,3 1 2 0,0 3-4 0,-1-1 0 16,0 1-43-16,1 1 47 0,-1 3-8 0,2 3 3 0,0-2 2 16,0 2-2-1,1 0-1-15,2-3-52 0,0-2 56 0,2 4-49 0,-1-1 51 16,0 2-2-16,1 2 3 0,0 1-3 16,0 1-51-16,-1 0 53 0,1 1-56 0,0 1 59 0,1 0-49 15,0 4 52-15,0 2-51 16,3 2 58-16,-1-1-51 0,1 1 49 0,0 3-55 0,-2-1 7 15,1 0 3-15,0 2-4 0,-1 0 13 16,-1 1-1-16,-1 4 51 0,2 0-46 0,-1 2 44 0,1 3-53 16,-1 1-31-16,2 2 38 0,-13 12-30 0,14-13 16 0,-14 13-12 15,13-13 10-15,-12 15 11 16,0-1 3-16,-3 0 4 0,3 2 34 0,-2 1-40 0,-1 2 35 16,0 1-1-16,-3 2-34 0,2 0 32 15,-3 1-34-15,0 2 2 0,-2 0 5 0,-1 2 2 0,0 1 1 16,0 1 2-16,-4 4 22 15,0 0-11-15,-3 3-4 0,-7 5-4 0,1 2 3 0,-4 1-2 16,0 1 4-16,-1 3-8 0,-3 1-3 0,-4 4 7 0,-1 0 1 16,-3 3-8-16,-2 1 9 0,-11 10-10 15,16-14 6-15,-16 14-8 0,11-10-2 0,-11 10 0 0,0 0-20 16,14-12 5 0,-14 12-27-16,0 0 18 0,0 0-39 0,0 0 4 0,0 0-73 15,0 0-127-15,0 0-400 0,0 0-201 16</inkml:trace>
  <inkml:trace contextRef="#ctx0" brushRef="#br0" timeOffset="-186205.23">19148 14664 374 0,'0'0'613'0,"-14"-23"-125"0,5 12-189 15,-1-4-8-15,-1 0-103 16,0-1 26-16,0 0-69 0,-1 1 32 0,-1 1-59 15,0-1 47-15,0 0-17 0,-3 3-14 0,2-1-8 0,-2 1-15 16,0 4-6-16,-3-1-12 0,2 2-5 16,0 2-6-16,0 2-32 0,-2 0 19 0,1 2 23 0,0 2-40 15,-1 2-13-15,-1 2-7 16,0 2-5-16,0 5-5 0,3 1-4 0,-3 6-3 0,5 3-11 16,1 6 8-16,2 1-4 0,2 6-6 15,4 2 2-15,2 3 2 0,5 2 1 0,2 5 15 0,4 10-19 16,4 1 13-16,1 3-20 15,4-1 4-15,1 0-26 0,4 1-17 0,0-4 53 0,0 0-50 16,2-4 41-16,2 1-59 0,-2-4 20 0,-1-4-80 0,-1-3 6 16,-4-7-87-1,-3-3-8-15,-1-2-76 0,-1-1-150 0,-5-7-423 0,-2-1-451 0</inkml:trace>
  <inkml:trace contextRef="#ctx0" brushRef="#br0" timeOffset="-185255.4">18766 15601 292 0,'-11'-14'552'16,"-1"1"-34"-16,0 1-179 0,3 0-23 0,1 1-104 15,-1 1 3-15,2-1-78 0,7 11 9 16,-9-20-66-16,9 20 35 0,-8-29-70 0,5 14 41 0,3-6-61 16,3-1 50-16,1-2-54 15,3 2 39-15,4-6-55 0,3 2 43 0,1-1-54 0,2 2 41 16,1 3 2-16,2 1-11 0,1 3-7 15,-1 2-2-15,-1 5-3 0,0 2-4 0,-1 1-8 0,-2 1-34 16,-2 3-50-16,-14 4-7 0,26-5-20 0,-26 5-33 0,21-1 4 16,-21 1-28-16,0 0 37 15,24 0 6-15,-24 0 48 0,0 0 39 0,0 0 52 16,22-1 16-16,-22 1 17 0,0 0 13 16,0 0-4-16,0 0 33 0,0 0-38 0,0 0 25 0,0 0-31 15,0 0 43-15,0 0-43 16,0 0 33-16,0 0-47 0,0 0 41 0,-14 7-60 0,14-7 41 15,0 0-59-15,-9 13 48 0,9-13-60 0,0 0 54 0,-1 18-49 16,1-18 43-16,7 15-49 0,-7-15 50 16,11 16-53-16,-11-16 42 0,14 13-41 0,-14-13 51 0,21 11-39 15,-21-11 50-15,21 5-50 16,-21-5 52-16,20 2-52 0,-20-2 52 0,23-7-52 0,-10 1 56 16,-1-3-57-16,0-1 61 15,1-5-7-15,-3 0-5 0,-1-3 0 0,-1 0-2 0,-2-2 6 16,-2 4 2-16,-2-1-3 15,-2 17 3-15,1-27 15 0,-1 27-3 0,-2-25-4 0,2 25-7 16,-3-18-14-16,3 18 2 0,-6-16-4 0,6 16-11 0,0 0-7 16,-10-12-2-16,10 12-2 0,0 0-3 15,0 0-2-15,0 0-9 0,0 0 8 0,-10 11 0 0,10-11 13 16,0 0-22-16,6 20 7 16,-6-20-3-16,11 16-1 0,-11-16-1 0,12 14-6 0,-12-14 8 15,13 11-3-15,-13-11-19 0,16 7 0 16,-16-7 9-16,15 6 2 0,-15-6 3 0,0 0 3 15,21 2-6-15,-21-2 19 16,0 0-10-16,18-2 8 0,-18 2-15 0,0 0 15 0,0 0-11 16,19 3 11-16,-19-3-10 0,14 5 1 0,-14-5-7 0,16 9 11 15,-6-1-1-15,3 4-5 0,1 1 5 16,-2-1 0-16,-1-1 0 0,-1-1-1 0,-10-10 2 0,14 13-6 16,-14-13 12-16,11 11 1 15,-11-11 10-15,0 0 7 0,11 8 2 0,-11-8-2 0,0 0-2 16,0 0 1-16,0 0-12 0,0 0 14 15,-18-2-8-15,18 2-4 0,-23-3-1 0,23 3 9 16,-26-10-1-16,11 4-4 0,-1-2-3 0,2-5-14 0,2-3 32 16,2-5-29-16,4 0 22 15,3-5-33-15,4-1-2 0,3-6-14 0,4-2-19 0,2 0-49 16,2 0 12-16,4-3-55 0,1 2 50 16,2 1 11-16,1 2 11 0,-2 1 12 0,1 6-37 0,-3 1 64 15,-2 6-43-15,-3 4 68 16,-2 2-33-16,-9 13 93 0,12-19 20 0,-12 19 1 0,0 0 9 15,0 0-4-15,0 0-2 0,0 0 6 0,0 0-1 0,0 0-15 16,-5 28-9-16,1-14 2 0,1 5-9 16,1 4-10-16,2-3-9 0,2 5 20 0,3 2-44 15,2 3 29-15,2 3-45 16,2 0 41-16,5-2-46 0,-2 1 36 0,3-2-40 0,1 0 31 16,-1-2-35-16,1-3-2 0,-1 0 2 15,-1-4-24-15,-3-3-5 0,0-3-31 0,-4-4-48 0,-1-1-92 16,-8-10 26-16,12 12-58 15,-12-12-1-15,0 0-49 0,0 0-163 0,11-8-372 0,-11 8-407 16</inkml:trace>
  <inkml:trace contextRef="#ctx0" brushRef="#br0" timeOffset="-184505.62">19548 14906 645 0,'-19'-12'486'0,"1"2"-48"0,-1 0-134 16,2 2 3-16,3 1-79 0,3 0 7 0,11 7-107 0,-17-9-55 15,17 9 58-15,-9-11-70 0,9 11 33 16,0 0-67-16,1-20 42 0,-1 20-51 0,15-17 40 0,-3 6-55 15,3 0 45-15,3 2-54 16,-1-1 47-16,3 2-58 0,0 1 65 0,-3-2-55 0,0 8 59 16,-17 1-50-16,27 0 47 0,-27 0 4 0,24 11 55 0,-13-2-51 15,-2 4 37-15,0 4 0 0,-2-1-8 16,0 3-9-16,-2 1-14 0,-1 0-8 0,-2-2-10 16,1 0 12-16,-1 0-33 15,1-4 23-15,-1 2-45 0,3-2 33 0,-5-14-29 0,5 23 15 16,-5-23-24-16,5 18 22 0,-5-18-26 15,4 15 24-15,-4-15-24 0,0 0 18 0,4 15-17 0,-4-15 39 16,0 0-15-16,0 0 46 0,4 14-35 0,-4-14 45 0,0 0-38 16,0 0 39-16,0 0-20 15,0 0 7-15,0 0-14 0,0 0-32 0,0 0 33 16,0 0-41-16,5-15 32 0,-5 15-41 0,0 0 32 16,9-13-41-16,-9 13 28 0,9-8-30 0,-9 8 29 0,13-7-29 15,-13 7 34 1,18-5-38-16,-18 5 33 0,20-3-38 0,-20 3 32 0,21 0-43 15,-21 0 27-15,27 1-60 0,-27-1 47 0,26 9-33 0,-11-4 9 16,-1 2 8-16,-1-2 5 0,0 3-74 16,-13-8-43-16,18 9-51 0,-18-9-19 0,16 6-9 0,-16-6 16 15,0 0 24-15,19 4 23 16,-19-4 31-16,0 0 26 0,16-5 24 0,-16 5 19 0,0 0 18 16,11-6 38-16,-11 6 25 0,0 0 24 15,0 0 3-15,13-8 8 0,-13 8 3 0,0 0-2 0,0 0 1 16,10-9-33-16,-10 9 27 15,0 0-2-15,0 0-4 0,9-15-2 0,-9 15-6 16,8-13-51-16,-8 13 52 0,9-16-64 0,-9 16 79 0,9-23-47 16,-2 8 58-16,-2 0-53 0,1-4 63 15,-2 3-44-15,-1 0 63 0,1 1-43 0,-1 0 49 0,-3 15 16 16,5-25-7-16,-5 25 0 16,0-19-9-16,0 19-8 0,-4-16-14 0,4 16-15 0,-7-10-11 15,7 10-15-15,0 0-11 0,-14-6-16 16,14 6 7-16,-17 7 3 0,17-7-2 0,-18 16-3 0,8-6-4 15,0 7-1-15,3-4-4 16,2 1-2-16,0 1 37 0,3 1-50 0,2-16 44 16,1 28-43-16,2-13 36 0,4 0-42 0,-1 1 42 0,3 1-43 15,3-2 28-15,0 0-30 0,0-1 36 16,0-6-41-16,0 1 2 0,-12-9-51 0,22 9-8 0,-22-9-32 16,22 6-20-16,-22-6 11 15,20-2 15-15,-20 2-46 0,23-9-48 0,-11 2 2 0,0 0-35 16,-12 7-15-16,18-18-11 0,-8 8-63 15,-2-1-66-15,0 1-271 0,-8 10-190 0</inkml:trace>
  <inkml:trace contextRef="#ctx0" brushRef="#br0" timeOffset="-183805.27">20406 14898 929 0,'-15'-10'568'15,"15"10"-148"-15,-12-8-80 0,12 8-72 0,0 0-69 0,-14-6-46 16,14 6-31-16,0 0-23 0,0 0-20 0,0 0-16 0,0 0-10 16,-1 22-15-16,1-22-10 15,10 16-2-15,-10-16-5 0,14 21-5 16,-6-11-2-16,2-1-3 0,-10-9-3 0,14 16 2 16,-14-16-4-16,12 12-1 0,-12-12 55 0,0 0 54 0,13 11 66 15,-13-11-11-15,0 0 29 16,0 0-39-16,0 0 12 0,0 0-67 0,0 0 6 0,-3-23-52 15,-3 12 29-15,-3-3-55 0,-3-2 33 0,-5-3-61 0,4 1 46 16,1 0-42-16,-1 0 25 16,3-2-37-16,1 1 25 0,4-1-38 0,3 4 28 15,3-4-79-15,4 1-6 0,4-1-63 0,4-4-48 16,4 2-78-16,2 3-98 0,3 1-231 0,2 2-393 0,-4 3-693 16</inkml:trace>
  <inkml:trace contextRef="#ctx0" brushRef="#br0" timeOffset="-183205.34">21068 14360 702 0,'-3'-15'567'0,"-3"1"-130"0,0 1-73 0,-3 2-65 0,0 1-42 15,0 2-60-15,-3 1-34 0,12 7-24 16,-24-10-23-16,24 10-14 0,-27-1-8 0,27 1-10 16,-31 4-14-16,13 4-7 0,1-1-4 0,1 2-14 0,1 3-4 15,1 0-9-15,5-1-6 16,4 2-8-16,0 2-37 0,5-15 31 0,5 29-26 0,2-11 47 16,4 0-58-16,4-1 57 0,5 1-52 15,3-1 50-15,1 0-58 0,1-1 58 0,-1-1-58 0,0-1 54 16,-5 0-4-16,-3-1-10 15,0 0 6-15,-4-1-6 0,-2 0-1 0,-3 1-7 16,-3 2-4-16,-4-15-28 0,0 29-79 0,-6-11 14 0,-5 0-73 0,-1 2-19 16,-6 1-91-16,-3-5-221 15,-2 1-286-15,2-6-319 0</inkml:trace>
  <inkml:trace contextRef="#ctx0" brushRef="#br0" timeOffset="-182785.37">21115 14409 1150 0,'17'-12'548'0,"-17"12"-124"0,12-7-73 0,-12 7-82 0,0 0-48 0,0 0-29 15,16-1-18-15,-16 1-20 16,8 14-26-16,-8-14-22 0,10 30-42 0,-3-8 2 0,-1 0-8 16,1 1-10-16,2 5-61 15,1 2 51-15,-1 1-54 0,4 1 50 0,0 2-53 0,2 2 31 16,-1-2 9-16,-1-1 4 0,1-1-7 15,-1-4-8-15,0 1 2 0,-2-4-4 0,-2-6-3 0,0-1-1 16,-3-4-1-16,0-2 7 0,-6-12-31 0,8 17-28 0,-8-17-16 16,0 0 2-16,0 0 5 15,0 0 10-15,0 0 9 0,0 0 7 0,-5-18-44 16,-4-1 65-16,-3-9-49 0,-1-7 60 16,1-3-47-16,-6-12 56 0,3-5-48 0,-1 1 54 0,2 1 0 15,1 2-1-15,2 9-4 16,2 3-14-16,1 0 20 0,2 5-9 0,2 6 3 0,1 2-3 15,1 4-1-15,2 3-1 0,2 1 2 16,-2 18-1-16,3-25-5 0,-3 25 5 0,8-20-1 0,-8 20 0 16,0 0 0-16,17-6-2 0,-17 6-1 0,16 12-4 0,-7 0 7 15,0 3-7-15,-1 4 1 16,-1 2 1-16,0 1-82 0,-3 2 54 0,0-2-89 0,-1 3-25 16,0-1-50-16,-2 0-56 0,-1-3-122 15,0-1-362-15,-2-2-258 0</inkml:trace>
  <inkml:trace contextRef="#ctx0" brushRef="#br0" timeOffset="-182455.61">21362 14186 909 0,'3'-15'582'0,"-3"15"-191"0,4-21-21 0,-4 21-67 16,4-16-139-16,-4 16 20 16,0 0-81-16,6-12 28 0,-6 12-60 0,0 0 48 0,9 12-19 15,-9-12-19-15,11 21-15 0,-4-4-14 16,1 2-7-16,0 0-9 0,1 2-6 0,0 0-8 15,5 5-4-15,-2 1-5 16,0 1-48-16,1-3 53 0,1-1-57 0,-2-7 60 0,-1-2-50 16,-1-3 54-16,1-3-53 0,-11-9 42 0,15 6-42 0,-15-6 57 15,15-4-1-15,-15 4-11 0,13-15 11 16,-6 4 8-16,-7 11 12 0,10-20 10 0,-10 20 27 0,7-17-22 16,-7 17 37-16,5-12-44 15,-5 12 12-15,0 0-38 0,6-14 13 0,-6 14-30 0,0 0 20 16,0 0-29-16,0 0 15 0,0 0-21 15,22 5 0-15,-22-5 2 0,13 11-5 0,-13-11 3 16,17 13 0-16,-8-5 0 0,1 3-2 0,-10-11-33 0,15 13-60 16,-15-13-56-16,11 7-40 15,-11-7-59-15,0 0-60 0,18-8-129 0,-18 8-429 16,11-19-477-16</inkml:trace>
  <inkml:trace contextRef="#ctx0" brushRef="#br0" timeOffset="-182175.54">21578 13986 631 0,'-15'-15'542'15,"2"-1"-62"-15,0 2-141 0,1 2 10 0,3 1-128 16,9 11 3-16,-15-16-93 0,15 16 23 16,-9-13-79-16,9 13 35 0,-5-13-75 0,5 13 48 0,0 0-65 15,0-18 37-15,0 18-53 16,0 0 55-16,11-14-57 0,-11 14 54 0,12-5-49 0,-12 5 66 16,0 0-34-16,21-2 70 0,-21 2-38 15,16 10 52-15,-8 1 0 0,-1 3-14 0,0 3-12 0,2 3-13 16,-2 1-23-16,0 2-4 15,0 1-14-15,2 6-5 0,-1 2 28 0,3 3-23 16,2 5 31-16,-2 1-5 0,6 8 23 0,-2-1-52 16,-2-11 26-16,2-2-46 0,-2-1 27 0,3-2-49 15,-2-4 36-15,2-2-41 0,-2-4 7 0,-1-5-85 0,-2-3-38 16,-11-14-47-16,18 11-53 16,-18-11-116-16,15-9-67 0,-15 9-668 0,15-28-826 0</inkml:trace>
  <inkml:trace contextRef="#ctx0" brushRef="#br0" timeOffset="-181840.5">21598 14032 575 0,'0'0'632'15,"-23"-3"-125"-15,23 3-177 16,0 0-16-16,-21-1-115 0,21 1-7 0,0 0-87 0,0 0 28 16,0 0-65-16,0 0 51 15,25-8-72-15,-8 2 50 0,4-3-67 0,3 0 43 0,3-3-63 16,-2 0 46-16,3 0-55 0,-5 3 38 15,-1-1-3-15,-2 1-20 0,0 0 8 0,-5 4-4 16,0 1-12-16,-15 4 7 0,19-8 0 0,-19 8-1 16,0 0-6-16,16-4 3 0,-16 4-58 0,0 0 67 15,0 0-49-15,0 0 54 0,7 14-45 0,-7-14 66 16,-3 17 0-16,3-17 2 0,-3 25-8 0,3-25-8 16,-2 31-4-16,2-15-6 0,0 3-4 0,2 0-29 15,1 3 25-15,0 2 26 16,4 1-4-16,0 4 86 0,1 0-35 0,0 1 18 15,2-1-50-15,-2-5 20 0,0-2-47 0,2-2 25 16,-1-1-53-16,0 0 36 0,0-2-52 0,0-5-35 0,-9-12-86 16,14 14-61-16,-14-14-100 0,0 0-239 0,0 0-427 15,22-6-652-15</inkml:trace>
  <inkml:trace contextRef="#ctx0" brushRef="#br0" timeOffset="-181605.16">21675 14032 662 0,'-14'5'514'0,"14"-5"-87"16,-17 9-148-16,17-9-19 16,0 0-89-16,-14 8 17 0,14-8-60 0,0 0 40 0,0 0-43 15,0 0 39-15,24 3-68 0,-8-7 37 16,4-2-22-16,3-1-23 0,5-3-15 0,2 0-16 0,0 0-14 15,0 2-6-15,0 0-11 0,-4 1-50 0,-3 1-84 16,1-1-117-16,-4-1-216 16,-3 6-426-16,-17 2-472 0</inkml:trace>
  <inkml:trace contextRef="#ctx0" brushRef="#br0" timeOffset="-181455.56">22049 14016 1151 0,'-3'17'557'0,"3"-17"-129"0,-5 17-76 0,5-17-82 16,-5 27-56-16,5-27-29 0,2 31-14 15,0-15-28-15,1 3-14 0,0-2-33 0,2 6-12 0,0-5-29 16,1-1-2-16,2 0-15 0,1 0-5 0,-1-3-15 16,0-2-33-16,0-1-60 15,-8-11-77-15,14 13-100 0,-14-13-231 0,0 0-396 0,16 6-496 16</inkml:trace>
  <inkml:trace contextRef="#ctx0" brushRef="#br0" timeOffset="-181095.33">22089 13958 872 0,'0'0'632'0,"-7"-21"-173"0,7 21-86 16,-5-17-83-16,5 17-78 0,0 0-43 0,0 0-29 0,-2-16-18 15,2 16 3-15,0 0 2 16,0 0 6-16,15 14 25 0,-7 0-23 0,-1 2-21 0,1 2 2 16,0 3-49-16,1-2 13 0,-2 0-42 15,-1 0 11-15,1-1-28 0,-3-6 25 0,-4-12-37 0,9 21 25 16,-9-21-13-16,4 14 61 15,-4-14 4-15,0 0 10 0,5 15-10 0,-5-15-11 16,0 0-32-16,0 0 1 0,0 0 0 0,0 0-15 0,0 0 3 0,-6-22-41 16,6 22 38-16,-1-31-42 0,2 12 38 15,2-1-41-15,2-3 39 0,1 3-39 0,1-1 35 16,3 2-44-16,1 3 46 16,0-1-39-16,3 4 35 0,-1 1-38 0,-1 4 37 15,0 2-37-15,-12 6 38 0,25-5-37 0,-25 5 37 16,24 6-44-16,-11 0 45 0,0 4-38 0,-1 5 38 0,-2 3-38 15,1 2 38-15,-4 3-37 0,-2-2 34 0,2 3-28 0,-3-2-52 16,-1-4-89-16,0-1-58 16,-3-17-81-16,5 22-88 0,-5-22-203 0,0 0-415 0,9 14-721 15</inkml:trace>
  <inkml:trace contextRef="#ctx0" brushRef="#br0" timeOffset="-180715.29">22521 13832 886 0,'0'0'647'0,"-11"-11"-142"0,11 11-54 0,-18-5-88 0,18 5-64 0,-24 5-48 16,8 0-43-16,4 2-19 0,-2 1-37 0,3 1-27 0,0 3-27 16,3-2-18-16,2 3-17 15,6-13-8-15,-5 24-15 0,5-24-29 0,4 23 7 0,1-11-2 16,3-1 4-16,2 0-4 0,0-4 26 16,-10-7-36-16,20 11 28 0,-20-11-37 0,17 7 32 0,-17-7-44 15,0 0 44-15,20 0-60 16,-20 0 40-16,0 0 54 0,0 0-38 0,14-7 47 15,-14 7-37-15,0 0 47 0,0 0-40 16,5-16 29-16,-5 16 1 0,0 0-1 0,0 0-34 0,0 0 8 16,0 0-29-16,2-16 23 0,-2 16-39 0,0 0 29 15,0 0-33-15,0 0 26 0,18 6-30 16,-18-6 21-16,20 25-26 0,-9-5 22 0,4 9 7 0,-1 3-5 16,2 1 2-16,-2 0-4 0,0 1-4 15,-1-2 3-15,-4 2-10 0,2 0 5 0,-4 1-29 0,-1 3 28 16,-4 0-39-16,-2 1 45 15,-3-1-33-15,-3 1 36 0,-3 0-36 0,-5-3 37 0,1 0-38 16,-4-4 14-16,1-2-75 0,-2-7-16 0,1-8-93 16,0-3-128-16,17-12-32 0,-29 1-177 15,14-7-520-15,1-7-805 0</inkml:trace>
  <inkml:trace contextRef="#ctx0" brushRef="#br0" timeOffset="-180355.48">22622 13660 785 0,'-8'-29'438'0,"-1"0"-42"0,-1-1-80 0,0 8-15 0,1 0-24 0,-1-6-24 0,-1 10-25 16,2 0-29-16,-1 2 0 0,0 1-32 15,2 3-10-15,1 0-30 0,7 12 10 0,-10-18-49 0,10 18 5 16,-8-13-40-16,8 13 10 0,0 0-23 0,3-19 29 0,-3 19-36 16,14-11 33-16,-14 11-37 15,24-7 24-15,-24 7-34 0,33 2 29 0,-13 2-38 0,1 3 19 16,1 3 10-16,2 6-8 0,-3 1-2 16,0 7-7-16,-2 2-1 0,-4 2-40 0,-2 5 39 15,-1 0-39-15,-5 3 23 16,-3 3-30-16,-2 3 49 0,-3 1-44 0,-2 1 38 0,-1 0-37 15,-2 0 34-15,0-3-38 0,-1-1-28 16,0-5-89-16,2-4-107 0,1-8-70 0,2-6-195 0,2-17-495 16,-2 20-730-16</inkml:trace>
  <inkml:trace contextRef="#ctx0" brushRef="#br0" timeOffset="-180165.15">22803 14093 1182 0,'0'0'485'0,"0"0"-85"0,3 21-29 0,-3-21-60 0,0 0-13 16,0 22-20-16,0-22 20 0,-2 17-23 0,2-17-45 0,2 19 4 16,-2-19-123-16,0 17 27 15,0-17-35-15,0 19-22 0,0-19-16 0,2 14-14 0,-2-14-11 0,5 14-10 16,-5-14-23-16,0 0-35 16,8 13-64-16,-8-13-77 0,0 0-96 0,0 0-182 0,13-6-718 15,-13 6-911-15</inkml:trace>
  <inkml:trace contextRef="#ctx0" brushRef="#br0" timeOffset="-179445.32">21236 13399 1077 0,'11'-21'436'0,"-2"5"-90"15,-9 16-58-15,8-19-69 0,-8 19-22 16,0 0-44-16,0 0-22 0,0 0-19 0,0 0-13 16,-24 23-27-16,7 6 17 15,-6 15-16-15,-1 6-13 0,-3 12 8 0,1 9-35 0,-9 27 75 16,0 6 4-16,-3 9-7 0,1 5 15 15,0 6-37-15,-2 4-70 0,-2-1 48 0,0-1-16 0,0-5-4 16,-1-3-6-16,3-2-11 0,-1-2-50 0,2-6 46 0,1-5-52 16,4-10 42-16,8-21 7 15,2-6-11-15,-2-8-98 0,3-8-80 0,0-6-76 0,5-19-190 16,-3-5-505-16,3-13-613 0</inkml:trace>
  <inkml:trace contextRef="#ctx0" brushRef="#br0" timeOffset="-179215.49">19431 14374 1332 0,'0'0'538'0,"0"0"-117"16,-2-16-68-16,2 16-76 0,17 3-52 0,10 8-44 0,7 6-37 16,17 5-26-16,8 1-62 0,6 5 54 15,10 4-12-15,21 13 67 0,4 3 0 0,6 4-12 16,5-5-22-16,5-1-20 15,3-9 5-15,1-4-59 0,1-5 11 0,-1-4-38 0,0-2 26 16,-3-2-41-16,-23-8 28 0,-1-2-51 0,-1-1 9 0,-7-1-101 16,-8 0-76-16,-7-1-131 0,-7 0-208 15,-19 0-606-15,-4 1-870 0</inkml:trace>
  <inkml:trace contextRef="#ctx0" brushRef="#br0" timeOffset="-171585.33">26949 8053 821 0,'0'0'470'0,"0"0"-76"15,-5-19-131-15,5 19-17 0,-9-9-84 16,9 9 10-16,0 0-80 0,-20-5 4 0,20 5-46 15,-19-2 28-15,19 2-54 16,-19 2 29-16,19-2-49 0,-19 4 33 0,19-4-60 0,-17 5-57 16,17-5-1-16,-16 7-139 0,16-7-166 0,-15 5-246 0,15-5-162 15</inkml:trace>
  <inkml:trace contextRef="#ctx0" brushRef="#br0" timeOffset="-171145.7">26718 7981 427 0,'0'0'622'0,"-12"-23"-208"15,7 11-50-15,5 12-77 0,-10-25-50 0,10 25-46 16,-8-22-92-16,8 22 13 0,-2-20-59 0,2 20 26 16,0 0-51-16,2-21 30 0,-2 21-54 15,12-11 79-15,-12 11-57 0,17-4 72 0,-17 4-15 0,30 0-19 16,-10 3-8-16,5 1-10 0,0 2-5 16,-1-1-11-16,1 2-8 0,0 1-2 0,6 1-6 0,-8-1-1 15,-4 2-3-15,0-2-2 16,-4 2-3-16,1 1 1 0,-5-2 0 0,-11-9-5 0,16 15 11 15,-16-15-5-15,7 14 6 0,-7-14-48 16,-5 15 60-16,5-15-51 0,-20 19 61 0,5-8-59 0,-6-2 69 16,0 2-56-16,0-3 54 15,0 0-66-15,1 1 64 0,4-3-61 0,2 2 54 16,14-8-59-16,-19 8 53 0,19-8-54 0,-14 9 56 0,14-9-56 16,0 0 52-16,0 0-50 0,-5 12 56 15,5-12-57-15,0 0 57 0,14 4-74 0,-14-4 74 0,0 0-53 16,28 0 55-16,-28 0-66 15,24-6 66-15,-24 6-59 0,27-6 59 0,-27 6-7 0,24-5-5 16,-24 5-6-16,17-4 6 0,-17 4 5 0,0 0 5 0,0 0-12 16,0 0 3-16,0 0-72 0,-8 23 76 15,-14-6-59-15,-9 6 32 0,-10 3-25 0,-4 2 59 0,-7 1-5 16,1 2-14 0,-1 0 1-16,1 3-3 0,1 0-3 0,3-1 6 0,7 0-11 15,1 0 9-15,10-7-16 0,7 1-53 16,1-3-61-16,3 1-123 0,7-7-135 0,0 0-567 15,0-3-607-15</inkml:trace>
  <inkml:trace contextRef="#ctx0" brushRef="#br0" timeOffset="-170375.58">23859 9131 256 0,'-16'-9'602'0,"16"9"-199"0,-13-9-95 16,13 9-77-16,-13-6-48 15,13 6-35-15,-10-8-37 0,10 8-10 0,0 0-33 16,-13-12-9-16,13 12-16 0,0 0-11 0,-14-12-5 0,14 12-8 16,0 0 0-16,-11-13-8 0,11 13 9 15,0 0-15-15,-13-13 3 0,13 13 21 0,0 0 8 0,-13-15 15 16,13 15 11-16,-10-9 2 16,10 9-6-16,-18-7-11 0,18 7-4 0,-27-7-1 0,9 6-11 15,-7 3-41-15,-4 3 40 0,-8 2-46 16,-4 1 62-16,-3 4-60 0,-10 3 52 0,-2 2 1 15,0 0-1-15,1 2 2 0,2 0 1 0,2-1-5 0,12-4-1 0,6-2 0 16,8-4-10-16,6-1-8 16,19-7-8-16,0 0 4 0,0 0-5 0,0 0 1 15,23-26 1-15,20 0-57 0,9-6 61 16,9-6-3-16,6-2-2 0,14-9-16 0,-16 10 5 0,-2 2 10 16,-3 6-5-16,-8 3 5 15,-7 5-13-15,-13 8 10 0,-4 1-1 0,-8 4 25 0,-8 2-5 16,-12 8-6-16,0 0-2 0,0 0-1 15,0 0-6-15,0 0 5 0,-9 18-5 0,-13-3 2 0,-2 2 0 16,-4 2 3-16,-2 1 4 0,-1-1 0 0,3 0 7 0,3-2-9 16,5-4-2-16,5-1-2 15,7-2-1-15,8-10-2 0,-5 15-1 0,5-15-4 0,13 8 4 16,-13-8-2-16,34 0-14 16,-8-2 11-16,2-3 4 0,5-1-1 0,0 0 0 0,-7 2-3 15,-3 1-6-15,-5 2 5 16,-18 1 2-16,25 2-2 0,-25-2-21 0,7 17-43 0,-10-1-78 15,-6 6-106-15,-12 3-269 0,-3 1-361 0,-9 7-489 0</inkml:trace>
  <inkml:trace contextRef="#ctx0" brushRef="#br0" timeOffset="-169515.31">21017 10605 778 0,'-40'0'445'0,"0"2"-96"0,2-1-94 0,0 2-47 16,8 0-45-16,4 1-35 16,1 2-27-16,2 1-20 0,3 2-52 0,2 1 35 0,3 2-23 15,1 1 0-15,1 1-14 0,4 2-1 16,-1-2-8-16,4 0 0 0,-1 2-3 0,7-16-3 0,-7 25-4 16,7-25 0-16,-2 19 6 0,2-19-10 15,0 0-1-15,0 23 4 0,0-23 3 0,0 0 3 0,0 0 0 16,0 0-2-16,0 0-3 15,0 0 2-15,17-7 3 0,-17 7-9 0,3-17 3 0,-3 17 19 16,1-18 25-16,-1 18 40 0,0 0 3 0,-2-17-23 0,2 17-11 16,0 0-12-16,0 0-21 15,0 0 5-15,-19 15-7 0,11 3-5 0,0 3-4 0,-3 7-6 16,2 1 2-16,1 2-14 16,-1-2 12-16,4-2-6 0,1-2-1 0,2 0-6 0,1-2 10 15,1-4-13-15,2-2 13 0,-2-17-12 16,5 25 5-16,-5-25-3 0,9 12 8 0,-9-12-6 15,0 0 9-15,18-2-8 0,-18 2 9 0,15-19-7 0,-10 5 11 0,-1-2-13 16,-4 16 2-16,0-30-2 16,0 30 12-16,-4-27 20 0,4 27 15 0,-8-21-7 0,8 21-10 15,-7-11-1-15,7 11-13 0,0 0-4 16,0 0-3-16,-16 14 2 0,11 3-1 0,-1 5-3 16,1 8 0-16,0 6-7 15,1 2 4-15,2 3-3 0,0 1-12 0,2 2-73 0,-1 0-85 16,2-5-189-16,1 0-575 0,2-6-598 15</inkml:trace>
  <inkml:trace contextRef="#ctx0" brushRef="#br0" timeOffset="-168795.22">23198 12091 1178 0,'0'0'560'0,"-9"-14"-137"0,9 14-80 16,-11-6-95-16,11 6-56 16,0 0-45-16,-12-11-29 0,12 11-24 0,0 0-13 0,0-19-21 0,0 19-9 15,8-16-17-15,2 5 7 16,4-4-22-16,2 0 5 0,5-3-11 0,4 1-6 0,1-1 3 15,4 1 2-15,2 0-7 16,1 3 1-16,2 2-1 0,-2-1-1 0,3 3 10 0,-1 3-8 16,-2 1-16-16,-6 3 8 0,-2 0 7 0,-3 3-2 15,1 2-3-15,-4 1-5 0,-2 2-34 16,-1-1-42-16,-4 1-36 0,0 3-26 0,-12-8 7 0,17 10-59 16,-17-10-17-16,9 10-184 0,-9-10-302 15,0 0-225-15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12T13:39:38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1371 6110 725 0,'0'0'452'0,"0"0"-84"0,-3-21-98 0,3 21-106 0,0 0 50 16,0 0-86-16,-2-17 59 16,2 17-26-16,0 0-13 0,0 0-2 0,0 0 5 0,0 0-3 15,0 0-8-15,0-16-11 0,0 16-12 16,0 0-23-16,0 0-19 0,0 0-15 0,0 0-14 15,0 0-16-15,0 0-5 0,0 0-4 0,0 0-2 0,0 0-5 16,-2 29-2-16,2-8-1 16,0 7 46-16,0 7-56 0,-1 7 47 0,0 4-62 0,0 3 4 15,1 14 7-15,-1 4-2 16,0 3 3-16,-1-1 1 0,2-2 38 0,-2 1-44 0,2-14 47 16,0-5-42-16,2-2-46 0,0-4-90 15,2-2-1-15,-1-7-78 0,2-8-109 0,-1-2-638 0,1-3-652 16</inkml:trace>
  <inkml:trace contextRef="#ctx0" brushRef="#br0" timeOffset="315.04">1223 6050 725 0,'-6'-15'615'0,"0"2"-156"0,6 13-137 15,-5-24-45-15,5 24-86 0,5-25-21 0,3 12-61 16,3-2 4-16,5 4-47 0,3-1 10 16,4 1-39-16,2 6 15 0,1 2-38 0,3 2 25 0,7 3-30 0,0 7 22 15,1 5-27-15,7 7 19 16,1 5-33-16,-1 9 22 0,0 3 8 0,-1 9-3 0,-2 7 52 16,-1 5-64-16,-4 4 0 0,-5 5-1 15,-4 1-1-15,-6 2 1 0,-5-2-6 0,-5 1 5 16,-5-3 5-16,-6-3 52 0,-5-2-19 0,-4-1 42 0,-5-1-66 15,-5-3 45-15,-4-1-65 0,-2-1 8 16,-2-3-1-16,-3-4-21 0,-2-4-72 0,-2-5-31 16,7-14-126-16,-5-5-702 0,3-6-625 15</inkml:trace>
  <inkml:trace contextRef="#ctx0" brushRef="#br0" timeOffset="2230.14">2310 6117 1255 0,'0'0'540'0,"-3"-15"-126"16,3 15-82-16,0 0-92 0,-7-16-60 16,7 16-34-16,0 0-27 0,0 0-23 0,0 0-21 0,0 0-18 15,0 0-11-15,0 0-16 16,-15 11-5-16,13 6 0 0,0 5 42 0,1 3-55 0,0 11 46 15,0 5-61-15,1 5 50 0,-1 4-59 0,0 11 3 0,-2 3-3 16,1 0 4-16,0-3 6 16,0-11 50-16,0 0-57 0,-1-2 51 0,2-4-57 15,-1-3 47-15,1-1-4 0,0-4-22 0,0-7-103 16,0-4-13-16,1 0-83 0,0-6-93 0,-2-3-225 0,2-16-278 16,-1 18-329-16</inkml:trace>
  <inkml:trace contextRef="#ctx0" brushRef="#br0" timeOffset="2490.1">2014 6020 641 0,'-12'-10'504'15,"4"1"-46"-15,8 9-101 0,-17-13-30 16,17 13-79-16,-13-10-45 0,13 10-68 0,0 0-10 0,-11-11-52 15,11 11 2-15,0 0-38 0,0 0 20 0,0 0-19 0,0 0 0 16,0 0-28-16,0 0 21 16,30 2-31-16,-12 1 19 0,7 0-20 0,3 0 22 15,2-2-25-15,3-1 25 0,8 0-3 0,1-1-2 16,4-4-2-16,0-1-15 0,3-2-27 0,9-3-124 0,-12 2-9 16,-2-2-295-16,0-1-336 15,-1-1-333-15</inkml:trace>
  <inkml:trace contextRef="#ctx0" brushRef="#br0" timeOffset="3154.91">2646 6848 406 0,'-18'2'631'0,"18"-2"-178"15,0 0-133-15,-18 3-42 0,18-3-63 0,0 0-35 0,-16 3-30 16,16-3-24-16,0 0-10 0,0 0-8 0,0 0-20 0,-14 3-20 15,14-3-15-15,0 0-10 0,0 0-12 16,0 0-7-16,0 0-1 0,0 0-16 16,23-11 0-16,-2 1-32 0,10-3 43 0,7-3-2 15,12-8-4-15,9-1-4 0,3-4 3 0,5-4-4 0,21-12 45 16,5-2-60-16,1 0 0 0,2-3 53 16,-3 1-51-16,-2 0 44 0,-4 1-48 15,-21 11 48-15,-2 2-65 0,-4 0 41 16,-5 2-87-16,-4 2 5 0,-7 4-61 0,-10 6-36 0,-2-1-100 15,-6 0-173-15,-2 2-260 0,-2 1-222 0</inkml:trace>
  <inkml:trace contextRef="#ctx0" brushRef="#br0" timeOffset="3459.82">3745 5976 760 0,'0'0'534'0,"-21"-6"-125"0,21 6-77 0,-19-4-43 16,19 4-39-16,-16-5-52 0,16 5-26 0,0 0-25 0,-18-7-31 16,18 7-24-16,0 0-30 0,0 0-17 15,0 0-3-15,0 0-22 0,0 0-6 0,0 0 12 16,0 0-5-16,0 0-11 16,20 2-1-16,-3 1 5 0,6-1-4 0,2 4 2 0,1 0-5 15,6 1-1-15,-1 1-3 0,0 1 1 16,-3 3-14-16,0-2 65 0,-1 3-67 0,-4 1 57 15,-2 1-55-15,-4 1 49 0,-3-1-52 0,-3 3 41 0,-2 2-44 16,-5 2 55-16,-2-4-1 0,-4 6-6 16,-3 0-53-16,-5 6 53 0,0-1-56 0,-2-2 53 0,-4 0-129 15,2-4-50-15,2-6-163 16,-1 0-637-16,2-2-626 0</inkml:trace>
  <inkml:trace contextRef="#ctx0" brushRef="#br0" timeOffset="4669.93">2631 6991 40 0,'0'0'697'0,"-16"-3"-248"16,16 3-77-16,0 0-111 0,-17-3-32 0,17 3-69 0,0 0-13 16,0 0-51-16,-14-3 5 15,14 3-37-15,0 0 21 0,0 0-42 0,0 0 19 0,0 0-39 16,0 0 14-16,0 0-42 0,0 0 39 0,0 0-32 0,0 0 30 15,0 0-42-15,0 0 36 0,0 0-33 16,24 0 30-16,-9 3-31 0,7 3 30 16,3 2-32-16,7-1 28 0,4 3-29 0,3 0 31 15,5 2-31-15,8 3 28 0,6 1-27 0,6 1 98 0,3-1-59 16,6-2 41-16,4-2-65 16,3-4 30-16,1 0-28 0,0-2 43 0,0-2-54 0,-4-2 46 15,-1 1-53-15,-5-2 46 0,-2 0-49 16,-14 1 48-16,-2-2-52 0,-4 2 52 0,-2 0-56 0,-4 1 50 15,-5 2-51-15,-4-1 37 0,-9 1-75 0,-1 2-22 0,-4-1-100 16,-20-6-308-16,22 12-269 16,-22-12-283-16</inkml:trace>
  <inkml:trace contextRef="#ctx0" brushRef="#br0" timeOffset="5879.94">4568 6003 293 0,'0'0'655'16,"8"-17"-177"-16,-8 17-107 0,4-16-44 0,-4 16-43 0,2-17-26 0,-2 17-36 0,0 0-19 15,-2-24-28-15,2 24-21 16,-6-16-20-16,6 16-22 0,-11-14-15 0,11 14-21 0,-15-13-15 16,15 13-12-16,-19-8 9 15,19 8-39-15,-25 0 3 0,9 4-7 0,-4 4-7 0,-1 2-2 16,1 1 4-16,1 3-3 0,-4 3-3 16,4 0-1-16,3-1-2 0,3 0 0 0,1-1-2 15,4 1 0-15,8-16 43 0,-8 25-53 16,8-25 44-16,1 20-53 0,-1-20 49 0,9 19-53 0,-9-19 51 0,19 17-58 15,-6-11 51-15,-13-6-43 0,24 6 48 0,-24-6-51 0,26 3 7 16,-26-3 2-16,20 2 46 16,-20-2-46-16,16 3 51 0,-16-3-51 0,0 0 50 0,16 5-54 15,-16-5 49-15,0 0-53 16,0 0 49-16,4 15-51 0,-4-15 43 0,-12 23-47 0,2-7 56 16,1 0-6-16,-2 2-6 15,2-2-51-15,3-1 34 0,0-1-62 0,6-14 53 0,-3 24-77 16,3-24 77-16,5 22-58 0,-5-22 59 0,15 18-55 0,-3-11 38 15,2-3-61-15,2 1 63 16,-16-5-45-16,35-1 57 0,-13-4-46 0,1-2 53 16,1 0-60-16,-1-3 54 0,2-2 12 0,-5 2-53 15,-2 3 64-15,-2-2-46 0,-3 1 52 0,-2 2-25 0,-11 6 75 16,16-14-40-16,-16 14 56 0,11-7-55 16,-11 7 46-16,0 0-67 0,0 0 41 0,0 0-61 0,0 0 54 15,0 0-54-15,0 0 46 16,0 0-50-16,0 0 34 0,0 0-42 0,-6 15 57 0,6-15-56 15,0 0 38-15,-2 19-65 0,2-19 44 0,0 0-53 0,2 18 54 16,-2-18-47-16,0 0 54 16,0 0-47-16,0 0 60 0,7 13-42 0,-7-13 65 0,0 0-37 0,0 0 62 15,0 0-35-15,0 0 60 16,0 0-2-16,4-17-2 0,-4 17-5 0,0 0-45 0,-4-19 40 16,4 19-62-16,-2-15 46 0,2 15-60 15,0 0 49-15,-3-21-66 0,3 21 49 16,0 0-47-16,5-21 50 0,-5 21-54 0,11-13 51 0,-11 13-52 0,20-11 48 15,-20 11-49-15,26-8 54 16,-26 8-54-16,31-5 52 0,-31 5-53 0,34 2 52 0,-17 0-50 16,0 0 47-16,0 3-57 0,-2 0 46 15,0 0-4-15,-3 4 4 0,-2-2-2 0,-10-7 2 16,14 17-4-16,-14-17-4 0,8 20-10 16,-8-20-36-16,0 20-88 0,0-20 26 0,-6 23-72 0,6-23-15 15,-5 19-88-15,5-19-218 16,-7 11-302-16,7-11-348 0</inkml:trace>
  <inkml:trace contextRef="#ctx0" brushRef="#br0" timeOffset="6130.1">5201 6074 961 0,'0'0'663'0,"0"0"-155"0,1-20-82 0,-1 20-105 0,0 0-55 16,-9-18-53-16,9 18-44 15,-11-7-33-15,11 7-33 0,0 0-20 0,-19-2-14 16,19 2-17-16,-20 7-12 0,20-7-7 15,-19 10 32-15,11 0-56 0,8-10 42 0,-10 22-52 0,10-22 43 16,-2 27-53-16,5-11 47 0,2 3-56 16,2 2 4-16,3-2-8 0,-1-3-16 0,1 1-48 15,0-1 34-15,0-1-88 0,-3-3 70 0,-7-12-45 0,11 20 65 16,-11-20-37-16,5 18 41 0,-5-18-57 16,-5 19 36-16,5-19-38 0,-13 20 0 0,3-11-25 0,-2-1-36 15,-1 0-36-15,-1-3-118 16,14-5 2-16,-23 8-240 0,23-8-72 0</inkml:trace>
  <inkml:trace contextRef="#ctx0" brushRef="#br0" timeOffset="6949.92">5233 6284 534 0,'0'0'561'0,"15"-6"-91"0,-15 6-165 16,12-7-20-16,-12 7-103 0,11-8 3 15,-11 8-82-15,12-10 10 16,-12 10-67-16,13-14 36 0,-13 14-58 0,18-18 51 0,-9 8-49 0,1 0 38 0,-1 0-41 15,1 0 6-15,-1 0 19 16,-9 10 14-16,16-16 22 0,-16 16 23 0,10-12 17 0,-10 12 11 16,0 0-2-16,10-11-22 0,-10 11-25 15,0 0-16-15,0 0-11 0,0 0-13 0,0 0 26 0,0 0-54 16,-17-3 38-16,17 3-54 16,-22 13 39-16,11-4-49 0,-1 1 41 0,3 2-7 0,1 0-8 15,0 1-16-15,3 0-38 16,5-13-21-16,-3 25-71 0,3-25 47 0,2 23-50 0,-2-23 72 0,12 22-46 15,-4-12 71-15,3-3-36 0,2 1 61 0,2-3-47 0,2 1 60 16,3-1-48-16,-2-2 56 16,1-3-51-16,-19 0 58 0,31-3-51 0,-31 3 55 0,26-5-51 15,-26 5 79-15,21-4 5 16,-21 4-2-16,0 0-6 0,20-4-8 0,-20 4-13 0,0 0-6 0,0 0-1 16,18-3-6-16,-18 3-4 15,0 0-54-15,0 0 56 0,0 0-50 0,15 5 56 16,-15-5-51-16,0 0 49 0,0 0-56 0,6 14 62 0,-6-14-54 15,0 0 55-15,0 0-50 16,0 0 59-16,9 9-56 0,-9-9 74 0,0 0-39 16,0 0 58-16,0 0-6 0,0 0-2 0,10-12 8 15,-10 12-1-15,0 0-7 0,4-21-10 0,-4 21-14 0,1-17-18 16,-1 17-4-16,2-19 5 0,-2 19-5 16,4-17-49-16,-4 17 48 0,5-14-46 15,-5 14 45-15,10-14-42 0,-10 14 47 0,18-9-2 16,-18 9 1-16,23-4-8 0,-23 4-3 0,28 2-2 15,-11-1-1-15,1 4-8 0,1-1-15 0,2 3-8 16,-2 1 7-16,-1-2 12 0,-3-1 1 0,-2 2 5 16,-13-7-2-16,22 8 2 0,-22-8 2 0,14 7 5 15,-14-7 9-15,0 0 23 0,0 0 5 0,0 0 3 16,0 0-3-16,0 0 28 0,0 0-48 0,0 0 16 0,0 0 0 16,-12-14-16-16,12 14-1 0,-10-9-6 15,10 9 3-15,0 0-11 0,-13-9-3 16,13 9 2-16,0 0-2 0,0 0-2 0,0 0 0 0,0 0 0 0,2-17-1 0,-2 17 0 15,0 0-1-15,22-7 0 16,-22 7-1-16,22-2-2 0,-22 2 2 0,27-3 0 0,-27 3-8 16,29-3 3-16,-29 3 8 15,32-3 0-15,-16 1-6 0,-16 2-25 0,32-2 36 0,-32 2-3 16,32-4-2-16,-32 4-3 16,31 1-6-16,-14 0 3 0,-1 4-2 0,3 2 1 0,-2 3 2 15,1 2 2-15,-2 4 0 0,2 6 0 16,-1 2-7-16,-2 2-20 0,1 2 36 0,-1 2-33 0,-1 2 37 15,-2-2-37-15,-1 1 41 0,2-4-36 0,-5-5-17 0,0-4-81 16,1-2 21-16,-2-5-81 16,-7-11 20-16,9 18-67 0,-9-18-12 0,0 0-149 0,16-5-529 15,-9-8-563-15</inkml:trace>
  <inkml:trace contextRef="#ctx0" brushRef="#br0" timeOffset="7330.12">6570 5778 984 0,'-2'-26'563'0,"2"26"-145"0,-3-18-83 16,3 18-68-16,0 0-76 0,-3-18-43 0,3 18-36 16,0 0-21-16,0 0-14 15,0 0-16-15,0 0-14 0,-13 14-10 0,13-14-3 0,-7 30-16 16,5-8-5-16,0 2 6 0,2 1-3 16,-1 1-3-16,0 1-2 0,2-1-9 15,-1-1-35-15,0 1 26 0,0-2-56 0,1-5 44 16,-1 0-41-16,0-19 50 0,0 27-34 0,0-27 45 0,0 19-33 15,0-19 50-15,0 0-41 0,0 19 76 0,0-19-52 0,0 0 49 16,0 0-53-16,0 0 50 0,0 0-53 16,0 0 51-16,0 0-53 0,0 0 5 0,0 0 2 15,-5-13-6-15,5 13 0 0,0 0 5 16,6-16-3-16,-6 16 0 0,11-9 4 0,-11 9-25 0,14-5 23 16,-14 5 7-16,20 0 30 15,-20 0-37-15,26 9 2 0,-13-2 47 0,4 3-60 16,-3 3 44-16,-1-1-67 0,0 2 54 0,-2 1-48 15,-1 0 56-15,-3-2-53 0,-2 0 33 0,-5-13 13 0,2 25-46 16,-2-25 57-16,-5 23-58 0,-2-10 62 0,-4-2-47 16,-2-1 31-16,-2-4-91 0,-1-1-31 0,-3-3-96 15,1-3-192-15,0-3-383 0,-1-2-306 0</inkml:trace>
  <inkml:trace contextRef="#ctx0" brushRef="#br0" timeOffset="7810.09">6844 5679 845 0,'0'0'698'0,"14"-10"-181"0,-14 10-106 16,0 0-106-16,12-8-74 16,-12 8-47-16,0 0-37 0,0 0-29 0,-3 18-28 0,-3-4-20 15,-2 6-6-15,-5 5-14 0,2 4-9 16,0 1-11-16,1 5-8 0,0 5 0 0,0-1 30 16,1 3 7-16,2 1-23 0,3-3 36 15,1 1-12-15,4-4-12 0,3-2-9 0,3-2-7 0,2-4-9 16,6-2-21-16,1-5-30 0,4-4-85 0,0-5 7 15,1-5-70-15,3-3 32 0,2-3-43 0,1-4 11 16,0 1-13-16,-1-4 17 0,-2 1 45 16,-2 1 16-16,-5 1 63 0,-17 2 74 0,23-3 15 15,-23 3 59-15,0 0-30 0,25 0 52 0,-25 0-66 16,0 0 15-16,17 2 2 16,-17-2-62-16,0 0 46 0,0 0-81 0,0 0 72 0,20 0-53 0,-20 0 51 15,0 0-53-15,0 0 54 16,16-6-53-16,-16 6 48 0,14-12-50 0,-14 12 44 0,14-17-54 15,-14 17 53-15,13-17-61 0,-13 17 65 0,12-18-37 0,-12 18 68 16,7-15-54-16,-7 15 56 0,0 0-60 16,5-17 63-16,-5 17-57 0,0 0 44 0,-4-14-59 15,4 14 43-15,0 0-56 0,-17-3 50 16,17 3-59-16,-19 8 53 0,5-1-61 0,-1 3 52 0,1 3 2 16,-1 2-7-16,1 1-50 0,3 0 53 15,1 2-52-15,2 1 48 0,3 0-47 0,3-2 54 16,2-17-54-16,4 32 54 0,4-16-53 15,2 0 54-15,5-3-75 0,3-2 16 0,4-5-105 0,2-1 24 16,5-3-29-16,10-2-11 0,1-9-190 0,4-1-535 0,12-10-492 16</inkml:trace>
  <inkml:trace contextRef="#ctx0" brushRef="#br0" timeOffset="8265.1">8316 5984 1249 0,'0'0'578'0,"-6"-14"-133"0,6 14-98 0,0 0-93 15,0 0-57-15,-26 8-43 0,10 5-31 16,-2 9-17-16,-4 3 25 0,-1 4-71 16,-3 9 35-16,-2 1-18 0,1 3-63 0,1-2 40 15,5-7-52-15,2-6 45 0,3 0-55 0,2-4 48 0,3-6-55 16,3-3 53-16,1-3-55 16,7-11 60-16,-11 15-39 0,11-15 44 0,0 0-46 0,0 0 47 15,0 0-63-15,-13-7 47 16,13 7-8-16,-1-25-9 0,1 6-1 0,2-4 0 0,0-2-52 15,2-2 50-15,4-2-51 0,0 0 7 0,2 4 3 16,-1 2 5-16,3 6 3 0,-1 2-5 16,2 2 5-16,-2 4 9 0,1 2 2 0,-12 7 0 15,26-3 0-15,-26 3 3 0,32 10 44 0,-14 0-55 16,-2 5 55-16,3 5-7 0,-1 2-7 0,-3 6-28 16,-3 2-1-16,-1-1-46 0,-2 2 58 15,-4-7-111-15,-2-1 12 0,-1-6-74 0,-2-17 12 16,0 28-52-16,0-28-155 0,-6 19-501 0,6-19-462 0</inkml:trace>
  <inkml:trace contextRef="#ctx0" brushRef="#br0" timeOffset="8689.94">8051 6344 1194 0,'-12'-8'521'0,"12"8"-185"15,-19-14 2-15,19 14-122 0,-11-11-18 0,11 11-85 0,0 0 22 16,0 0-72-16,3-20 31 16,-3 20-61-16,22-13 37 0,-6 4-61 0,6 1 47 0,7-1-62 15,3-2 51-15,1 1-58 16,3-1 48-16,1 1-50 0,0 1 48 0,-1 0-68 15,-3 3 66-15,-6 2-52 0,-3 1 48 0,-5 3-51 0,-1 1 50 16,-1 3-49-16,-3 1 51 0,-2 3-48 16,-1 4 52-16,-3 5-54 0,-2 2 55 0,-2 3-51 0,-5 3 50 15,2 1-55-15,-3 0 50 16,2 2-48-16,-2 0 49 0,1 0-58 0,-1 0 65 0,0-2-57 0,1-1 51 16,0-1-51-16,-1-2 53 15,1-4-54-15,0 0 52 0,1-18-50 0,-3 24 55 0,3-24-57 16,-5 19 60-16,5-19-62 0,-7 12 41 0,7-12-54 0,0 0 46 15,0 0-48-15,0 0 53 16,-18-3-59-16,18 3 63 0,-9-22-50 0,6 6 47 0,1-6-43 16,2 1 55-16,4-7-50 0,1-6 52 15,3-3-50-15,3 1 52 0,1 2-55 0,3-1 55 0,-1 4-55 16,1 2 45-16,-2 2-48 0,1 8 52 16,-3 1-50-16,0 4 49 0,-1 3-55 0,-1 1 57 15,-9 10-52-15,16-13 53 0,-16 13-54 16,0 0 52-16,16-5-49 0,-16 5 52 0,0 0-51 0,9 17 53 15,-9-17-52-15,-4 34 54 0,-3-11-54 0,-2 6 25 16,-2 0-73-16,0 2 11 16,-1-1-54-16,0-2-43 0,2 0-88 0,-1-3-203 0,1-8-241 15,4-3-217-15</inkml:trace>
  <inkml:trace contextRef="#ctx0" brushRef="#br0" timeOffset="9069.93">8836 6148 837 0,'0'0'551'16,"0"0"-105"-16,0 0-147 0,0 0-13 0,0 0-107 0,0 0-5 16,-2 18-81-16,-3-5 28 15,-2 7-69-15,-2 1 38 0,2 2-62 0,-3 6 31 0,0 1-55 0,1 2 49 16,0 1-57-16,-3 3 48 16,2-3-62-16,-3 3 59 0,1-5-53 0,2-5 49 0,2-4-51 15,0-5 88-15,2-1-40 0,6-16 58 16,-9 18-62-16,9-18 44 0,0 0-74 15,-13 8 52-15,13-8-55 0,-9-8 39 0,9 8-53 0,-6-25 48 0,4 7-62 16,0-5 56-16,2-4-48 16,3-1 49-16,3-8-53 0,2 1 56 0,3 0-55 0,3 2 51 15,1 2-54-15,0 4 51 16,1 2-66-16,-1 1 69 0,1 7-54 0,-3 3 53 0,2 2-53 0,-4 4 51 16,1 2-53-16,-12 6 51 15,21-7-55-15,-21 7 63 0,19 2-53 0,-19-2 58 0,16 13-57 16,-16-13 62-16,12 23-12 0,-12-23-52 0,1 26 54 15,-4-9-54-15,-4 3 50 0,-2-1-72 16,-2 0 64-16,-5-1-85 0,2-3 9 0,-2 1-71 0,2-5-12 16,-2 0-77-16,5-6-165 0,11-5-417 15,-17 8-349-15</inkml:trace>
  <inkml:trace contextRef="#ctx0" brushRef="#br0" timeOffset="9629.96">8922 6279 138 0,'0'0'678'0,"0"0"-286"0,23 5-55 0,-23-5-102 0,13 8 5 16,-13-8-61-16,12 15 6 0,-12-15-69 16,9 21 4-16,-9-21-59 0,7 23 16 0,-7-23-44 0,4 24 25 15,-4-24-43-15,3 25 31 16,-3-25-36-16,2 21 65 0,-2-21-24 0,0 0 62 0,0 21-37 16,0-21 56-16,0 0-65 0,-2 17 51 15,2-17-45-15,0 0 46 0,0 0-71 0,0 0 43 16,0 0-62-16,0 0 51 0,-14-9-68 0,14 9 46 0,-5-19-37 15,5 19 12-15,-1-28-5 0,3 11 0 16,2-2-3-16,0-1-5 0,3 1-3 0,0 0-6 0,2 1-9 16,1 1-44-16,-1 6 55 15,2-4-50-15,1 2 52 0,-2 3-48 0,0 1 52 0,2 2-51 16,-12 7 55-16,18-11-6 0,-18 11-13 16,17-6-1-16,-17 6-2 0,15-3 10 0,-15 3-3 0,0 0-2 15,23-1-3-15,-23 1 0 16,0 0-7-16,19 3 1 0,-19-3 4 0,0 0 0 0,12 7 0 15,-12-7-1-15,0 0 2 0,0 0-2 0,7 15 16 0,-7-15-19 0,0 0 15 16,0 0-16-16,-1 22-8 16,1-22 2-16,0 0 11 0,-1 21-1 0,1-21 5 15,0 0-5-15,0 25-1 16,0-25-3-16,2 20 0 0,-2-20 0 0,4 21 5 0,-4-21 0 0,6 21-2 16,-6-21 1-16,7 21 0 15,-7-21-1-15,10 18 1 0,-10-18-1 0,10 11-1 0,-10-11-7 16,12 7 5-16,-12-7 8 0,0 0 0 0,28-4 1 15,-14-3-1-15,3-3 0 0,1-2-5 16,-2-1 1-16,0-1 5 0,0-4 4 0,-2 0 1 0,-2 0-1 16,-2-1-1-16,-3 2 1 0,-1 1-48 15,-6 16 55-15,0-27-50 0,0 27 44 0,-10-26-44 0,0 14 55 16,-5 3-53-16,-5 2 54 0,-2 1-49 16,-1 3 49-16,3 2-52 0,1 2 33 0,1 0-85 15,18-1-36-15,-28 4-67 0,28-4-19 16,-15 4-120-16,15-4-622 0,0 0-620 0</inkml:trace>
  <inkml:trace contextRef="#ctx0" brushRef="#br0" timeOffset="9999.71">9740 6051 1007 0,'0'0'654'0,"0"0"-112"0,0 0-164 15,0 0-59-15,0 0-112 0,-8 12 5 0,8-12-90 16,0 0 23-16,-13 9-84 0,13-9 34 0,-18 12-60 0,18-12 46 0,-23 14-71 15,11-5 46-15,-1 3-60 16,0-1 43-16,0 2-7 0,0 3-21 0,2-2 19 0,0 1-7 16,2 0-6-16,3-1-3 0,1 1-2 15,1 0-4-15,4-15-1 0,-2 20-39 0,2-20-62 0,3 18 60 16,-3-18-48-16,10 9 59 16,-10-9-6-16,21 4-13 0,-21-4 5 0,26-2 6 0,-11-2 6 15,1 0 9-15,-3 0 7 16,-13 4-1-16,23-9 0 0,-23 9 3 0,19-8 0 0,-19 8 3 15,16-7-7-15,-16 7-1 0,0 0 3 0,14-3-1 0,-14 3 1 0,0 0 0 16,0 0-1-16,16 10 2 16,-16-10 9-16,9 12-57 0,-9-12 64 0,8 14-52 15,-8-14 44-15,11 16-74 0,-11-16 20 16,12 10-45-16,-12-10 9 0,17 7-33 0,-17-7-34 0,22-1 17 16,-5-2 13-1,4-5 5-15,0-3-136 0,4-6-44 0,-1 0-250 0,-1 0-56 0</inkml:trace>
  <inkml:trace contextRef="#ctx0" brushRef="#br0" timeOffset="10459.9">10044 6122 857 0,'3'-15'507'0,"-3"15"-126"0,2-23 22 16,-2 23-98-16,-4-17-3 0,4 17-116 0,-7-14 8 16,7 14-88-16,0 0 25 0,-14-9-83 15,14 9 41-15,-12 7-63 0,12-7 44 0,-15 21-81 0,5-7 69 16,3 5-11-16,1 1-11 0,2 2-3 16,1 0-9-16,1 2-5 0,2 2 20 0,0 0-32 15,3-3 30-15,3 0-4 0,1-4-4 16,4-4 3-16,2-4-5 0,0-3 7 0,2-4-2 0,-15-4-3 15,32-4-2-15,-12-5-1 0,1-3 8 0,1-4-15 16,-3-5 10-16,-2 1-19 0,-4-4-2 16,-2-3-2-16,-4 2-2 0,-2-2-55 0,-1 0 54 15,-2-2-40-15,-2 1 54 0,0 0-50 0,1 3 5 16,-1 4 14-16,1 4 50 0,-1 17-49 0,0-27 1 0,0 27-2 16,0-19 2-16,0 19-2 0,0 0 3 15,0 0 8-15,0 0 43 0,0 0-53 0,0 0 23 16,5 24-27-16,-5-5 45 15,0 6-39-15,0 0 48 0,-1 1-6 0,2 4-8 0,0-3 16 16,-1 2-30-16,2-3-1 0,-1-1 2 0,0-3-2 0,1-4-3 16,-2-18 1-16,3 25 4 15,-3-25 11-15,2 19 31 0,-2-19 23 0,0 0 69 0,4 16-38 16,-4-16 2-16,0 0-46 0,0 0 26 16,0 0-14-16,18-12-8 0,-18 12-29 0,11-17 12 15,-4 7-33-15,-7 10 25 0,13-17-46 16,-13 17 29-16,11-14-33 0,-11 14 35 0,11-11-36 0,-11 11 33 0,13-6-38 15,-13 6 35-15,0 0-35 0,24 3 32 16,-24-3-32-16,20 10 30 0,-9-2-34 0,-2 2 35 16,0 1-39-16,-2 1-8 0,1 1-74 0,-3-1-23 15,-5-12-86-15,7 21-96 0,-7-21-123 16,4 17-757-16,-4-17-932 0</inkml:trace>
  <inkml:trace contextRef="#ctx0" brushRef="#br0" timeOffset="15660.06">11557 5741 571 0,'0'0'557'0,"-14"-12"-146"0,14 12-109 0,-20-7-61 15,20 7-50-15,-21-2-38 0,21 2-30 16,-24 7-31-16,7 0-23 0,-1 2-11 0,-4 7-9 0,0 3-16 16,-3 1-3-16,3 4 5 15,0 2-7-15,-1 3-11 0,2 3-5 0,4 0 6 0,-2 4 36 16,3 1-49-16,-1 10 38 0,4 5-97 16,1 1 108-16,1 0-51 0,3 4 36 0,2 1-47 0,2-8 46 15,3 1-48 1,1 0 38-16,6 11-48 0,0-3 30 0,4-5-79 0,4 0 12 15,3-5-66-15,1-12-131 0,2-3-540 0,2-3-335 16</inkml:trace>
  <inkml:trace contextRef="#ctx0" brushRef="#br0" timeOffset="16139.93">11761 6261 514 0,'-4'-17'517'0,"0"1"-87"0,1-1-153 0,-3 3 6 0,3 1-74 16,3 13 21-16,-9-23-88 0,9 23 19 15,-7-15-66-15,7 15 28 0,-10-11-74 0,10 11 39 0,0 0-60 16,0 0 35-16,-21 0-54 16,11 11 38-16,-1 0-52 0,0 5 46 15,-3 8-5-15,1 2-51 0,-1 3 44 16,1 1-47-16,2 1 44 0,1 3-54 0,4-3 55 0,0 1-47 15,3-4 47-15,2-1-51 0,4-1 50 0,1-3-48 0,3-1 49 16,0-5-57-16,5-3 50 0,-1-4-51 16,3-3 49-16,-14-7-46 0,31 0 41 0,-12-5-45 0,2-2 50 15,0-2-53-15,-3 0 55 0,0-1-46 16,-5 4 46-16,0 0-43 0,-13 6 47 16,16-9-45-16,-16 9 46 0,0 0-46 0,18-4 43 15,-18 4-43-15,0 0 48 0,13 13-54 0,-13-13 52 16,9 21-56-16,-4-8 51 0,0 1-46 0,1-2 53 0,1 0-57 15,1 1 57-15,2-5-49 0,1 1 56 0,0-3-57 16,-11-6 46-16,27 4-45 0,-27-4 48 0,32-9-53 16,-14 0 52-16,0-3-45 0,-5-2 52 15,-2-1-48-15,-1-1 48 0,-6 1-48 0,-4 15 43 0,0-26-40 16,-4 9 44-16,-4 3-58 0,-5-1 56 16,-3 2-50-16,-2 3 43 0,-2 1-51 0,-3 3 21 0,-2 4-52 15,1-1 21-15,4 0-58 16,2 3-22-16,18 0-78 0,-28-2-636 0,28 2-409 15</inkml:trace>
  <inkml:trace contextRef="#ctx0" brushRef="#br0" timeOffset="16379.63">12188 6170 959 0,'0'0'556'15,"-12"-6"-81"-15,12 6-115 0,-18-5-20 0,18 5-128 0,-18-6 4 16,18 6-56-16,-17-4 6 0,17 4-77 0,0 0 25 0,-21-1-68 15,21 1 34-15,0 0-59 16,-13 15 38-16,13-15-13 0,-5 29-4 0,5-5-9 0,5 2-36 16,-1 7-18-16,5 2 54 15,0-1-51-15,3 3 47 0,1-2-50 0,1-1 45 0,1-3-116 0,-2-2 42 16,3-3-70-16,-3-2 27 16,-1-8-73-16,1-3-2 0,-1-6-53 0,-12-7-130 15,18-1-460-15,-4-5-368 0</inkml:trace>
  <inkml:trace contextRef="#ctx0" brushRef="#br0" timeOffset="16565">12383 6284 782 0,'-3'-21'452'16,"-3"1"-37"-16,2 5-146 0,-4 3 28 15,8 12-95-15,-13-19 4 0,13 19-106 0,-12-11 29 0,12 11-69 16,0 0 26-16,-19 0-59 0,19 0 37 0,-13 17-53 0,5-3 39 16,2 4-49-16,3 3 38 15,0 2-47-15,3 2 44 0,2 3-48 0,2 3 43 16,3 0-52-16,4 0 46 0,2-3-40 0,1 0 44 0,1-3-56 15,4-3 51-15,1-3-60 0,0-6 24 16,1-4-57-16,0-3-7 0,4-4-48 0,0-4-62 0,-2-2-83 16,-2-2-115-16,0 0-221 0,-5 0-140 15</inkml:trace>
  <inkml:trace contextRef="#ctx0" brushRef="#br0" timeOffset="16814.72">12628 6550 630 0,'0'0'504'0,"0"0"-132"0,0 0-51 0,-5 15-87 0,5-15-4 0,0 0-87 15,0 0 6 1,0 0-87-16,0 0 29 0,-4 13-58 0,4-13 42 0,0 0-48 15,0 0 36-15,9-12-47 0,-9 12 37 0,13-19-44 16,-5 8 36-16,0 0-33 0,-1-3 60 0,-1 3-28 16,-6 11 67-16,10-21-49 0,-10 21 65 0,4-18-13 0,-4 18-6 15,0 0-21-15,-4-22-17 16,4 22-19-16,-8-10-11 0,8 10-3 0,0 0-10 0,-20-3-6 16,20 3-6-16,-18 9-3 15,7-2-3-15,-2 3-47 0,2 2 51 0,2 3-47 0,-1 0 44 16,4 2-45-16,3 1 54 0,1-1-46 0,0 0-11 15,4 1-77-15,0-2 31 0,5 3-71 0,1-3 35 16,2-2-45-16,3-1-27 0,2-8-66 0,0-1-190 0,3-2-264 16,3-2-239-16</inkml:trace>
  <inkml:trace contextRef="#ctx0" brushRef="#br0" timeOffset="17169.91">12978 6473 619 0,'0'0'549'0,"0"0"-65"0,-7-19-151 16,7 19 2-16,-11-7-108 0,11 7-5 0,-18-2-89 0,18 2 13 15,-20 6-72-15,6 2 29 0,2 0-67 0,-1 4 38 0,1 3-60 16,3 2 42-16,1 1-57 16,4 3 47-16,0-4-60 0,4 1 52 0,2 1-53 0,2 1 46 15,6-2-74-15,-2-1 25 0,5-4-54 16,1-1 54-16,2-4-43 0,2-3 49 0,-18-5-31 0,38-5 43 16,-15-3-38-16,6-7 45 15,-2-4-39-15,-3-3 42 0,1-3-36 0,-4-2 54 0,1-2-35 16,-7-1 52-16,-1-2 0 0,-3 0 19 0,-4-4 11 0,-3 3-14 15,-2 5-10-15,-2 1-38 0,-2 2 78 16,-2 2-27-16,-1 2 38 0,-1 2-51 0,-1 4 52 16,0 2-62-16,7 13 34 0,-11-20-62 15,11 20 3-15,-9-11-11 0,9 11 40 0,0 0-55 0,0 0 47 16,-18 8-8-16,18-8-10 16,-7 27 17-16,5-3-20 0,2 2-4 0,0 3-1 0,3 6-44 0,1 1 49 15,0 3-49-15,1-3-13 16,2 0-74-16,0-1 41 0,-1-1-66 0,3-3 31 15,0-3-42-15,0-9 31 0,0-1-48 0,0-2-80 16,-9-16-156-16,16 14-368 0,-16-14-305 0</inkml:trace>
  <inkml:trace contextRef="#ctx0" brushRef="#br0" timeOffset="17419.96">13097 6435 1188 0,'-17'-6'596'16,"17"6"-138"-16,-23-8-96 0,23 8-175 0,-16-5 24 0,16 5-89 0,0 0 24 15,0 0-73-15,0 0 33 16,0 0-69-16,24 8 40 0,-5-4-61 0,6-1 43 0,2 1-56 16,6 1 43-16,1-1-59 0,0 2 56 15,-7 0-12-15,0 1-5 0,-3 2-7 0,-2-2-3 16,3 8-8-16,-7-5-50 0,0 3 61 16,-2 2-47-16,-5 1 51 0,-2 2-51 0,1 0 53 15,-6 1-49-15,0-2 50 0,-1 1-51 0,1 0 52 16,-4-2-7-16,4 0-5 0,-4-16 0 0,5 25-5 15,-5-25-57-15,7 16-47 0,-7-16-84 0,0 0-48 16,11 10-200-16,-11-10-422 0,0 0-437 16</inkml:trace>
  <inkml:trace contextRef="#ctx0" brushRef="#br0" timeOffset="17994.64">13484 6344 638 0,'0'0'638'0,"-14"-10"-181"0,14 10-116 0,0 0-67 0,0 0-57 15,0 0-63-15,0 0-31 0,0 0-26 16,0 0-19-16,0 0-15 0,22 13-50 0,-8-3 36 0,2 0-49 16,2 2 43-16,-3 1-52 15,2 1 45-15,0-1-50 0,-1 2 37 0,-1-3-45 0,-1 1 52 16,1-2-71-16,-3-2 85 0,-1 0-39 16,0-3 56-16,-11-6-48 0,19 10 69 0,-19-10-35 0,17 5 66 15,-17-5-55-15,21-6 38 16,-21 6-63-16,20-15 35 0,-9 4-13 0,-2-3-2 15,2-3-11-15,-4-1-8 0,-1 0-11 0,-1-1-5 0,0 3 4 16,-3 0-1-16,-2 16-10 0,3-25-1 16,-3 25-6-16,4-20 1 0,-4 20-10 0,0 0-35 15,2-20-2-15,-2 20-11 0,0 0-3 16,0 0-11-16,0 0-14 0,0 0-22 0,0 0-8 0,11 13-30 16,-11-13 38-16,8 14-22 15,-8-14 25-15,13 14 2 0,-13-14 28 0,15 13 6 0,-15-13 50 16,20 11 14-16,-20-11 52 0,23 6-19 0,-23-6 63 0,17 2-32 15,-17-2 75-15,0 0-48 0,23-1 45 16,-23 1-21-16,16-7-22 0,-16 7-19 0,15-12-16 0,-15 12-7 16,14-16-12-16,-14 16-5 0,13-20-7 15,-13 20-3-15,9-20-5 0,-9 20-4 0,8-19 2 16,-8 19 19-16,4-15-10 0,-4 15 0 16,0 0 4-16,-2-18-5 0,2 18-5 0,0 0 0 0,-14-9-12 15,14 9-7-15,0 0-1 0,-27 5 5 16,14 1 1-16,-3 1-4 0,3 4-2 0,-2 2 0 15,2 1-1-15,2 3 1 0,0 1-2 0,2 1-42 0,3 0 50 0,3 1-50 16,-1-1 58 0,4-1-45-16,2-2 47 0,0 2-48 0,3 1 50 0,5-2-43 15,2 0 45-15,2-3-48 0,2 0 54 16,3-3-51-16,2 0 53 0,3-4-40 0,-4-2-100 0,1-4-10 16,4-1-107-16,0-5-175 15,-2 1-536-15,0-2-606 0</inkml:trace>
  <inkml:trace contextRef="#ctx0" brushRef="#br0" timeOffset="18560.12">14676 6406 676 0,'0'0'655'0,"-3"-20"-149"0,3 20-107 0,0 0-75 16,-6-19-90-16,6 19-55 15,0 0-37-15,0 0-55 0,0 0 10 0,0 0-67 16,0 0 41-16,-7 18-60 0,6 0 43 15,1 1-60-15,1 4 53 0,1 2-58 0,1 1 50 0,1-1-61 16,6 5 27-16,-2-9-85 0,-1-2-3 0,2-1-72 0,1-5-109 16,-10-13-221-16,13 13-241 0,-13-13-252 15</inkml:trace>
  <inkml:trace contextRef="#ctx0" brushRef="#br0" timeOffset="18929.82">14600 6299 458 0,'0'0'517'16,"0"0"-151"-16,0 0-88 0,0 0-92 16,0 0-8-16,0 0-50 0,21 7-2 0,-7 3-49 15,2 1 1-15,0 2-30 16,2-1 5-16,-1 2-24 0,0-1 12 0,-2 1-28 0,1 0 11 16,-3-4-18-16,-3 1 13 15,-10-11-27-15,16 14 85 0,-16-14-1 0,12 10 79 0,-12-10-38 16,0 0 27-16,0 0-61 0,0 0 58 0,0 0-60 0,0 0 53 15,0 0-71-15,0 0 54 0,-11-14-64 16,11 14 36-16,-13-21-13 0,7 10-16 0,-1-3-13 0,7 14-18 16,-7-23-9-16,7 23 6 0,0-24-7 15,0 24-6-15,8-20-3 0,0 9-3 0,3 1-7 0,2 4 2 16,1 1 4-16,-14 5-4 16,32-1 3-16,-14 3-2 0,5 4-1 0,-1 4 0 0,3 2 0 15,-6 1 0-15,3 3 0 16,-6 0-11-16,-2 1 2 0,-1 2-42 0,-3-2 24 0,-2 2-59 15,-4-2 54-15,-2-1-81 0,-2-16 38 0,-1 26-84 0,1-26 34 16,-7 18-69-16,7-18-124 0,0 0-176 16,0 0-288-16,0 0-308 0</inkml:trace>
  <inkml:trace contextRef="#ctx0" brushRef="#br0" timeOffset="19124.93">15145 6080 741 0,'0'0'617'0,"3"-23"-177"0,-3 23-16 16,0 0-131-16,0-22-32 0,0 22-114 0,0 0 19 15,0 0-78-15,0 0 27 0,0 0-69 0,-16 18 37 16,10 2-62-16,1 4 39 0,-1 7-10 0,1 2-6 0,2 7-8 16,1-3-53-16,4 0 47 15,1 1-49-15,3 0 50 0,2-3-59 0,2 1 56 0,2-4-47 16,3-2 50-16,2-5-53 0,0-6 39 16,-1-5-68-16,0-6 14 0,-16-8-92 0,29 1-28 0,-10-8-141 15,-2-3-579-15,-2-5-492 16</inkml:trace>
  <inkml:trace contextRef="#ctx0" brushRef="#br0" timeOffset="19859.63">15045 6307 1150 0,'0'0'437'0,"-16"4"-71"16,16-4-119-16,0 0-2 0,0 0-98 0,5 14 7 0,-5-14-73 16,33 9 21-16,-8-7-15 0,6 0-16 15,7 0-55-15,3-2 25 0,-1-1-51 0,-2-2 50 16,-7 2-59-16,-2 0 54 0,-3-1-42 0,-2 1 39 0,-6-1-48 0,-18 2 44 15,27 0-45-15,-27 0 47 16,22 0-42-16,-22 0 57 0,0 0-52 0,23-1 61 0,-23 1-37 16,0 0 55-16,16-2-9 15,-16 2-9-15,0 0-21 0,19-9 1 0,-19 9-9 0,12-8 1 0,-12 8-12 16,12-12 6-16,-12 12 17 16,9-11 16-16,-9 11 12 0,0 0-3 0,8-13-6 0,-8 13-9 15,0 0-17-15,0 0-7 16,-10-10 1-16,10 10-4 0,0 0-4 0,-28 4-3 0,13-1-10 15,1 4 0-15,-2 1 3 0,0 3-2 0,0 2-1 0,2 0 1 16,2 4-3-16,0 0 0 0,2 4-46 16,3-2 52-16,0 1-65 0,4 0 28 0,2-2-79 15,2 0 33-15,4 2-49 0,3-2 35 16,2 0-32-16,2-5 78 0,5-1-37 0,2-5 53 16,-2-4-31-16,4-1 53 0,4-6-28 15,0-1 70-15,4-7-31 0,1-3 57 0,-2-3-44 0,-2-1 71 16,-2-3 7-16,-4-1-7 0,-2-5 0 0,-2 1-6 0,-4-2 2 15,-2 0-26-15,-1-1-9 16,-5 4 8-16,0 1 6 0,-2 1-25 0,-2 1 45 0,0 5-48 16,-1 1 49-16,1 17-42 0,-3-25 9 15,3 25-34-15,-3-17 20 0,3 17-40 0,0 0 33 16,0 0-38-16,0 0 30 0,0 0-2 16,-15 16-1-16,10 5-9 0,0 2 31 0,0 5-37 0,2 7-2 0,0-1 4 15,0 5-27-15,3 1-7 16,3-1-20-16,2-1 44 0,1-3-1 0,4-3 0 0,2-6-7 15,-1-7-5-15,1-4 5 0,3-3 0 0,-2-8-5 16,-13-4-11-16,29-4 0 0,-9-4 4 16,-2-5 3-16,3-5 2 0,-3-2-4 0,-2-3 3 15,-3-2 28-15,-3-1-19 0,-3 2 20 16,-3-2-20-16,-1 1 14 0,1 1-14 0,-2 2 1 0,-1 4 2 16,-1 18 6-16,0-30 6 15,0 30 4-15,0-19-4 0,0 19-5 0,0 0-2 0,-1-18-24 16,1 18 19-16,0 0 1 0,0 0 27 0,0 0-18 0,-4 19 19 15,4-19-30-15,-2 35 5 0,1-10 0 16,2 1 1-16,-1 2 4 0,3 1 1 0,-1 5 0 0,1 0-2 16,3-3-1-16,2 0 0 0,0-2 2 15,0-6-11-15,1 0 3 0,0-5-40 0,3-3-32 0,-2-4-34 16,-1-3-29-16,-9-8-90 16,19 6 35-16,-19-6-112 0,20-6-122 0,-20 6-396 0,17-15-395 15</inkml:trace>
  <inkml:trace contextRef="#ctx0" brushRef="#br0" timeOffset="20140.14">16099 6386 804 0,'1'20'515'16,"-1"-20"-168"-16,0 0-43 0,0 0-98 0,1 20-10 0,-1-20-85 16,0 0 28-16,0 19-80 15,0-19 34-15,2 18-59 0,-2-18 28 0,4 21-46 0,-4-21 30 16,7 20-42-16,-7-20 35 0,12 24-42 16,-5-12 38-16,0-1-42 0,-7-11 40 0,14 16-45 15,-14-16 18-15,16 13-54 0,-16-13-12 16,18 8-90-16,-18-8-225 0,0 0-333 0,20 0-232 0</inkml:trace>
  <inkml:trace contextRef="#ctx0" brushRef="#br0" timeOffset="20389.71">16205 6294 606 0,'-5'-26'586'16,"5"26"-178"-16,-7-22-24 0,7 22-41 0,-7-19-114 0,7 19 5 16,-7-16-37-16,7 16-31 0,0 0-36 15,-8-14-29-15,8 14-24 0,0 0-16 0,0 0-14 0,0 0-9 16,-5-13-9-16,5 13-8 16,0 0-3-16,0 0-4 0,0 0-3 0,16 4-14 0,-16-4-51 15,24 6-34-15,-8-3-41 16,2 1-59-16,3-1-76 0,-2 0-124 0,-3 0-383 0,-16-3-298 0</inkml:trace>
  <inkml:trace contextRef="#ctx0" brushRef="#br0" timeOffset="21369.69">16436 6241 1160 0,'0'0'533'0,"0"0"-98"0,0 0-37 15,0 0-75-15,0 0-43 0,0 0-55 16,0 0-34-16,0 0-58 0,-23 6-8 0,23-6-36 0,-26 1-3 16,9 1-31-16,-2 1-1 15,-2 3-26-15,2-2 4 0,0 2-17 0,5 2 6 0,0-1-16 16,3 2-1-16,1 2-1 0,2 1-2 0,2 0 1 0,6-12-2 15,-4 22 0-15,4-22-41 0,2 20-24 16,-2-20-53-16,10 18 48 0,-10-18-41 0,19 12 77 16,-19-12-41-16,24 4 58 0,-24-4-45 15,28 0 60-15,-28 0-46 0,25-4 57 0,-25 4-41 0,23-7 74 16,-23 7 2-16,18-7-1 16,-18 7-8-16,14-8-6 0,-14 8-19 0,0 0 8 0,16-9-5 15,-16 9 0-15,0 0-6 0,13-4-3 16,-13 4-2-16,0 0 3 0,16 5-3 0,-16-5-47 0,14 14 57 15,-5-6-62-15,1 3 69 0,-1 5-47 0,1 3 49 16,1 2-58-16,0 6 61 0,0 3-52 16,-2-2 57-16,-2 1-55 0,-2-3 57 0,-1-1-54 0,-3-2 84 15,-2-3-38-15,-2-1 57 16,-4 2-15-16,-5-3-1 0,-2-1-14 0,-8 0-9 16,-1-3-8-16,-4-1-10 0,-1-4-4 15,3-2-1-15,-1-3-2 0,1-1-40 0,5-5-26 0,-2-2-14 0,4-1-10 16,5-1-9-16,3-4-49 0,10 10 38 0,-9-22-79 15,11 5 68-15,6-1-38 0,5-7 27 16,7 0-15-16,4-2 19 0,3 3 26 0,2 2 11 0,1 1 21 16,-3 3 38-16,-1 2-12 0,-5 4 85 15,-3 1-20-15,-1 3 32 0,-3 1-57 0,0 0 37 0,-1 0-57 16,0 2 58-16,-13 5-50 16,23-9 37-16,-10 3-39 0,0 1 33 0,3 1-39 0,-3-2 36 15,3 0-39-15,1-1 34 0,2-2-35 16,-1 0 55-16,0-1-31 0,1 1 41 15,-4-1 14-15,1 1 5 0,-4 0 16 0,-2 0 12 0,-10 9 12 16,16-14-1-16,-16 14 14 0,11-14-28 16,-11 14 13-16,6-13-33 0,-6 13 15 0,0 0-36 0,-3-16 21 15,3 16-41-15,-8-10 26 16,8 10-38-16,-13-8 25 0,13 8-40 0,0 0 22 0,-25 0-32 16,25 0 21-16,-24 12-28 0,10-3 5 15,-1 6-1-15,2-1 1 0,0 4 1 0,2 0 0 0,2 1 0 16,1 3 0-16,2-1-14 0,1 0-28 0,4-3 52 15,1 0-1-15,2-2-3 0,2-1-1 0,3-2-2 16,2-3-2-16,1-1 0 0,-10-9 2 0,22 8-2 16,-22-8 2-16,23 1-1 0,-23-1 0 15,27-6 2-15,-27 6-11 0,23-8 2 0,-23 8 12 0,19-10-1 16,-19 10-1-16,16-10-4 16,-16 10 0-16,13-7 1 0,-13 7-2 0,0 0 1 0,16-7-1 0,-16 7 1 15,0 0-3-15,0 0-1 16,26 2-8-16,-26-2-9 0,14 7 13 0,-14-7-18 15,14 7 4-15,-14-7 6 0,12 8 1 0,-12-8 4 0,0 0 5 16,16 8 5-16,-16-8 1 0,0 0 3 16,0 0 0-16,0 0 0 0,13-6 1 0,-13 6-10 0,0 0 14 15,4-17 15-15,-4 17-4 16,0-19-5-16,0 19-5 0,0-22-3 0,0 22 2 0,1-25-2 16,-1 25-2-16,3-25-2 0,-3 25 19 15,6-22-25-15,-6 22 19 0,9-19-23 0,-9 19 18 0,12-13-18 16,-12 13 0-16,14-10 4 15,-14 10 4-15,15-3-4 0,-15 3-2 0,18 1 1 0,-18-1 5 16,19 7-1-16,-7 1 0 0,-2 2 2 0,-1 1-1 0,0 2-9 16,-2-1-37-16,-1 2 59 0,-2 2-48 15,-2 0 56-15,0 1-51 0,-1-1 47 0,-1-16-58 0,-1 29 31 16,1-29-86-16,-4 25 16 16,4-25-99-16,-8 22-1 0,8-22-85 0,-6 14-247 0,6-14-341 15,0 0-444 1</inkml:trace>
  <inkml:trace contextRef="#ctx0" brushRef="#br0" timeOffset="21875.09">17404 6341 1010 0,'0'0'671'0,"6"-20"-152"16,-6 20-102-16,0-17-99 0,0 17-69 0,0 0-53 0,-7-19-31 16,7 19-34-16,-12-6-29 15,12 6-25-15,-17 2-3 0,17-2-22 0,-24 11-12 0,11 1-8 16,0 1-7-16,1 4-5 0,3-1-12 0,2 3-48 0,0 1 62 15,4 1-51-15,2-3 54 0,2 1-56 16,4 1 50-16,2-1-94 0,2-2 50 0,0-2-75 16,4-2 50-16,2-1-62 0,2-2 59 15,-2-6-32-15,4-1 61 0,-1-2-48 0,1-2 50 16,0 0-57-16,-2-2 67 16,0 0-52-16,-2 0 66 0,-15 3-46 0,25-7 51 0,-25 7-42 15,20-4 47-15,-20 4-43 0,15-3 47 16,-15 3-47-16,0 0 50 0,18-2-68 0,-18 2 62 0,0 0-36 15,16-3 48-15,-16 3-50 0,0 0 47 0,18-3-43 0,-18 3 64 16,14-5-39-16,-14 5 45 0,19-7-54 16,-8 0 56-16,2 1-59 0,-2-3 58 0,0 1 1 15,1 0 11-15,-1-2-11 0,-2 1 13 16,-9 9 21-16,14-17-1 0,-14 17-3 0,8-14 13 16,-8 14 7-16,0 0-35 0,1-19 8 0,-1 19-41 15,0 0 23-15,-7-15-30 0,7 15 17 16,0 0-33-16,-16-8-3 0,16 8-5 0,0 0 1 15,-25 6 1-15,25-6-3 0,-22 14 0 0,11-4 0 0,-2 6 0 16,2-2-11-16,-1 3-32 0,3-1 53 16,2 3-50-16,1 0 56 0,3-2-51 15,3-17 56-15,-1 27-8 0,1-27-3 0,8 28-4 16,-2-14-2-16,5 0-14 0,3-3-1 0,2-1-12 16,3-5-38-16,1-2-47 0,-1-3-55 0,6-3-77 0,-1-4-163 15,1 0-554-15,3-5-634 0</inkml:trace>
  <inkml:trace contextRef="#ctx0" brushRef="#br0" timeOffset="22279.81">17793 5694 602 0,'-11'-19'594'0,"11"19"-84"0,-9-15-154 16,9 15-12-16,-6-12-130 0,6 12-7 0,0 0-92 0,-6-14 21 16,6 14-73-16,0 0 32 15,0 0-67-15,0 0 39 0,0 0-59 0,0 0 44 0,0 0-58 16,0 0 47-16,0 0-52 0,13 7 50 16,-1 9-55-16,4 6 49 0,4 5-50 0,0 3 48 15,7 9-71-15,0 1 74 0,2 2-59 16,0 4 61-16,0-1-55 0,0 5 56 0,0 0-18 0,-2 4 53 15,-3-2-12-15,-1 1-9 0,-3 0-68 0,-4-2 60 0,-2 1-55 16,-5-8 51-16,-3-1-64 0,-3-1 63 16,-3 0-56-16,-5-1 53 0,-4 0-55 0,-6-3 55 0,-8 6-6 15,-7-3-3-15,-4-4 9 16,-7-2 7-16,-1-4 13 0,-5-4-20 16,-2-3 5-16,-4-4-43 0,-1-2-86 0,-1-7-95 15,7-6-177-15,2 0-631 0,0-4-703 0</inkml:trace>
  <inkml:trace contextRef="#ctx0" brushRef="#br0" timeOffset="27409.99">4756 7342 681 0,'0'0'662'0,"-4"-26"-224"0,4 26-36 16,-6-24-119-16,6 24-4 0,-4-16-103 16,4 16 15-16,0 0-88 0,-7-18 24 15,7 18-79-15,0 0 42 0,0 0-66 0,0 0-6 0,0 0-4 16,-9 12-1-16,8 8-10 0,0 7 2 0,0 9 7 0,0 3-3 15,1 1-3-15,-1 4-1 16,2-3 48-16,0 1-59 0,0-2 50 0,0-5-58 0,0-6 21 0,1-3-23 16,-1-4-19-16,0-3-66 15,-1-19 46-15,2 26 11 0,-2-26-24 0,0 0 52 16,1 18-48-16,-1-18 62 0,0 0-38 0,0 0 58 16,-1-21-33-16,-1 4 45 0,0-6-45 0,-2-4 1 15,-2-10 22-15,0-4-5 0,0-1-2 16,2-4 1-16,-2 1 0 0,4-1-7 0,2 3 43 0,2-1-49 15,4 2 49-15,1 3-58 0,3 2 58 0,2 4-54 0,3 1 42 16,2 2-48-16,2 5 44 0,1 3-48 16,3 3 48-16,-1 3-44 0,0 5 42 0,-1 3-46 15,2 5 49-15,-5 3-46 0,0 3 38 16,1 4-42-16,0 3 55 0,-4 4-42 16,-2 2 45-16,-4 5-30 0,-4 2 31 0,-4 2 16 15,-3 1 8-15,-7 6 8 0,-3-2 10 0,-4-1 3 16,-5 1-2-16,-2-4 1 0,-4 0-1 15,1-2-2-15,-3-3-12 0,0-3-13 0,0 0-8 16,1-4-4-16,1-2-6 0,6-5-2 0,0 0 12 16,5-3-2-16,16-4-7 0,-23 8-10 0,23-8-9 15,-18 3-6-15,18-3-7 0,0 0 1 0,0 0-3 16,-11 7 2-16,11-7 0 0,0 0-3 0,23 11 0 16,-5-4 6-16,5 2 0 0,5 3 4 0,2-1-69 0,2 3-1 15,2 2-81-15,1-4 55 0,2 3-35 16,1-2 68-16,2-3-32 0,-1-1 66 0,1-5-94 0,3-2-19 15,-2-2-61-15,-1-5-93 0,-1-3-131 0,-3-2-343 0,-2 2-288 16</inkml:trace>
  <inkml:trace contextRef="#ctx0" brushRef="#br0" timeOffset="28029.75">5427 7542 656 0,'0'0'581'0,"0"0"-112"0,0 0-90 16,-20-1-40-16,20 1-61 0,-19-2-59 0,19 2-40 15,-22 0-31-15,22 0-18 0,-25 2-25 0,25-2-19 0,-26 1-17 16,26-1-22-16,-29 7-9 0,13-2-2 0,2 1-7 15,-1 1-7-15,2 0-10 0,-1 1 1 16,4 1 39-16,-1 1-52 0,2 0 44 0,9-10-54 16,-12 19 48-16,12-19-57 0,-6 19 53 15,6-19-56-15,0 0 54 0,2 23-56 0,-2-23 47 0,8 12-53 16,-8-12 60-16,15 8-54 16,-15-8 52-16,19 1-54 0,-19-1 53 0,27-4-56 0,-12-1 52 15,-1-1-47-15,0 2 53 0,0-2-53 16,-14 6 5-16,21-11 4 0,-21 11 3 0,16-5 1 15,-16 5-1-15,0 0-6 0,19-5 10 0,-19 5 2 16,0 0 0-16,19 0 2 0,-19 0-1 0,16 6 45 16,-16-6-54-16,17 11 54 0,-17-11-57 0,17 11 52 15,-17-11-54-15,13 11 51 0,-13-11-68 0,14 10 68 16,-14-10-51-16,0 0 43 0,13 10-51 0,-13-10 58 0,0 0-52 16,0 0 49-16,0 0-57 15,15 5 46-15,-15-5-60 0,0 0 55 0,0 0-49 0,0 0 56 0,0 0-56 16,0 0 49-16,12-5-63 0,-12 5 44 15,0 0-53-15,0 0 44 0,0 0-58 0,0 0 55 16,18 5-56-16,-18-5 33 0,10 8-60 0,-10-8 40 16,15 14-33-16,-15-14 38 15,14 16-19-15,-14-16 31 0,15 14-13 0,-15-14 30 0,14 11-3 0,-14-11 69 16,0 0 12-16,13 10 89 16,-13-10 0-16,0 0 9 0,0 0-2 0,0 0 11 0,0 0 13 15,0 0-13-15,0 0-19 0,-3-17-22 16,3 17-14-16,-13-16-16 0,13 16-15 0,-16-20-20 0,16 20-24 15,-13-16 7-15,13 16-20 0,-11-14 8 0,11 14-21 0,-7-12-4 16,7 12-1-16,0 0 17 16,0 0-16-16,10-14 5 0,-10 14-14 0,16-1 5 0,-16 1-7 15,25 3 19-15,-7 4-9 0,0 0-5 16,1 1-16-16,0 0 3 0,0 1 1 0,1 1-13 16,-3 0 4-16,2 1 4 0,-3-1 2 15,0 1-22-15,-1 0-31 0,-2 1-29 0,-4-4-23 0,-9-8-25 16,16 15-31-16,-16-15-31 0,9 14-56 0,-9-14-124 0,0 0-479 15,11 12-483-15</inkml:trace>
  <inkml:trace contextRef="#ctx0" brushRef="#br0" timeOffset="28289.76">5910 7754 824 0,'0'0'565'0,"0"0"-72"0,0 0-133 0,2-16-1 15,-2 16-151-15,0 0 7 0,0 0-88 16,0 0 21-16,0 0-79 0,0 0 29 0,0 0-65 0,0 0 36 15,0 0-63-15,0 0 52 0,-12 9-14 0,12-9-7 0,0 0-9 16,3 20-6-16,-3-20-5 16,7 15-6-16,-7-15-1 0,9 10-3 0,-9-10 2 0,14 7 18 0,-14-7 11 15,0 0 25-15,22-5 8 16,-22 5 1-16,20-16 4 0,-10 5-46 0,0-2 54 0,-3-3-46 16,-4 0 29-16,-1-3-49 15,-4-2 33-15,-5-1-47 0,-5-4 30 0,-4 0-66 0,-4 1 37 0,-1 2-73 16,-5 1 3-16,-3 3-85 0,-1 3 23 0,1-1-75 15,2 6 27-15,5 2-42 0,4 0-93 16,1 4-193-16,17 5-285 0,-17-8-324 0</inkml:trace>
  <inkml:trace contextRef="#ctx0" brushRef="#br0" timeOffset="28609.97">5991 7468 546 0,'0'0'615'0,"19"3"-174"0,-19-3-110 0,0 0-79 0,22 3-51 15,-22-3-31-15,0 0-93 0,16 5 28 0,-16-5-21 0,12 11-15 16,-12-11-14-16,13 18-33 16,-8-4 19-16,2 0-9 0,-2 4-9 0,1 3 42 0,-5-4-53 15,4 4 37-15,0-2-55 16,2-4 48-16,-1 4-58 0,2-3 56 0,0 1-52 0,-1-5 43 16,2 1-49-16,-9-13 43 0,15 14-32 15,-15-14 76-15,19 7-38 0,-19-7 45 0,23-5-64 0,-11-2 52 16,1-1-58-16,1-3 72 0,-2-2-54 0,-3 0 51 0,-3-1-60 15,-2 0 32-15,-4 14-45 0,1-27 48 16,-5 12-56-16,-2 0-8 0,-6 1-14 0,-2 1-16 16,-3 3-7-16,-1 1 7 0,-3 2-8 15,-1 4-6-15,5 0 10 0,-2 1-13 0,19 2-16 16,-28 3-31-16,28-3-15 0,-19 9-24 16,19-9-119-16,0 0-145 0,-11 12-258 0,11-12-196 0</inkml:trace>
  <inkml:trace contextRef="#ctx0" brushRef="#br0" timeOffset="29039.75">6261 7576 712 0,'0'0'481'0,"20"5"-117"16,-20-5-95-16,15 10-53 16,-15-10-42-16,14 13-35 0,-14-13 7 0,9 18-63 0,-9-18 6 0,7 21-76 15,-7-21 61-15,6 18-48 16,-6-18 23-16,4 14-44 0,-4-14 39 0,0 0-42 0,6 16 33 16,-6-16-15-16,0 0 73 0,0 0-24 15,10 8 58-15,-10-8-49 0,0 0 66 0,0 0-50 0,11-13 56 16,-11 13-47-16,3-12 37 0,-3 12-64 0,4-19-9 15,-4 19-4-15,2-19 26 0,-2 19-54 16,3-18-7-16,-3 18-8 0,4-15-7 0,-4 15-4 0,5-12-4 16,-5 12-1-16,14-12 43 15,-14 12-56-15,17-3 30 0,-17 3-43 0,24 2 50 16,-24-2-48-16,29 8 41 0,-10-1-47 16,-1 1 50-16,-1-3-10 0,1 2-1 0,1 0-3 0,-4-1-1 15,0 0-2-15,-15-6 0 16,23 8 1-16,-23-8 4 0,15 5 32 0,-15-5 48 0,0 0 6 0,0 0-20 15,17 2-13-15,-17-2 13 0,0 0-13 16,0 0 1-16,-6-14-5 0,6 14-11 0,-9-13-5 16,9 13-15-16,-8-13-1 0,8 13-12 0,-5-13-6 0,5 13-5 15,0 0 2-15,-2-16-8 16,2 16-1-16,7-11-2 0,-7 11-1 0,20-8-5 0,-20 8 2 16,26-2-1-16,-8 4-1 0,3 5-1 15,0 1 0-15,5 4-10 0,-1 5-14 0,2 2 3 0,0 4-30 16,-2 1-12-16,0 3-23 0,-1 1 5 0,-1 0-61 0,-2 1-63 15,-2-3-72-15,-2 0-112 16,-4 1-707-16,-2-6-857 0</inkml:trace>
  <inkml:trace contextRef="#ctx0" brushRef="#br0" timeOffset="29344.84">7613 7454 799 0,'4'-12'670'0,"-4"12"-76"15,6-25-124-15,-6 25-62 16,-2-18-97-16,2 18-19 0,-3-17-80 0,3 17-15 0,-7-14-70 16,7 14 2-16,0 0-54 0,-21-2 15 15,10 10-50-15,-5 4 24 0,-3 9-43 0,-2 7 24 0,2 5-38 16,-2 10 19-16,1 3-5 0,6 4-21 0,1 2 8 15,5-5 49-15,3 10-66 0,2-9-46 16,3 4-17-16,2 12 17 0,1-3 13 0,2 0 11 0,-1-15-20 16,2-2-36-16,0-5-31 15,-1-4-32-15,-1-7-11 0,-1-7-20 0,0-4-15 0,-3-17-118 16,1 21-142-16,-1-21-342 0,-7 13-343 16</inkml:trace>
  <inkml:trace contextRef="#ctx0" brushRef="#br0" timeOffset="30239.71">7296 8185 1187 0,'-7'-19'477'0,"3"-3"-165"0,1 3-26 0,6-3-107 0,2 0 10 16,4-2-94-16,5-1 27 0,4 0-28 16,3 2-16-16,2-1-18 0,3 0-28 0,3 2 10 0,2 1-45 15,-1 3 35-15,1 0-47 0,0 2 40 16,-1 3-47-16,-2 1 46 0,-5 3-48 16,-1 2 41-16,-2 3-49 0,-4 2 47 0,-16 2-36 15,25 0 45-15,-25 0-52 0,20 6 57 0,-20-6-46 0,15 16 44 16,-15-16-43-16,9 20 42 0,-9-20-42 0,6 22 39 0,-6-22-40 15,3 22 39-15,-3-22-44 0,4 19 46 16,-4-19-46-16,4 15 42 0,-4-15-50 16,0 0 69-16,8 17-22 0,-8-17 66 0,0 0-45 15,18 1 53-15,-18-1-15 0,22-14-12 0,-7 3-5 0,-2-4-12 16,1-1-4-16,-2-3-56 16,-3-2 54-16,-1 1-59 0,-1-2 54 0,-3 0-49 0,-4 2 95 15,-2-2-63-15,-3 2-1 0,-5 2 2 16,-1 1-2-16,-3 3-6 0,-2 3-3 0,-3 4-1 0,1 0 46 15,0 5-63-15,18 2 52 0,-31 4-59 0,16 3 51 16,-1 4-56-16,3 2 49 0,3 2-69 16,5 0 42-16,5-15-14 0,-2 27-37 15,7-12 2-15,7 0-13 0,3 1-6 0,4-4-7 16,1-1 13-16,7 1 0 0,-3-8 0 0,1 6 12 16,-1-3 6-16,-3-2 5 0,1 3 8 0,-3-2 5 15,-4 0 1-15,-1-2-29 0,-14-4 53 0,20 11-41 16,-20-11 51-16,15 14-42 0,-15-14 42 0,9 15-44 15,-9-15 53-15,7 14-70 0,-7-14 81 0,0 0-56 16,9 13 85-16,-9-13-21 0,0 0 97 0,0 0 10 16,0 0 1-16,0 0 11 0,0 0 5 15,0 0 48-15,16-7-70 0,-16 7 18 0,-1-18-34 0,1 18-59 16,-3-31 22-16,1 13-59 0,0 0-3 16,0 0-2-16,1 0-6 0,1 1-6 0,1-1-4 0,1 2-3 15,1 0-2-15,3 3-25 16,1 0-54-16,4 2 14 0,0 1-74 0,3 5 8 0,-14 5-79 15,25-6 55-15,-25 6-50 0,32 4 59 0,-14-1-45 0,3 5 17 16,-1-1-5-16,0 1-35 0,0 1 5 16,-2-1 6-16,-1 0 48 0,-4-1 57 0,-13-7 140 15,21 10 78-15,-21-10 25 0,16 9-1 16,-16-9-12-16,14 5-24 0,-14-5-12 0,0 0-21 16,17 8-18-16,-17-8-11 0,0 0-14 15,17 4-8-15,-17-4 3 0,0 0-8 0,0 0 42 0,20 5-1 16,-20-5 13-16,0 0 0 0,15 3 8 0,-15-3 15 0,0 0 1 15,0 0 3-15,21 0-6 16,-21 0-16-16,0 0-30 0,16-7 0 0,-16 7-16 0,13-9 7 0,-13 9-10 16,7-10-7-16,-7 10-6 15,7-13 0-15,-7 13-3 0,0 0-4 0,5-19-2 0,-5 19-1 16,0 0 1-16,-3-16 3 16,3 16-2-16,0 0-4 0,-9-14-1 0,9 14-3 0,0 0 3 15,-19 2-7-15,19-2-9 0,-17 12 2 16,5-4 12-16,0 7 29 0,0 2-41 0,0 0 38 0,2 4-33 15,2 0 26-15,0 1-37 0,3-2 31 0,2 2-31 0,2-4 1 16,1 0-1-16,4-1 7 16,3 0-23-16,4-2-20 0,1-1 31 0,4-4-4 15,-1-4-2-15,3-4-9 0,0-1-33 0,5-4-27 16,1-3-34-16,0-3-65 0,5-4 0 0,-2-1-6 16,0-1-58-16,-2-3-83 0,-2-3-77 15,-3-1-344-15,-5 0-284 0</inkml:trace>
  <inkml:trace contextRef="#ctx0" brushRef="#br0" timeOffset="30450.02">8721 7753 1288 0,'0'0'458'15,"-1"-25"-112"-15,1 25 30 0,-8-21-90 0,8 21 10 16,-14-21-94-16,14 21 12 0,-17-12-88 0,17 12 22 16,-21-10-77-16,21 10 31 0,-20-4-70 0,20 4 40 15,-18 3-61-15,18-3 43 0,-19 11-9 16,19-11-10-16,-11 19-15 0,11-19-4 0,-3 25 5 16,3-25-3-16,4 31 14 0,3-11-21 0,3 2 12 15,2 1-30-15,2 2 6 0,1-1 1 0,-1-2 5 16,-1-3-15-16,0 1-10 0,-2-3-8 0,-2-2-12 0,-1 3-9 15,-4-6-60-15,-4-12 49 0,2 24-76 16,-2-24 52-16,-9 25-62 0,0-13 29 0,-5 1-50 16,-1-2-1-16,-3-3-96 0,-4-1-171 0,2-2-297 0,1-1-257 15</inkml:trace>
  <inkml:trace contextRef="#ctx0" brushRef="#br0" timeOffset="30649.87">8800 7549 677 0,'0'0'725'16,"11"-18"-101"-16,-11 18-140 0,6-12-64 0,-6 12-113 0,0 0-24 16,0 0-94-16,8-15-3 15,-8 15-79-15,0 0 18 0,0 0-61 0,0 0 24 0,0 0-53 16,2 23 19-16,-4-6-34 0,1 3 30 16,1 5-11-16,0 4-10 0,2 0-6 0,0 6 31 15,2-1-41-15,0 0 23 0,1 0-39 16,1 0 30-16,2-2-89 0,-2-8-70 0,0-1-74 0,0-4-90 15,0-7-115-15,-1 2-610 0,-5-14-761 0</inkml:trace>
  <inkml:trace contextRef="#ctx0" brushRef="#br0" timeOffset="30810.07">8765 7714 1515 0,'0'0'731'0,"0"0"-144"0,0 0-139 15,0 0-92-15,0 0-73 0,0 0-58 0,7-21-43 0,-7 21-35 16,18-11-31-16,-4 3-32 0,4 0-22 15,3-4-8-15,0 2-13 0,7-2-11 0,1 0-13 16,1-1-81-16,4 0-70 0,1 1-123 0,0-2-184 16,-2 3-723-16,0 4-908 0</inkml:trace>
  <inkml:trace contextRef="#ctx0" brushRef="#br0" timeOffset="38849.83">7086 8984 406 0,'-34'-10'498'0,"-4"0"-132"16,-5 3-67-16,0 3-76 0,-5 2-27 0,-2 2-33 15,-2 5-9-15,-9 3-42 0,-1 3 8 0,-1 2-37 16,1 2-27-16,0 4-26 16,0 2-7-16,1 4 35 0,1 1-42 0,1 5 31 0,2 5-40 0,0 2 22 15,4 4-30-15,1 2 24 16,1 3-1-16,5 3-7 0,0 1-24 0,7 1 25 15,3 0-27-15,6-1 27 0,6-2-29 0,7-2 26 16,7-10-28-16,6-1 23 0,6-3-37 0,6-2 44 16,6-1-28-16,7 1 34 0,8 5-34 0,5-1 25 0,4 0-25 0,2 2 26 15,3 1-26-15,-1 4 29 16,1 2-3-16,-1 2-28 0,-4 2 29 0,-1 5-34 0,-4 2 24 16,-1 2-29-16,-3 3 10 0,-1 0-46 15,-1-1 15-15,1-2-4 0,-2 0-7 0,-1-2 12 0,4-2-6 16,1-2 11-16,2-2 3 0,2-1 8 0,2-2 3 0,3-1 19 15,2 0-2-15,4-1-3 16,-1-1-2-16,3-1 22 0,-1 0-13 0,4-5 5 0,1 2-5 16,1-3 4-16,2 0-10 0,2-5 17 15,3-3-8-15,3-6 12 0,4-1-21 0,3-9-34 16,5-2-175 0,1-6-402-16,3-4-152 0</inkml:trace>
  <inkml:trace contextRef="#ctx0" brushRef="#br0" timeOffset="39369.89">8642 9092 434 0,'-9'-28'551'0,"0"7"-105"0,0 0-158 15,-1 0-21-15,1 4-79 16,0 1-7-16,2 4-65 0,-1 0 1 0,8 12-56 0,-8-16 4 15,8 16-41-15,0 0 18 0,-2-16-36 0,2 16 20 0,0 0-26 16,22-11 17-16,-22 11-34 16,34-1 38-16,-7 2-25 0,8 5 29 0,4 5-34 0,1 3 25 15,9 7-23-15,-1 5 25 0,-3 5-21 16,-3 3 31-16,-3 4-26 0,-5 5 31 0,-4 3-33 0,-3 3 33 16,-7 6 0-16,-4 3-4 0,-6 6-3 15,-5 5-38-15,-5 3 26 0,-3 3-50 16,-2 1 35-16,-2 0-35 0,-2-1 38 0,-3-3-15 0,4-2 11 15,2-2-1-15,-1-3 0 0,2-2-23 0,0-1 28 16,-3-1-25-16,0 1 33 0,-6-1-26 0,-1 0 25 16,-7 1-17-16,-5 0 38 0,-6-2-23 15,-7 0 36-15,-5 0 11 0,-13 9 7 0,7-13-12 0,-1-2-12 0,-1-3-55 16,4-3 54-16,2-5-45 16,4-4 30-16,4-6-85 0,12-9-56 0,1-11-242 0,9-3-433 15,17-10-340-15</inkml:trace>
  <inkml:trace contextRef="#ctx0" brushRef="#br0" timeOffset="39550.1">7775 11550 92 0,'0'0'549'0,"0"0"-318"0,0 0-490 0,0 0 78 0</inkml:trace>
  <inkml:trace contextRef="#ctx0" brushRef="#br0" timeOffset="39849.94">7521 11694 824 0,'-28'20'560'0,"-2"-3"-154"0,2 1-81 0,2 2-64 0,1 1-51 16,2 3-112-16,2 1 29 0,5 1-65 0,0 6 28 16,5 3-64-16,1 5 23 0,0 4-63 0,2 12-17 0,1 3-8 15,1 1 17-15,0 3-5 16,3-1 10-16,-1 0-15 0,4-11 32 0,1-1-37 0,2-2 34 16,1-1-12-16,3-2 16 0,1-2-15 15,-1-2 19-15,2-1-16 0,1 0 18 0,-1-1-15 16,-4 1 16-16,-1 0-16 0,-2 1 17 0,-6 1-17 0,-3 2 21 0,-7 9-35 15,-7-1 51-15,-5-3-31 16,-7 7 29-16,-5-1-32 0,-6 3 23 0,-3 2-26 0,-4-4 1 16,-12 17 8-16,3-4-7 15,13-15 0-15,1-4 3 0,3-5 0 0,3-4 0 0,4-4-11 16,9-9-24-16,4-4-36 0,1-4-96 16,6-5-155-16,2 0-311 0,3-5-166 0</inkml:trace>
  <inkml:trace contextRef="#ctx0" brushRef="#br0" timeOffset="40289.74">8261 11576 460 0,'-27'13'478'0,"5"-4"-125"16,0 1-84-16,-1 0-66 15,3-2-41-15,-1 1-33 0,1 0-38 0,3-2 0 0,0 3-40 16,3-2-20-16,2-1-3 0,1 2-23 16,1 0 7-16,1 2-14 0,0 0 12 0,2 1-18 0,-3 4 26 15,3 2 7-15,0 1 13 16,-1 1 4-16,2 5-45 0,-2 8-12 0,1 5 80 15,0 4-59-15,0 13 36 0,-1 9-10 0,1 6-6 0,1 7-7 16,-2 7 16-16,-1 3-18 16,-1 6 9-16,-2 28-20 0,-2 1-1 0,0-1-4 0,0-4 18 15,0-1-22-15,3-22 24 0,0 21-24 16,3-20-35-16,2 0 39 0,2 0-34 0,2 0 37 0,4-3 14 16,2-3-21-16,1-3 21 0,4 0-22 15,2-4 17-15,5-3-20 0,1-2 3 0,1-4 1 16,4-3-15-16,1-4 6 0,1-5 2 0,3-5-32 0,-1-7-66 0,1-8-204 15,-6-12-343-15,0-5-186 16</inkml:trace>
  <inkml:trace contextRef="#ctx0" brushRef="#br0" timeOffset="40829.81">6703 14121 535 0,'0'0'568'15,"0"0"-116"-15,0 0-155 0,0 0-30 0,0 0-105 0,0 0 14 16,16-9-69-16,-16 9-29 0,25 2-22 16,-10 3-12-16,4 3-4 0,-1 0 25 0,-1 3-45 0,0 1 27 15,-4 2-40-15,-3 1 39 16,-4-1-38-16,-4 1 46 0,-5 2-27 0,-5 4 52 0,-8 5-53 16,-7 2 10-16,-11 5-3 0,-7 4-11 15,-7 1-5-15,-8 2 5 0,-6 3-5 0,-19 13-5 0,-6 0-3 16,-2 1-4-16,0 2-1 0,-1 0-1 0,2 0 47 15,3-3-54-15,4-2 50 0,18-10-63 16,2 0-37-16,6-4-11 0,9-5-59 0,4-5 38 0,14-10-51 16,13-7 39-16,15-13-9 0,0 0-9 15,0 0-155-15,29-23-424 0,13-9-222 16</inkml:trace>
  <inkml:trace contextRef="#ctx0" brushRef="#br0" timeOffset="40999.65">6704 14729 744 0,'-30'20'516'0,"-2"2"-134"0,1-3-91 0,2-1-60 0,3 1-47 16,4-5-40-16,7-1-40 0,4-4-50 15,11-9-32-15,0 0-55 0,0 0-150 0,19 8-546 0,4-16-252 16</inkml:trace>
  <inkml:trace contextRef="#ctx0" brushRef="#br0" timeOffset="41185.74">8443 14622 1560 0,'0'0'541'0,"25"15"-107"16,-7-5-117-16,3 7-64 0,3-1-53 0,-1 2-38 0,3 4-33 15,0 1-26-15,2 0-20 16,1 2-17-16,0 0 31 0,0-2-64 0,-1-3 40 0,0 1-62 15,-1-3 46-15,-3 0-90 0,-2-1 14 0,-3-7-110 0,-4 2 3 16,-3-3-73-16,-12-9-36 0,13 11-208 16,-13-11-420-16,0 0-463 0</inkml:trace>
  <inkml:trace contextRef="#ctx0" brushRef="#br0" timeOffset="41399.78">7880 15145 1435 0,'0'0'642'0,"-26"-2"-182"0,26 2-84 16,0 0-123-16,-13-5-6 0,13 5-94 0,18-9 13 0,5 1-81 16,10-1 23-16,6 2-59 0,5-1 32 15,5 2-83-15,13-1-29 0,3 0 58 0,5 2-12 16,2-1-46-16,3 3 53 0,3 2-52 16,-2 1 54-16,0 3-104 0,-3 0 43 0,-2 4-73 0,-5 1 42 15,-3 2-61-15,-6 1 25 0,-12-1-37 16,-4 2 2-16,-3 0-42 0,-5-1-68 0,-11-1-130 0,-2-1-341 15,-6-2-246-15</inkml:trace>
  <inkml:trace contextRef="#ctx0" brushRef="#br0" timeOffset="42040">6633 10419 1026 0,'-18'21'546'0,"-1"1"-196"0,3 1-22 0,1 1-119 15,7-2-1-15,0 0-96 0,0 0 26 16,3-1-74-16,1 0 33 0,1-5-68 0,1 0 39 0,2-16-58 15,-3 25 39-15,3-25-58 0,0 0 53 0,-2 20-59 0,2-20 69 16,0 0-52-16,0 0 51 16,0 0-60-16,0 0 50 0,6-36-55 0,-1-1 49 0,0-10-6 15,0-20-5-15,1-9-7 16,-4-10 5-16,-2-9-59 0,-5-29 59 0,-8 1-55 16,-7-2 51-16,-6 3 4 0,-11 3-43 15,-8 6 62-15,-9 5-63 0,-9 8 61 0,-5 8-66 0,-3 8 45 16,-3 13-63-16,1 13 39 0,11 21-72 0,1 6 0 0,2 9-53 15,4 8-46-15,14 6-88 16,4 3-564-16,10 5-400 0</inkml:trace>
  <inkml:trace contextRef="#ctx0" brushRef="#br0" timeOffset="42355.04">7190 10724 158 0,'-11'12'650'0,"0"-3"-219"0,-2-1-115 16,13-8-69-16,-22 6-61 15,22-6-29-15,-25-2-59 0,8-6 23 0,1-5-24 0,-4-8 50 16,1-1-56-16,3-3 88 0,-2-1-54 15,3-3 57-15,0 0-27 0,3-2-32 0,4-1-24 16,3-2-23-16,2-3-14 0,8-4-6 0,4-2-18 0,7-10-7 16,5-2-4-16,4-2-58 15,4-1 59-15,4-3-56 0,2 1 57 0,2-4-24 0,4-1-38 16,-2-2-51-16,8-15-51 0,1 2-103 16,-8 13-79-16,-3 1-575 0,3-1-518 0</inkml:trace>
  <inkml:trace contextRef="#ctx0" brushRef="#br0" timeOffset="42629.66">8909 9743 951 0,'-6'11'710'0,"-2"-2"-162"15,8-9-118-15,-16 13-115 0,16-13-68 16,-12 9-48-16,12-9-43 0,0 0-34 0,0 0-25 0,0 0-34 16,-1-18-31-16,13 0-18 15,8-10-23-15,12-10-8 0,3-3-8 0,7-5 5 0,6-3-9 16,4 1 1-16,5-2-8 0,1 1-55 16,17-8 37-16,-15 15-57 0,-1 3 23 0,-4 2-37 15,-3 9-42-15,-4 0-108 0,-15 10-555 16,-4 4-403-16</inkml:trace>
  <inkml:trace contextRef="#ctx0" brushRef="#br0" timeOffset="42789.79">8694 9918 991 0,'11'-12'468'0,"7"-9"-90"0,6-1-123 15,7-3-5-15,12-4-94 0,7-2 7 16,5-1-42-16,9-3-28 0,4-1-18 0,21-9-12 15,4-2-51-15,0 2-88 0,-25 10-790 0,7 1-471 16</inkml:trace>
  <inkml:trace contextRef="#ctx0" brushRef="#br0" timeOffset="44149.89">9683 9006 712 0,'-5'-13'489'0,"5"13"-44"15,-9-25-121-15,9 25 4 16,-10-19-92-16,10 19 4 0,-9-15-93 0,9 15 40 0,-8-13-87 16,8 13 26-16,0 0-78 0,-10-12 41 15,10 12-67-15,0 0 41 0,0 0-58 0,-10 17 47 0,6 0-75 16,3 10 66-16,-1 3-55 16,1 8 53-16,2 3-58 0,2 4 52 0,2 0-6 0,4 12-8 15,0 5 4-15,0 1-7 0,1-1-4 16,0-1-11-16,2-7 6 0,0-11-51 15,1-7-31-15,2-6-43 0,3-9 58 0,0-9-1 0,1-6-22 16,0-6-8-16,3-5-28 0,1-5-39 0,1-5-12 16,0-3 12-16,-4 0 36 0,-5 3 53 0,-2 1 20 15,-3-1 101-15,-2 4-3 0,-8 11 40 16,10-17-40-16,-10 17 26 0,0 0-33 0,7-17 12 0,-7 17-29 0,0 0 12 16,0 0-20-16,7-14 7 15,-7 14-36-15,0 0 21 0,0 0-32 0,0 0 35 0,9-13-14 16,-9 13 29-16,0 0-25 0,12-9 29 0,-12 9-27 0,11-10 26 15,-11 10-19 1,15-14 16-16,-7 4-28 0,-8 10 19 0,13-16 16 0,-13 16 5 0,11-18 5 16,-11 18 12-16,4-16 0 15,-4 16 3-15,0 0-7 0,0-19-6 0,0 19-8 0,0 0-8 16,-14-13-9-16,14 13-5 0,-15-2-7 16,15 2 0-16,-19 2-3 0,6 3-1 0,0 3-3 15,-2 2-8-15,1 1 4 0,2 4 0 16,2-1 3-16,0 3-5 0,4 1 1 0,2-3 2 0,4-15 0 15,0 29-1-15,4-14 1 0,3 3-1 0,5-2 1 0,1-2-32 16,3-3-16-16,3-2 3 16,3-2 7-16,2-4 13 0,2-4 2 0,6-7-31 15,2-5-21-15,0-3-34 0,-1-4 36 0,-2-4-26 16,-3-1 58-16,-2-1 18 0,-6-1-3 0,-2 2 25 0,-8 5 29 16,-1 1-16-16,-6 2 64 0,-3 17-52 15,0-24 62-15,0 24 1 0,-10-18-15 0,10 18-12 0,-16-11-2 16,16 11 1-16,-22-3-16 0,22 3-10 0,-25 5-9 0,25-5-1 15,-27 10-6-15,14-2-6 16,2 0-6-16,1 3 1 0,3-2 0 0,7-9-4 0,-9 20 3 16,9-20-4-16,0 18 1 15,0-18-1-15,10 16 1 0,-10-16-1 0,18 12 0 16,-18-12 3-16,25 6-3 0,-25-6-8 16,25 2 8-16,-25-2 0 0,25 1-13 0,-25-1 13 0,23 1-2 15,-23-1 1-15,20 2 2 16,-20-2-3-16,17 3-6 0,-17-3 7 0,15 5 2 0,-15-5-1 15,13 7 1-15,-13-7-4 0,10 8 2 0,-10-8-8 16,0 0-16-16,14 9-8 0,-14-9 9 0,0 0-6 16,0 0 13-16,15 3-3 0,-15-3 10 0,0 0 0 0,14-9 4 15,-14 9-8-15,0 0 12 0,13-12-30 16,-13 12 40-16,0 0 12 0,8-12 0 0,-8 12-6 0,0 0-6 16,0 0-6-16,11-9 1 15,-11 9-1-15,0 0-1 0,0 0-9 0,0 0 5 0,18 8-3 16,-18-8 9-16,14 7-10 0,-14-7 6 0,16 6 3 0,-16-6-2 15,19 1 21-15,-19-1 24 0,23-4 7 16,-8-1 5-16,2-5 10 0,-1 0-6 0,0-2 15 0,-1-3-22 16,-2-1 8-16,-3 0-39 15,0-1 28-15,-2-1-21 0,-3 2-9 0,-2 0 0 0,-1 0-4 16,-2 16-4-16,0-29-6 0,0 29-3 16,-2-23-12-16,2 23 15 0,-4-18-10 0,4 18-49 0,0 0-57 15,-2-18-16-15,2 18-18 16,0 0-25-16,0 0-90 0,0 0 37 0,15-4-87 15,-15 4-148-15,16 6-311 0,-16-6-288 0</inkml:trace>
  <inkml:trace contextRef="#ctx0" brushRef="#br0" timeOffset="44579.83">10905 9256 1555 0,'0'0'248'0,"0"0"11"0,0 0 27 15,0 0 12-15,0 0-71 0,0 0-40 0,0 0-37 16,0 0-32-16,0 0-22 0,0 0-18 0,0 0-19 0,-3-16-13 16,3 16-6-16,0 0-8 0,0 0-11 15,0-22-1-15,0 22-5 0,0 0-2 0,5-21-2 0,-5 21-4 16,4-15 0-16,-4 15-3 0,0 0 1 0,5-15 1 0,-5 15 4 15,0 0 24-15,0 0 8 16,5-16 3-16,-5 16-4 0,0 0-9 0,0 0-5 0,0 0-6 16,0 0-4-16,-19 4-11 0,19-4-1 15,-19 16-1-15,8-3 2 0,1 2-2 0,-1 0-1 0,2 2 6 16,2 1-8-16,1 0 5 16,1-3-8-16,3 2 9 0,2-17-9 0,-1 29 9 0,4-14-17 15,3-1 15-15,2-1-1 0,2-2-18 16,4-4-22-16,4-1-6 0,4-3 8 15,0-3 3-15,5-4 13 0,6-5-31 0,1-3-39 0,-1-3-12 0,-1-4-9 0,-3 0 7 16,-3-1 15-16,-4-3 18 16,-3 3 14-16,-9 1 13 0,0 0 9 15,-6 2-6-15,-4 17 63 0,1-25-50 16,-1 25 88-16,-11-20 1 0,3 10 29 0,-3 2 6 16,-2 2 10-16,13 6-4 0,-24-6-12 0,24 6-20 15,-22 0-15-15,22 0-13 0,-22 10-9 0,12-2-9 0,3 4-3 16,-2 0-5-16,5 3-4 0,0 2 8 0,4 1-22 15,0 0 17-15,3 4-12 0,1 1 10 0,3 2-13 16,1 4 11-16,-2-5-17 0,1 0 13 0,-3 2-9 16,-2 0-43-16,-4 1-66 0,-4 4-58 15,-4 1-56-15,-6-6-138 0,-5 5-582 0,-4-1-612 0</inkml:trace>
  <inkml:trace contextRef="#ctx0" brushRef="#br0" timeOffset="45285.86">7665 11451 457 0,'1'-23'599'0,"-1"23"-100"0,10-31-180 16,2 12 7-16,5-8-101 0,7-2-3 15,10-6-102-15,7-5 24 0,5-4-23 0,2-2-27 16,5-2-57-16,1-2 35 0,15-10-63 0,-13 10 39 16,2 0-9-16,0 0-48 0,-1 2 47 15,-3 4-62-15,-2 5 61 0,-3 3-50 0,-6 5 46 0,-9 10-64 16,-4 4-5-16,-5 3-68 0,-6 4-18 15,-5 5-47-15,-14 5-195 0,0 0-402 0,0 0-289 16</inkml:trace>
  <inkml:trace contextRef="#ctx0" brushRef="#br0" timeOffset="45479.93">7775 11503 601 0,'-15'5'566'0,"15"-5"-102"0,0 0-166 0,-11-8-33 15,11 8-83-15,4-19 39 0,4 0-100 0,10-4 47 0,2-5-84 0,8 0 39 16,9-6-70-16,9-1 36 16,3-3-63-16,8 2 40 0,7-4-10 0,22-12-13 0,6-1-1 15,6 1-6-15,3-2-61 16,-2 2-42-16,-1 4-118 0,-2 2-49 0,-26 9-644 0,19-9-491 16</inkml:trace>
  <inkml:trace contextRef="#ctx0" brushRef="#br0" timeOffset="45869.95">8096 11075 943 0,'0'0'502'0,"-8"-24"-183"16,8 24-29-16,-10-19-90 0,10 19 19 15,-9-13-91-15,9 13 20 0,0 0-80 0,-11-12 31 0,11 12-58 16,0 0 28-16,0 0-54 0,0 0 34 0,0 0-48 0,0 0 36 15,0 0-8-15,0 0-3 16,0 0-7-16,10 19-6 0,4-13-2 0,9 1-8 0,4-2 0 16,11 0 9-16,6-3-2 0,6-2-1 15,16 3 59-15,8-2 19 0,4-3-8 16,4-1-15-16,4-3-9 0,0-1-10 0,0-4-5 16,-2 3-7-16,-4-3-27 0,-5 3-72 0,-8-1-42 0,-7 1-38 15,-12 2-100-15,-9 4-679 16,-11 0-578-16</inkml:trace>
  <inkml:trace contextRef="#ctx0" brushRef="#br0" timeOffset="46169.56">8888 10889 722 0,'-20'-7'589'0,"2"3"-82"0,3 0-143 0,15 4-9 0,-22-6-144 16,22 6-6-16,-14-6-98 0,14 6 35 0,0 0-77 0,0 0 34 15,0 0-67-15,0 0 42 0,0 0-80 16,19-5 67-16,2 4-58 0,6 1 47 0,3 0-58 0,9 1 54 16,1 3-15-16,4 2-5 15,0 1-3-15,1-3-7 0,-4 4-6 0,-3 1 1 0,-4 5 5 16,-5 1-4-16,-4 0-1 0,-10 1-3 16,-4 3 2-16,-5 3-1 0,-6 1-2 0,-4 3-1 15,-5 7-1-15,-6 0-1 0,-5 1 0 16,-7 6-13-16,-2-2-28 0,0-2-70 0,4-9 51 0,2-5-54 15,4-2 21-15,4-5-86 0,5-4-189 0,10-11-485 0,-14 6-436 16</inkml:trace>
  <inkml:trace contextRef="#ctx0" brushRef="#br0" timeOffset="46547.27">9371 10776 1203 0,'0'0'697'0,"2"-19"-153"0,-2 19-139 0,0 0-95 0,1-20-64 0,-1 20-34 15,0 0-55-15,0 0-33 16,0 0-25-16,0 0-19 0,0 0-18 0,0 0-11 0,0 0-12 16,-3 21-7-16,3-21-18 15,3 31-2-15,2-14 29 0,0 2-30 0,1 2 23 0,3 1-31 16,-1-3 20-16,2 0-27 0,-2-1 21 16,0-2-19-16,-3-3 19 0,-5-13-21 0,10 21 22 15,-10-21-22-15,6 16 23 0,-6-16-26 0,0 0 24 16,0 17-24-16,0-17 4 0,0 0-13 0,-11 12 30 15,11-12-19-15,0 0 29 0,-19 5-32 0,19-5 28 16,0 0-30-16,-22-5 26 0,22 5-11 0,-14-7 24 16,14 7-29-16,-13-15 26 0,13 15-34 0,-6-22 30 0,6 22-35 15,-1-32 6-15,4 11 1 0,2-1 1 16,3-8 2-16,0 0-12 0,2-1 4 16,1 2 13-16,0-1-8 0,-1 4 7 0,0 3-2 15,0 5 2-15,-2 2-5 0,-1 2-9 0,2 3-29 0,-9 11-26 16,13-16-29-16,-13 16-84 0,14-8 24 0,-14 8-65 15,0 0-35-15,19 0-126 16,-19 0-517-16,15 6-532 0</inkml:trace>
  <inkml:trace contextRef="#ctx0" brushRef="#br0" timeOffset="46889.92">9641 10709 1012 0,'0'0'481'0,"0"0"-61"16,0 0-92-16,0 0-1 0,0 0-121 0,0 0 13 0,0 0-87 15,0 0 22-15,0 0-79 16,0 0 34-16,-8-9-71 0,8 9 42 0,0 0-66 0,0 0 47 15,0 0-67-15,-12-9 54 0,12 9-59 0,0 0 52 16,0 0-56-16,0 0 49 0,0 0-57 0,0 0 51 16,0 0-59-16,-11-7 60 0,11 7-55 0,0 0 53 15,0 0-55-15,0 0 56 0,0 0-56 16,0 0 56-16,0 0-55 0,0 0 54 0,0 0-58 0,0 0 59 16,0 0-51-16,-4 16 52 15,4-16-55-15,0 0 42 0,0 0-44 0,-4 14 56 0,4-14-49 0,0 0 52 16,0 0-55-16,-7 15 56 0,7-15-57 0,0 0 55 0,0 0-56 15,-7 13 56 1,7-13-64-16,0 0 63 0,0 0-49 0,-7 11 47 0,7-11-52 16,0 0 49-16,0 0-57 0,0 0 62 15,-9 13-55-15,9-13 50 0,0 0 0 0,0 0-53 0,0 0 56 16,0 0-57-16,-7 10 58 16,7-10-70-16,0 0 71 0,0 0-54 0,0 0 56 0,0 0-59 15,0 0 7-15,0 0-96 16,0 0 4-16,0 0-68 0,0 0-135 0,0 0-177 0,0 0-253 15,0 0-272-15</inkml:trace>
  <inkml:trace contextRef="#ctx0" brushRef="#br0" timeOffset="47387.24">9489 10733 345 0,'-9'-11'561'0,"9"11"-126"0,0 0-131 0,-9-15-31 16,9 15-86-16,-5-14 8 0,5 14-59 16,-4-17 27-16,4 17-65 0,0 0 40 15,-3-21-50-15,3 21 42 0,0 0-67 0,-3-23 35 16,3 23-72-16,0 0 46 0,0-17-64 0,0 17 41 0,0 0-55 15,6-14 48-15,-6 14-54 0,0 0 48 0,16-12-62 0,-16 12 62 16,15-7-55-16,-15 7 52 0,19-4-54 16,-19 4 50-16,23-2-51 0,-23 2 46 0,22-2-47 15,-22 2 53-15,26 0-58 0,-26 0 56 16,23-2-51-16,-23 2 48 0,22 2-51 0,-22-2 53 16,20 0-59-16,-20 0 60 0,18 5-50 15,-18-5 53-15,15 9-48 0,-15-9 51 0,11 16-54 0,-11-16 54 0,6 22-57 16,-6-22 58-16,-3 25-57 0,0-8 70 0,-2 3-45 15,-3-1 49-15,-1-1-58 16,0 0 48-16,0-1-7 0,0-1-59 0,0 0 53 16,2-4 0-16,-2 1-7 0,1-2-3 0,0 0-3 15,0-1-5-15,8-10 0 0,-17 17-3 0,8-8 1 16,-1-1-2-16,-1 1-37 0,0-1-31 16,-2 1-29-16,-1 1-12 0,1-3-3 0,2 4-14 0,2-4-18 15,9-7-51-15,-17 14-100 16,17-14-135-16,-13 11-242 0,13-11-191 0</inkml:trace>
  <inkml:trace contextRef="#ctx0" brushRef="#br0" timeOffset="47789.88">9551 10899 448 0,'0'0'598'0,"0"0"-187"15,0 0-56-15,0 0-89 0,-18-2-21 0,18 2-36 0,0 0-48 16,0 0-87-16,0 0 36 0,0 0-66 16,0 0 30-16,0 0-44 0,0 0 59 0,0 0-52 0,0 0 22 15,0 0 9-15,5-13-59 16,-5 13 46-16,19-10-62 0,-19 10 55 0,25-10-59 0,-10 5 45 15,-15 5-52-15,25-5 54 0,-25 5-54 0,28-1 50 0,-28 1-61 16,28 3 62-16,-28-3-53 16,27 6 51-16,-13 0-53 0,0 0 51 0,-2 0-4 0,1 0-5 15,-13-6-4-15,18 13 0 0,-18-13 31 16,14 15 20-16,-14-15 17 0,5 14 20 0,-5-14-28 0,-3 15 1 16,-5-3-3-16,-4-3 7 0,-3 3-32 15,-5 1 11-15,-7-1-30 0,-3 1 11 0,-1-3-31 0,-1-1-21 16,0-1-70-16,5-5-62 0,3-3-26 15,6-1-76-15,2-3-16 0,4-6-169 16,12 10-448-16,-8-20-495 0</inkml:trace>
  <inkml:trace contextRef="#ctx0" brushRef="#br0" timeOffset="48059.76">9970 10724 1495 0,'0'0'685'0,"0"0"-170"0,15 4-108 16,-15-4-111-16,0 0-31 0,0 0-80 0,7 16-10 15,-7-16-65-15,-1 21 1 0,1-21-54 0,-1 28 29 0,1-28-47 0,2 31 26 16,1-13-50-16,1 2 29 16,1 0-7-16,-1-1-10 0,5-2-5 0,-5-3-5 0,2 0-2 15,-6-14-2-15,7 19-4 0,-7-19 0 16,4 15 0-16,-4-15 4 0,0 0-2 0,0 0 2 0,0 0-7 16,0 0-8-16,0 0-30 15,0 0 58-15,-16-16-27 0,7 3 36 0,-1-3-48 0,-2-1 42 16,2-2-42-16,0-1 0 0,1-2 1 0,5-1 3 15,2 1 0-15,4-1-2 0,5 1-30 16,2 1-89-16,5-6-88 0,5 2-41 0,3 3-41 0,-1 0-223 16,4 4-422-16,1 5-619 15</inkml:trace>
  <inkml:trace contextRef="#ctx0" brushRef="#br0" timeOffset="48669.92">10475 10645 1165 0,'0'0'711'0,"0"0"-117"0,-15 12-154 0,15-12-83 15,-22 5-61-15,22-5-61 0,-29 6-45 0,13-2-40 0,0-1-28 16,-5 3-21-16,0 1-26 0,0 1-24 16,-2 2 17-16,1 0-33 0,-1 4 28 0,3-2-55 15,2 1 39-15,2 0-47 0,1 1 37 16,3 3-45-16,3-2 38 0,2-3-41 0,7-12 37 0,-6 24-41 16,6-24 37-16,4 22-39 0,-4-22 37 15,16 21-3-15,-5-15-39 0,4-1 17 0,-15-5-47 0,30 2 43 16,-11-5-31-16,4-1 36 0,-1-2-29 0,0-2 33 0,-3 1-27 15,0 1 6-15,-5-1 5 16,0 1-6-16,-14 6 14 0,19-8 2 0,-19 8 2 0,16-6 1 16,-16 6-1-16,0 0 1 0,15-4-1 15,-15 4-11-15,0 0 20 0,0 0-8 0,17 8 2 16,-17-8-1-16,0 0 2 16,12 13 23-16,-12-13-29 0,11 10 28 0,-11-10-31 0,10 9 28 15,-10-9-31-15,0 0 16 16,18 8-28-16,-18-8 26 0,0 0-32 0,0 0 16 0,21-3 18 15,-21 3-28-15,0 0 9 0,13-5 8 0,-13 5 1 0,0 0 3 0,0 0-5 16,0 0-6-16,16-6-2 16,-16 6 6-16,0 0-1 0,0 0-11 0,18 8-19 0,-18-8 2 15,12 9-11-15,-12-9 1 0,14 9 8 16,-14-9 4-16,14 11 18 0,-14-11-7 0,14 7 12 16,-14-7 1-16,0 0 42 0,17 6 16 15,-17-6 37-15,0 0-14 0,0 0 59 0,17-9-43 16,-17 9 48-16,0 0-61 0,2-17 41 0,-2 17-57 15,-3-18 25-15,3 18-52 0,-8-24 30 0,8 24-48 0,-7-23 35 16,7 23-45-16,-4-20 24 0,4 20-33 16,1-19 38-16,-1 19-44 0,6-15 33 0,-6 15-35 15,15-12 40-15,-15 12-49 0,20-4 48 0,-20 4-43 16,26 1 43-16,-9 3-44 0,3 3 42 16,0 2-3-16,0 1-26 0,0 2-12 0,-1 0 3 15,-1 3 3-15,-3 1 3 0,4 3 3 16,-8-4-12-16,-1 0 11 0,-3-3-51 0,-7-12-43 0,11 15-52 15,-11-15-58-15,0 0-85 0,8 13-61 0,-8-13-143 0,0 0-455 16,11-10-641-16</inkml:trace>
  <inkml:trace contextRef="#ctx0" brushRef="#br0" timeOffset="49119.73">11057 10626 928 0,'0'0'670'0,"3"-23"-81"16,-3 23-66-16,-4-17-143 0,4 17-29 15,-7-12-108-15,7 12-44 0,0 0-57 0,-14-9 5 0,14 9-53 16,-15 10 17-16,6-1-62 0,-3 6 27 0,2 2-48 0,2 1 26 15,1 2-44-15,5-2 28 16,0-1-38-16,5 1 30 0,4 1-36 0,3-1 32 0,3-4-36 16,3-3 34-16,-2-5-37 15,4-5 35-15,-1-2-46 0,6-6 48 0,4-6-32 0,1-6 35 0,1-5-48 16,4-8 8-16,-3-4 35 16,-7 5-38-16,-4-1 40 0,-3-2-62 0,-2-2 66 0,-1 0-5 15,-4 1-5-15,0 1-1 16,-3 2 3-16,-1 7-2 0,-3 2 17 0,-1 6-1 15,-1 17-22-15,0-24 13 0,0 24-5 0,-2-16-8 16,2 16-1-16,0 0 1 0,0 0-4 0,0 0-2 16,-15 15-1-16,11 1-3 0,1 4-40 0,0 3 46 0,2 2-41 15,2 0 45-15,3 1-43 0,1-2 45 16,2 1-41-16,2-3 44 0,0-3-52 0,-1-3 43 16,0-4-28-16,2-2 45 0,-10-10-48 15,15 8 54-15,-15-8-15 0,0 0 49 0,21-5-29 0,-21 5 49 16,13-15-18-16,-13 15 16 0,12-18-32 0,-12 18 7 0,10-21-12 15,-10 21-10-15,12-20-5 0,-12 20-11 16,14-17-4-16,-14 17-6 0,17-10-3 0,-17 10 1 0,22-5 0 16,-22 5-4-16,30 7 0 15,-9 2-2-15,3 5 0 0,-1 5-27 0,3 7 23 0,-1 12-2 16,0 6-2-16,-3 5 6 16,-4 1-50-16,-3 0-48 0,-5-9-118 0,-4-1-109 0,-1-2-151 0,-5 2-812 15,-3-2-1027-15</inkml:trace>
  <inkml:trace contextRef="#ctx0" brushRef="#br0" timeOffset="49569.97">8069 13358 1123 0,'-7'-12'585'0,"0"0"-191"16,7 12-61-16,-11-18-77 0,11 18-68 0,-6-14-40 0,6 14-30 16,0 0-22-16,0 0-19 15,9-13-17-15,-9 13-15 0,24-2-9 0,-3 4 46 0,9-1-61 16,9 2 41-16,8 1-57 0,5-1 42 0,16-2-58 0,6-2 57 15,4-1-56-15,4-3 49 16,4-5-57-16,0-7 55 0,-1-1-56 0,-2-6-14 0,-3-3-111 0,-7-2-13 16,-7-2-96-16,-12 1-249 15,-9 3-287-15,-15 5-327 0</inkml:trace>
  <inkml:trace contextRef="#ctx0" brushRef="#br0" timeOffset="49809.65">8742 12962 780 0,'-31'-3'582'0,"31"3"-159"0,-23-2-96 16,23 2-63-16,0 0-57 0,-14-8-56 16,14 8-54-16,0 0-5 0,14-9-10 0,-14 9-16 0,29-6-11 15,-10 5-9-15,2 1 24 16,6 2-10-16,0 3-11 0,6 2-8 0,0 2-13 0,0 1-5 16,2 4 52-16,1 1-68 0,-1 0 48 15,1 2-58-15,-1-1 45 0,-2 1-60 0,-1 0 61 0,-3 1-58 16,-3 1 52-16,-4-1-54 0,-4 1 51 0,-6-2-52 0,-5 4 53 15,-5-3-56-15,-3 1 55 16,-5 4-8-16,-6 4-64 0,-5-1-89 0,-3-2-119 0,-5 0-718 16,-1-1-654-16</inkml:trace>
  <inkml:trace contextRef="#ctx0" brushRef="#br0" timeOffset="50929.98">9459 12939 709 0,'0'0'560'0,"-15"-16"-84"0,15 16-147 0,-15-11-16 0,15 11-117 15,-10-8-7-15,10 8-92 16,0 0 19-16,-12-7-67 0,12 7 41 0,0 0-86 0,0 0 65 15,0 0-59-15,0 0 44 0,0 0-54 0,0 0 42 0,11 8-53 16,-11-8 46-16,0 0-51 0,13 7 47 16,-13-7-53-16,0 0 6 0,15 6-3 0,-15-6 50 15,0 0-46-15,0 0 4 0,13 4-7 16,-13-4 4-16,0 0 14 0,0 0 2 0,0 0 4 0,0 0 1 16,0 0-1-16,15 5-1 15,-15-5-12-15,0 0 8 0,0 0-1 0,0 0 46 0,0 0-32 0,0 0 55 16,0 0-40-16,0 0 63 0,0 0-57 0,-8-13 60 15,8 13-35-15,0 0-16 0,0 0 39 16,0 0-65-16,0 0 35 0,0 0-57 0,0 0 52 0,0 0-57 16,0 0 3-16,-4 16 1 0,4-16 0 15,3 29-1-15,-1-11 4 0,3 2 0 0,-1 3 2 0,1-2-1 16,0 0 0-16,0-2 1 16,0-3-12-16,1-1 55 0,-6-15-49 0,8 21 0 15,-8-21 49-15,6 17-59 16,-6-17 51-16,0 0-49 0,7 15 53 0,-7-15-59 0,0 0 6 0,0 0 4 15,0 0 1-15,0 0 2 0,-2-20-4 0,2 20 2 0,-7-22 7 16,1 9 2-16,1-1-1 16,-1 1-2-16,2-2 2 0,-1 0 1 0,1 1-2 0,0-2 1 15,4 16 47-15,-3-26-57 0,3 26 48 16,1-25-53-16,-1 25 28 0,6-25-35 0,-6 25 56 0,8-25-53 16,-8 25 53-16,11-22-56 15,-11 22 41-15,9-18-41 0,-9 18 54 0,9-16-54 0,-9 16 55 16,7-13-52-16,-7 13 57 0,0 0-24 0,7-16 47 0,-7 16-54 15,0 0 53-15,-5-18-40 0,5 18 41 16,-13-9-54-16,13 9 40 0,-24-5-48 0,24 5 37 0,-35 1-41 16,11 2 43-16,0 4-26 15,-1 1 37-15,-2 4-45 0,1 2 34 0,3 2-42 16,4 2 26-16,4 0-30 0,4 1 32 16,6 0-39-16,3-1 8 0,6 5 33 15,5-2-37-15,10 3 34 0,4-2-38 0,7-2 35 16,7-1-38-16,9 1 11 0,-6-5-4 0,11 2 37 15,-11-3-114-15,-1-1 59 0,-3 1-40 0,-4-1 51 16,-3 0-44-16,-9-3 58 0,-2 3-45 0,-6-1 53 16,-3-1-42-16,-9-11 54 0,2 24-3 0,-6-9-2 15,-8 2-2-15,-5 2 1 0,-5 0-12 0,-5-1 4 16,-1-3 15-16,-2-3-18 0,0-1-21 0,5-6-29 16,6-4-39-16,1-6-37 0,2-3-62 15,4-5 45-15,5-7-21 0,5-5 26 0,4-10-3 0,5-3 37 0,6-15-4 16,5-1 1-16,4-2 20 0,3 2 23 0,2 3 14 0,1 1 10 15,-2 3-3-15,1 4 61 16,-1 3 28-16,-5 13 33 0,-5 2 0 0,3 2 103 0,-8 9-5 16,-2 1 55-16,-9 13-7 15,9-20-31-15,-9 20-1 0,0 0-40 0,0 0-35 0,0 0-17 16,0 0 13-16,0 0-56 16,0 0-10-16,-17 15-11 0,11 3-6 0,2 2-39 0,1 2 34 15,3 3-37-15,3 3 34 0,3 3-33 16,6 1 22-16,0-1-29 0,3-1 35 0,2-4-39 15,1-1 40-15,0-2-131 0,-2-7 26 0,-2-2-82 0,1-3 7 16,-15-11-79-16,21 11-34 0,-21-11-161 16,0 0-468-16,17-4-542 0</inkml:trace>
  <inkml:trace contextRef="#ctx0" brushRef="#br0" timeOffset="51669.68">9654 12943 566 0,'-22'0'637'0,"3"0"-82"0,19 0-192 16,-26 0-86-16,26 0-60 0,0 0-51 0,0 0-34 0,0 0-25 15,0 0-21-15,40-3-17 16,-5-3 34-16,4-1-67 0,6-2 37 0,2 0-60 16,8-3 48-16,-9 2-69 0,-2 0 56 15,-2 1-52-15,-2 1 45 0,-3 0-52 0,-3 3 56 0,-9-1-56 16,-2 2 52-16,-5 0-47 0,-18 4 79 16,26-5-29-16,-26 5 65 0,17-3-53 0,-17 3 37 0,0 0-61 15,0 0 40-15,16-3-14 16,-16 3-8-16,0 0-15 0,0 0-21 0,0 0 44 0,0 0-3 15,-10-12-20-15,10 12 5 0,0 0-10 0,-15-7-6 0,15 7-5 16,-15-4-3-16,15 4-4 16,-18 0-2-16,18 0-2 0,-24 6-1 0,11 0-3 0,-2 1-3 15,2 2-38-15,-1 3 46 0,2 2-45 16,2 3 37-16,3 0-30 0,3-1 44 0,2 1-43 0,3 2 43 16,4 0-47-16,4 2 53 0,1-2-44 15,3-1 40-15,5 2-116 0,0-5 67 0,0-2-42 16,2-5 62-16,0-2-44 0,2-1 58 0,-4-4-46 0,-18-1 56 15,32-3-61-15,-16-2 73 16,-1 0-39-16,-3-2 65 0,0-2-49 0,-2 1 45 0,-10 8-50 16,14-16 48-16,-14 16-52 0,11-15 47 15,-11 15-49-15,7-9 46 0,-7 9-51 0,0 0 33 0,0 0-40 16,10-11 49-16,-10 11-52 16,0 0 51-16,0 0-50 0,0 0 48 0,17 7-50 15,-17-7 50-15,13 8-55 0,-13-8 39 0,14 5-48 16,-14-5 46-16,0 0-40 0,20 6 55 0,-20-6-51 0,0 0 53 15,18-3-38-15,-18 3 61 0,0 0-35 0,11-11 60 16,-11 11-32-16,0 0 35 0,1-23-43 16,-1 23 17-16,-4-20-26 0,4 20 21 0,-5-21-40 0,5 21 26 15,-4-17-6-15,4 17-31 0,0 0-2 16,2-22 29-16,-2 22-5 0,8-14-1 0,-8 14-5 0,18-9-4 16,-18 9-51-1,25-7 16-15,-25 7 1 0,25-4-45 0,-25 4 62 0,29-3 2 16,-29 3-1-16,28-2 6 0,-28 2 0 0,23 0-42 0,-23 0 54 15,19-1-41-15,-19 1 70 16,0 0 11-16,18-3-19 0,-18 3 25 0,0 0 3 0,11-9-14 0,-11 9-3 16,0 0 1-16,6-14-8 15,-6 14-7-15,7-16-9 0,-7 16 1 0,13-15 1 0,-3 5-27 16,2 2 20-16,2 1 37 0,1 1-47 16,2 1 1-16,0 4-11 0,2 1 46 15,-1 3-62-15,5 4 14 0,-2 2-65 0,2 6-11 16,-1 3-28-16,-1 5-36 0,-2 4 79 0,-2 6-35 0,0 2 47 15,-5 5-30-15,-1 0 13 0,-3 1-118 0,-2 0-53 0,-6-1-278 16,-2 0-363-16,-1-1-512 16</inkml:trace>
  <inkml:trace contextRef="#ctx0" brushRef="#br0" timeOffset="52035.01">8687 15232 897 0,'-23'1'543'0,"6"-1"-176"0,17 0-75 0,-19 0-47 16,19 0-54-16,0 0-48 0,25-17-34 0,7 6-20 0,11 1-20 16,19-3-14-16,8 2-6 15,4 3 27-15,5 4-55 0,4 5 69 0,4 7-42 0,1 6-1 16,0 1-9-16,-3 0-5 0,-4 5-26 0,-5-1-85 0,-7 5-68 15,-7-1-176-15,-8 4-522 0,-7 3-429 16</inkml:trace>
  <inkml:trace contextRef="#ctx0" brushRef="#br0" timeOffset="53092.27">9745 15315 231 0,'0'0'631'0,"-21"-7"-192"0,21 7-106 0,-19-6-73 0,19 6-38 15,0 0-20-15,-23-2-15 16,23 2-27-16,0 0-23 0,-18 2-20 0,18-2-23 0,0 0-27 16,-17 10-38-16,17-10 26 0,-4 18-36 15,4-18 20-15,3 32-33 0,3-10 25 0,2 2-34 0,2 4 25 16,1-2-26-16,2 3 26 0,0-2-30 0,1-2 21 0,-3 0-1 15,-1-6 4-15,0 0-1 16,0-2-3-16,-5-4-1 0,-5-13 2 0,9 20 2 16,-9-20-3-16,0 0 4 0,4 17 0 15,-4-17-15-15,0 0 8 0,0 0-5 0,-20-2 0 16,6-8 0-16,-1-3-1 0,-5-8-21 16,0-2 21-16,-3-7-17 0,2-4 28 0,-4-7-18 0,9 4 23 15,0 0-8-15,6 0 11 16,4 1-5-16,4 0-4 0,4 1 0 0,5 2 43 0,4 1-57 15,4 3 47-15,3 4-55 0,1 4 47 0,3 2-54 0,-5 9 45 0,2 2-48 16,-2 4 54-16,-17 4-52 16,25 4 51-16,-12 1-52 0,-5 5-11 0,-1 4 14 0,-4 4 8 15,-2 1 2-15,-5 4 1 0,-1 2-20 16,-5 5 18-16,-3-1-12 0,-1-2 23 0,-3-1-19 0,0-2 22 16,0-2-20-1,2-5 15-15,1-3-11 0,2-3 22 0,3-2-23 0,9-9 21 16,-15 12-27-16,15-12 20 0,0 0-20 0,0 0 21 0,0 0-19 15,0 0 20-15,0 0-20 16,24 2 23-16,-6-3-24 0,2 1 30 0,7 0-22 0,1 1 15 0,1 1 0 16,0 2-8-16,6 3 6 15,-2 1-3-15,1 3-1 0,-2-1 1 0,-2 0-1 0,0 1-4 16,-7-4-1-16,-2 0 6 16,-5-2 0-16,0-1 0 0,-16-4-4 0,22 5 12 0,-22-5 11 0,0 0 1 15,24-1-1-15,-24 1-2 16,0 0 4-16,17-7 13 0,-17 7 4 0,0 0 15 0,11-8 3 15,-11 8 2-15,0 0-2 0,0 0-11 0,0 0-13 0,0 0-9 16,13-8-7-16,-13 8-5 0,0 0-3 16,0 0-5-16,17 13 1 0,-17-13-4 0,15 12 1 15,-15-12-1-15,21 13-1 16,-21-13 0-16,23 8-2 0,-23-8 0 0,26 5 2 0,-26-5-5 16,26-1 4-16,-26 1 0 15,24-8 4-15,-12 1 8 0,-12 7 2 0,16-14 4 0,-16 14-7 16,9-18 2-16,-9 18-2 0,-5-20-1 0,5 20-2 0,-13-20-6 0,-1 8 2 15,-4 3 2-15,-3 0-6 16,-2 3-2-16,-4 1-4 0,-1 4-12 16,-3-1-19-16,0 4-5 0,1-2 10 0,2 1 5 15,4 1 5-15,5-2-16 0,19 0-19 0,-22-2 9 0,22 2-6 0,0 0-5 16,0 0 2 0,0 0-5-16,17-19-1 0,3 10 0 0,8 0 6 0,2-1 0 15,2 0 19-15,2 0 6 16,-1 1 3-16,0 2 9 0,-6 1 2 0,-2 2 4 0,-4 1 1 15,-3 1 20-15,-18 2 19 0,28 0 10 0,-28 0-1 0,24 4 18 16,-24-4-10-16,17 10-8 0,-17-10-6 16,17 13-8-16,-17-13-18 0,14 15 11 0,-14-15-14 0,15 14 13 15,-15-14-16-15,16 13 10 0,-16-13-11 16,18 7 13-16,-18-7-13 0,21 1 19 0,-21-1-5 0,23-4 14 16,-23 4-2-16,24-10 7 15,-13 2 11-15,0 1 12 0,-11 7 1 0,13-18-5 0,-13 18 0 16,7-21-6-16,-7 21-4 15,-2-18-7-15,2 18-9 0,-10-21-1 0,0 10-6 16,-3 3-4-16,-2 0-7 0,-4-1-30 0,0 2-30 0,-1 2-24 16,2 0-17-16,4 3-9 0,14 2-17 15,-22-6-15-15,22 6-7 0,0 0-3 0,-12-7-22 16,12 7-51-16,0 0-170 0,11-5-417 16,-11 5-361-16</inkml:trace>
  <inkml:trace contextRef="#ctx0" brushRef="#br0" timeOffset="53349.63">10660 15087 1223 0,'0'0'719'0,"9"-15"-89"0,-9 15-149 0,0 0-73 0,3-18-66 16,-3 18-63-16,0 0-52 16,-9-14-44-16,9 14-37 0,0 0-29 0,-12-7-26 0,12 7-15 15,0 0-21-15,-13 7-17 16,13-7 3-16,-5 19-6 0,5-19-11 0,0 26-2 0,3-7 12 16,4-1-28-16,1 5 16 0,4 0-23 15,3 2 19-15,2-3-35 0,2 0 4 0,1-1-26 16,-1-2-23-16,2-1-11 0,-3-5-14 0,0 1 9 0,1-1 16 0,-3 0 13 15,1-2 10-15,-2 0-33 16,-2-4-36-16,-13-7-18 0,17 10-7 16,-17-10-8-16,0 0-11 0,13 6-8 0,-13-6 4 0,0 0 5 15,0 0 0-15,0 0-25 0,-8-14-8 0,-2 6-88 0,-6-4-119 16,-1 2-292-16,-5 1-212 16</inkml:trace>
  <inkml:trace contextRef="#ctx0" brushRef="#br0" timeOffset="53480.14">10695 15302 824 0,'0'0'424'0,"-20"-4"-100"0,20 4-83 0,0 0-46 0,-20-5-20 15,20 5 0-15,0 0 3 0,0 0-18 0,0 0-14 0,0 0-4 16,0 0-6-16,8-14-3 16,-8 14-3-16,19-6-3 0,-5-1-15 0,6 0-8 0,0 2 28 15,1-3-74-15,2-1 34 0,5-1-62 16,1-1 35-16,0-1-168 0,-1-7-67 0,4-1-222 0,-3-2-601 16,0 0-706-16</inkml:trace>
  <inkml:trace contextRef="#ctx0" brushRef="#br0" timeOffset="55049.68">18523 8368 1530 0,'0'0'626'0,"-17"-8"-130"0,17 8-129 16,0 0-77-16,-21 3-34 0,21-3-77 0,-10 12-36 0,10-12-6 16,-9 25-50-16,2-4 5 15,-1 8-51-15,2 3 26 0,1 5-8 0,1 5-8 16,2 3-40-16,1 0 20 0,2 5-48 0,3 17 23 15,-2 6-22-15,0 2 23 0,-1-2-20 0,1-2 14 0,0-6-116 16,1-15-115-16,1-3-96 0,-2-7-171 0,3-7-451 16,2-10-621-16</inkml:trace>
  <inkml:trace contextRef="#ctx0" brushRef="#br0" timeOffset="56054.87">18253 8347 729 0,'-4'-28'562'0,"4"28"-158"0,-8-23-14 0,8 23-121 16,-8-20 3-16,8 20-102 0,-6-15 23 15,6 15-85-15,0 0 27 0,-7-17-86 16,7 17 43-16,0 0-69 0,0 0 44 0,5-12-71 16,-5 12 60-16,23-3-61 0,-5 3 49 0,10 2-57 15,12-1 53-15,4 2-62 0,6 2 60 0,15-2-56 0,9 1 42 16,5-2-51-16,8-2 58 16,5 0-49-16,3-4 51 0,0 1-57 0,3-1 29 15,-1-1 26-15,0 0-60 0,-1-1 54 0,-3-1-50 16,-5 2 53-16,-6-1-61 0,-8 2 65 0,-8 0-55 15,-17 1 54-15,-8 3-84 0,-10 0 90 0,-4-2-9 0,-6 1 85 16,-21 1 9-16,27-2-23 0,-27 2-21 16,0 0-16-16,20-2-14 0,-20 2-6 0,0 0-7 0,0 0-8 15,0 0-3-15,0 0 12 16,0 0-14-16,0 0 12 0,0 0-14 0,0 0-10 16,0 0 1-16,0 0-2 0,-8-10-3 15,8 10-1-15,0 0-2 0,0 0-6 0,0 0 6 16,0 0 1-16,0 0-2 0,0 0-3 0,0 0 3 0,0 0 0 0,0 0 0 15,0 0-1-15,17-2 1 16,-17 2-12-16,0 0 17 0,0 0-7 0,0 0 1 0,0 0-2 0,0 0 3 16,0 0 0-16,0 0-1 15,0 0 0-15,0 0 0 0,17-3-11 0,-17 3 12 0,0 0-1 16,0 0 2-16,0 0-4 16,0 0 2-16,0 0 0 0,0 0 0 0,20-2-1 0,-20 2-1 15,0 0-11-15,0 0 14 16,0 0-2-16,17 3 0 0,-17-3-3 0,0 0-35 0,0 0-5 15,16 3-9-15,-16-3-7 0,0 0 7 0,0 0 10 0,0 0 4 16,0 0 17-16,17 1 8 16,-17-1 2-16,0 0-3 0,0 0 9 0,0 0 1 0,0 0 0 0,0 0 0 15,10-8 2-15,-10 8 0 16,0 0-5-16,0 0-7 0,0 0 17 0,0 0 0 0,0 0-8 16,0-19 6-16,0 19-1 0,0 0 1 15,0 0 1-15,0 0-4 0,0 0-21 0,0 0 19 16,0 0 2-16,0 0-49 0,0 0 58 0,0 0-60 0,0 0 66 15,0 0-53-15,4-15 60 0,-4 15-56 16,0 0 57-16,0 0-53 0,23 2 51 16,-23-2 3-16,28 0-5 0,-8 0-4 0,7 0-6 15,1-1 1-15,2 1 1 0,1 0-54 0,1 1 59 16,6-1-53-16,-1 2 59 0,-4-2-64 16,-2 1 68-16,0 1-53 0,-2-2 56 0,-1 1-63 0,-3 0 62 15,-6 0-55-15,-19-1 56 0,30 0-52 16,-30 0 57-16,22 1-53 0,-22-1 91 0,0 0-40 15,23-1 63-15,-23 1-16 0,0 0-18 0,17-3-10 0,-17 3-9 0,0 0-7 16,0 0-7-16,10-9-4 16,-10 9 0-16,0 0 11 0,0 0-8 0,0 0-5 0,0 0-9 15,0 0-1-15,0 0-5 16,0 0 1-16,0 0-3 0,0 0 1 0,8 13-13 0,-10 3 14 16,-1 6-2-16,-2 3-4 15,-1 8 2-15,-2 1 2 0,1 6-1 0,-1 3-1 16,-1 13 27-16,-2 2-26 0,2 2 17 0,1 1-19 0,-1 0 29 0,5 1-40 15,1-2 0-15,1-10-48 16,0-1-43-16,2-3-89 0,-1-5-87 0,-2-6-263 0,0 0-438 0,1-6-679 16</inkml:trace>
  <inkml:trace contextRef="#ctx0" brushRef="#br0" timeOffset="56429.73">18379 9287 1157 0,'-21'-7'504'15,"0"1"-116"-15,1-1-53 16,4 2-65-16,16 5-74 0,-22-7-40 0,22 7-35 16,0 0-25-16,-16-5-20 0,16 5-17 0,0 0-9 15,0 0-1-15,28 1 24 0,-2-1-9 0,12 3-6 16,9-4 29-16,7 3-13 16,19 0-20-16,7 0-11 0,9-2-9 0,8-1-5 15,5-1-7-15,5-1-10 0,29-1 14 0,-2-2-11 16,-2 0-5-16,-4-1-5 0,-25 1-2 0,-4 0 2 0,-4 0 1 15,-8 1-1-15,-6-1-1 0,-8 4-15 16,-10-4-85-16,-18 4-75 0,-3 0-69 0,-17-1-232 16,-5 2-433-16,-20 1-540 0</inkml:trace>
  <inkml:trace contextRef="#ctx0" brushRef="#br0" timeOffset="58139.68">20379 8562 1028 0,'-23'-2'717'0,"-1"-1"-101"0,6 2-167 0,0-2-77 0,18 3-102 0,-28-3-31 15,28 3-87-15,-18-1 4 0,18 1-56 16,0 0 6-16,0 0-48 0,0 0 18 0,0 0-15 0,20 0-10 16,8 0-10-16,14-5-36 15,10 2 20-15,17-6-33 0,9 1 40 0,7-6-40 0,8-2 25 16,27-3-25-16,1-1 29 0,0 1-32 16,-1 1 29-16,-26 6-32 0,-3 1 22 0,-5 1-78 15,-7 1-42-15,-10 3-77 0,-17 2-40 16,-7 0-58-16,-8-1-178 0,-10 4-471 0,-3-1-599 0</inkml:trace>
  <inkml:trace contextRef="#ctx0" brushRef="#br0" timeOffset="58399.83">21720 8207 1202 0,'-20'-10'608'0,"-1"-1"-100"0,0 1-103 16,3 2-87-16,1 0-60 0,4 1-43 15,13 7-45-15,-18-8-36 0,18 8-29 0,0 0-20 0,-14-7-27 16,14 7 0-16,0 0-12 0,0 0-9 0,0 0-44 0,22 1 63 15,-5 4-9-15,5 0-9 16,1 2-4-16,6 3-9 0,0 0-16 16,1 0 11-16,-2 3-5 0,-1-2-2 0,-2 3 21 15,-6-3-30-15,0 1 32 0,-3 0-31 0,-3 0 35 0,-4-1-38 16,-2 1 23-16,-7-12-26 16,0 26 33-16,-8-8-33 0,-4 1 20 0,-7 2-51 0,-3 0 30 15,-3-1 30-15,-2-1-73 16,-1 0-84-16,1-2-104 0,6-6-180 0,-3 3-698 0,5-6-858 15</inkml:trace>
  <inkml:trace contextRef="#ctx0" brushRef="#br0" timeOffset="59849.65">22630 7972 1216 0,'-18'-12'571'0,"0"2"-108"15,-1 1-83-15,0 0-89 0,4 5-66 0,-1 0-38 16,16 4-44-16,-23-2-24 0,23 2-28 0,-27 14-11 0,12 0-22 16,0 4-12-16,0 7-8 0,2 0-14 15,0 3 2-15,3 2-6 0,2 1-4 0,1 0-4 16,1-8-17-16,1 1 12 0,0-3 4 0,2-3-2 0,0-3-6 15,3-15 6-15,-4 23 0 16,4-23 23-16,-3 16 50 0,3-16 4 0,0 0-35 16,0 0 3-16,0 0-14 0,0 0-6 0,-17-4-10 15,12-10-2-15,-2-4-5 0,3-6-5 0,-2-3 24 0,4-7-37 16,4-1 20-16,3-1-25 16,4 0 32-16,6 2-7 0,7 2-49 0,9-2 23 0,-1 10 32 15,4 4-38-15,2 3 33 0,2 6-46 16,1 3 43-16,-1 6-32 0,0 3 33 0,-1 4-5 15,-3 3 0-15,-3 3-4 0,-5 2-1 0,-2 0-28 0,-9 2 30 16,-2 0-34-16,-8-1 29 16,-5-14-17-16,-2 31 32 0,-7-10-29 0,-7 0-6 0,-4 0 8 15,-5-3 0-15,-4-5 1 16,-4 3 2-16,-3-2-11 0,-1-3 14 0,-3-2-2 16,2-1 3-16,3-3-1 0,8-2 2 0,2 0 0 15,7-3-2-15,18 0-4 0,-25 3 0 0,25-3-10 0,0 0 14 16,0 0-1-16,0 0 1 0,0 0-1 0,22 4 7 15,2-1-5-15,4-1 0 0,9 3 0 0,1-3-11 16,2 4 14-16,-1-3 30 0,2 2-38 0,-1-2 29 16,-3 1-31-16,1-1 27 0,-8 0-30 15,0-2 29-15,-2 1-31 0,-2 0 25 0,0 0-25 16,-6-1 1-16,-1 1 1 16,0 1 1-16,-2-1 0 0,-1 0 5 0,-16-2 1 15,27 5 0-15,-27-5 3 0,23 5-13 0,-23-5 15 16,19 4-3-16,-19-4 2 0,16 4-2 0,-16-4-2 0,12 6 8 15,-12-6 1-15,0 0 1 0,0 0 0 0,17 3 29 0,-17-3 48 16,0 0-58-16,0 0 43 0,0 0-55 16,0 0 37-16,0 0-50 0,0 0 40 0,0 0-49 15,0 0 40-15,0 0-54 0,17 0 51 16,-17 0-54-16,0 0 51 0,0 0-45 16,0 0 43-16,0 0-43 0,0 0 42 0,12 10-47 15,-12-10 48-15,0 0-48 0,13 13 38 0,-13-13-49 0,10 11 62 16,-10-11-46-16,15 11 44 0,-15-11-43 15,16 9 41-15,-16-9-43 0,16 7 31 0,-16-7-52 16,18 5 26-16,-18-5 48 0,23-1-42 0,-23 1 38 0,28-8-46 16,-14 3 44-16,4-4-43 0,-4 0 43 15,-2-2-49-15,-1 0 52 0,-3 1-51 0,0-5 51 0,-3 3-46 16,-5 12 45-16,2-27-47 16,-6 13 44-16,-4-4-48 0,-6 4 46 0,-7-4-51 0,-3 3 52 15,-6 2-54-15,-3 3 53 16,0 2-45-16,-1 2 41 0,8 2-2 0,1 1-40 0,6-1 42 15,19 4-51-15,-24 0 31 0,24 0-28 0,0 0 7 16,0 0-18-16,0 0 25 0,13 17-47 16,11-14-9-16,2 0-7 0,6-1-12 0,5 0 6 15,0 0 17-15,-6 0 21 0,0 0 3 16,-1-2 7-16,-2 2 11 0,-2-1 6 0,-5 0 6 0,-2 1 4 0,-19-2 12 16,28 3-5-16,-28-3 20 15,20 3 13-15,-20-3 9 0,17 7 4 0,-17-7-19 0,14 12-4 16,-14-12-3-16,13 17-5 0,-13-17-2 0,11 12-13 0,-11-12 12 15,14 22-4-15,-6-12 2 16,2 1-6-16,2-2 27 0,-1 0-30 0,4-1 31 16,0-3-30-16,-1 0 33 0,3-3-38 15,-17-2 51-15,28-1-39 0,-28 1 43 0,30-8-35 0,-17 1 36 16,0-1-47-16,-3-2 39 16,-3-1-47-16,-3-3 27 0,-4 14-40 0,-2-27 50 0,-4 9-2 0,-5 0-14 15,-5 2-2-15,-4-2-44 16,-5 4 44-16,1 0-2 0,2 5-4 0,3-4-58 0,1 6 43 15,5 2-75-15,13 5-23 0,-13-11-61 0,13 11-49 0,0 0-19 16,12-14-14-16,1 6-65 0,9-3 24 16,7-1-83-16,4-4 25 0,4 0 49 0,9-6 137 0,-8 7 260 15,-1-2 51-15,-3 1 26 16,-5 3 24-16,-3 1 21 0,-8 2 16 0,-1 0 11 16,-7 0-12-16,-10 10-8 15,14-12 26-15,-14 12-82 0,0 0 14 0,6-17-57 0,-6 17 5 16,0 0-53-16,-9-8 15 0,9 8-47 0,0 0 14 0,-22 4-37 15,12 6 29-15,-4 6-17 0,1 8 2 16,-1 5-9-16,4 5-6 0,1 2-39 0,1 2 34 0,4 4-42 16,2 1 38-16,0-2-37 15,2-1 29-15,2-3-74 0,1-4-2 0,3 0-48 16,-1-10-3-16,2-2-55 0,1-5-79 0,-1-4-59 16,-7-12-129-16,16 8-629 0,-16-8-821 0</inkml:trace>
  <inkml:trace contextRef="#ctx0" brushRef="#br0" timeOffset="60000.18">23880 8009 1099 0,'-10'-9'713'0,"10"9"-198"0,-15-12-97 0,15 12-94 15,0 0-79-15,-11-8-36 0,11 8-54 16,0 0-10-16,0 0-49 0,24 1-4 0,-3-1-33 0,8-1 7 16,2-1-76-16,8-2-91 15,3-2-87-15,1-2-166 0,0-1-651 0,2 1-727 0</inkml:trace>
  <inkml:trace contextRef="#ctx0" brushRef="#br0" timeOffset="61139.95">18928 9499 872 0,'0'0'595'0,"13"-15"-121"0,-13 15-69 0,9-12-63 16,-9 12-76-16,0 0-28 0,9-14-34 0,-9 14 0 15,0 0-42-15,0 0-7 0,0 0-65 0,0 0 18 0,0 0-24 16,0 0-27-16,-20 1-4 0,-3 15-32 0,-5 6 19 0,-12 9-29 15,-9 9 18-15,-8 9-36 16,-25 16 29-16,-9 4-24 0,-9 6 21 0,-9 11-29 0,-8-4 31 16,-5 7-5-16,-7 4 0 15,-4 3-29-15,-5 1 24 0,0 3-27 0,0 1 23 0,4-3-4 16,8-2 5-16,8-7 1 16,12-7-24-16,15-7 23 0,15-10-26 0,29-20 15 0,12-6-59 0,17-13-12 15,15-10-54-15,3-16-68 16,19 14-69-16,-19-14-257 0,49-6-414 0,-9-3-601 0</inkml:trace>
  <inkml:trace contextRef="#ctx0" brushRef="#br0" timeOffset="61931.92">20183 9544 723 0,'-7'-16'521'0,"-1"-1"-155"0,-1 1-48 16,-2 1-41-16,0 1-35 0,2 4-44 0,-3-1-34 0,3 3-17 15,-2 0-29-15,11 8-23 16,-17-10-18-16,17 10-17 0,0 0-21 0,-21-1-14 0,21 1 7 16,-9 12-16-16,9-12 8 0,1 27-2 15,4-3 35-15,7 7-5 0,5 4-18 0,11 11-5 0,6 4-10 16,7 2-14-16,8 4 9 16,17 19 3-16,6 2-6 0,6 2-4 0,6-2 8 0,5-2-2 15,5 0-2-15,4-1-6 16,3-2 5-16,4-3-6 0,0-5 2 0,4-1 0 0,-1-8-1 0,-4-4-1 15,0-5-2 1,-6-2 0-16,-23-13 3 0,0 0-31 0,-8-1-89 0,-5-4-71 16,-12-1-354-16,-6 0-321 0,-14-8-462 0</inkml:trace>
  <inkml:trace contextRef="#ctx0" brushRef="#br0" timeOffset="64614.85">21103 10170 1214 0,'-8'-20'521'0,"-1"1"-100"15,-1 1-59-15,2 2-82 0,0 3-48 16,8 13-46-16,-13-16-39 0,13 16-33 0,-7-13-28 0,7 13-14 15,0 0-17-15,0 0-10 0,0 0-14 0,-9 14-2 16,9-14-3-16,0 31-8 0,2-7-1 0,1 1-3 16,3 7 4-16,-1-2-9 0,2 0-3 15,0-5-2-15,-1-1 2 0,1-2-3 0,-1-2 0 16,1-1-1-16,-2-4 1 0,-5-15-2 0,8 21 6 16,-8-21-3-16,6 14 6 15,-6-14-5-15,0 0 6 0,0 0-10 0,0 0 4 0,0 0-4 0,0 0 3 16,0 0-4-16,-9-17 6 15,9 17-8-15,-8-20 22 0,8 20-9 0,-4-21 5 0,4 21-9 16,1-21 4-16,-1 21-9 0,9-19 5 0,2 9-8 0,2 1 9 16,5 3-5-16,3 2-5 0,3-1 5 15,0 5-10-15,1 0 12 0,0 5-6 0,7 3 9 0,-10 1-10 16,-1 1 6-16,-3 1-12 16,-2 1 13-16,-4 1-6 0,-4 0 4 0,-3 0-9 0,-5-13 4 15,-5 30 1-15,-3-11-9 16,-7 1-1-16,-5 1-8 0,-5 0-13 0,-4-3-21 15,-1-3-23-15,0 0-22 0,-2-4-29 0,1-1-25 16,7-6-25-16,6-2-10 0,18-2 18 0,-19-6 0 16,19 6 39-16,0 0-43 0,8-28 48 0,5 13-5 0,8-4 16 15,2 1 35-15,5 0 17 0,1 3 66 16,3 1 67-16,-1 2 7 0,-1 2-7 0,-6 4 7 0,-2 2 8 16,-4 2-2-16,-18 2 3 15,28 1-3-15,-28-1 25 0,21 7 6 0,-21-7-3 0,12 13-6 16,-12-13 6-16,5 14-9 0,-5-14 2 0,0 0-18 0,-4 23-16 15,4-23-13 1,-5 16-11-16,5-16 20 0,0 0-8 0,-5 15 7 0,5-15 11 0,0 0 3 16,0 0-19-16,0 0-10 15,0 0-12-15,0 0-33 0,0 0 42 0,0-30-27 0,1 13 17 16,1-6-30-16,1 1 17 0,0-1-14 16,-1-1 11-16,1 1-23 0,2 1 17 0,0 0-31 15,1 1 27-15,1 3-18 0,4 0 15 16,1 3-21-16,3 1 22 0,2 4-19 0,2 1 18 0,0 4-17 15,-1 1 15-15,0 3-61 0,2 1-9 0,4 3-14 0,-1 1-19 16,-2 2 3-16,2 1-5 16,0 1 17-16,-2 1-11 0,0-2 21 0,-1 0-7 15,-1 0 37-15,-3-1-15 0,-2-1 24 16,-14-5-3-16,19 7 30 0,-19-7-17 0,0 0 51 0,18 5-6 16,-18-5 30-16,0 0 5 0,0 0 4 15,0 0 11-15,0 0-6 0,0 0 10 0,0 0-12 0,0 0 18 16,-20-7-26-16,20 7 0 0,-25 1-22 0,9 0 6 15,-3 4-29-15,-2 1 18 0,0 0-18 16,1 2 15-16,1 0-27 0,3 1 13 0,3-1-14 0,3 1 11 16,10-9-15-16,-11 16 7 15,11-16-14-15,0 0-12 0,1 23 28 0,-1-23 8 0,15 8-12 0,-15-8 11 16,29 6-13-16,-10-5 13 16,-1-2-15-16,1 0 14 0,1-1-13 15,-3 0 14-15,-17 2-15 0,26-2 11 0,-26 2-8 16,19-3 13-16,-19 3-13 0,0 0 12 0,19 0-15 15,-19 0 11-15,0 0-13 0,0 0 16 0,0 0-19 16,9 10 12-16,-9-10-10 0,0 0 11 0,0 0-14 16,1 18 13-16,-1-18-13 0,0 0 13 0,5 14-13 0,-5-14 15 15,0 0-15-15,13 8-12 0,-13-8-11 16,19-2 2-16,-19 2-4 0,23-4 8 0,-10-2 3 16,-1 0 11-16,2-1-4 0,-3 1 5 15,-11 6 7-15,17-13-2 0,-17 13 3 0,11-10 6 0,-11 10-2 16,0 0 3-16,14-8-4 0,-14 8 2 0,0 0-7 15,0 0 4-15,0 0-4 0,0 0 5 16,0 0-2-16,0 0 4 0,18 3-4 0,-18-3 4 0,0 0-4 16,6 15 6-16,-6-15-8 15,0 0 3-15,10 13-5 0,-10-13 7 0,0 0-3 0,12 9 4 16,-12-9-1-16,0 0 3 0,0 0-19 16,21-6 27-16,-21 6-9 0,10-10 5 0,-10 10-20 0,6-14 37 15,-6 14 10-15,4-17 15 16,-4 17-18-16,1-16 16 0,-1 16-22 0,0 0 45 0,-1-22-27 15,1 22 19-15,0 0-42 0,-1-15 19 0,1 15-31 0,0 0 20 16,0 0-28-16,0 0 21 16,0 0-11-16,0 0 1 0,0 0 8 0,0 0-5 0,-15 10-7 15,15-10-27-15,-7 17 28 16,7-17-23-16,-7 23 24 0,7-23-25 0,-5 23 19 0,5-23-28 16,-4 20 42-16,4-20-30 0,2 18 19 15,-2-18-21-15,0 0 25 0,2 21-23 0,-2-21 22 16,4 15-20-16,-4-15 17 0,7 12-25 0,-7-12 36 0,8 11-27 15,-8-11 21-15,10 7-22 0,-10-7 25 16,13 6-24-16,-13-6 23 0,0 0-24 0,23 0 20 0,-23 0-19 16,25-10 26-16,-7 0-49 0,0-2 11 15,4-5-11-15,3-3 20 0,2-1-8 0,1-4 17 0,-2 0-12 16,1-4 15 0,-2 0-12-16,-2-1 24 0,-2 0-25 0,-3-2 3 0,-2 1 2 15,-4 3 5-15,-4 5 0 0,-1 0 8 16,-4 5 28-16,-1 3-3 0,-2 15 19 0,-2-26-7 15,2 26-10-15,-7-19-9 0,7 19-2 0,-10-11-6 16,10 11-4-16,0 0-3 0,-24 2-11 0,12 6 0 16,-3 5 9-16,2 3 1 0,0 3-3 0,0 5 32 0,3 2-38 15,3-3 30-15,2 0-34 0,1 1 30 16,4 0-42-16,2-2 39 0,2-1-32 0,0-4 34 16,0-2-36-16,2-1 32 0,-6-14-30 15,10 19 31-15,-10-19-31 0,12 10 34 0,-12-10-23 16,0 0 60-16,15 3 7 0,-15-3 4 0,0 0-4 0,16-10-2 15,-16 10-8-15,11-15-5 0,-11 15-1 16,11-16-13-16,-11 16-8 0,11-15-7 0,-11 15 0 0,9-13-20 16,-9 13 9-16,14-8-12 15,-14 8 8-15,16-4-1 0,-16 4-3 0,21 3 0 16,-21-3-1-16,25 9-2 0,-12 0-2 0,1-1 2 16,2 5-13-16,-3-1 3 0,2 1-14 0,-3-1-21 15,1 0-23-15,-2-1-60 0,-1-2-52 16,1-1-10-16,1-2-31 0,-12-6-19 0,23 8-2 0,-23-8 19 15,27 2 65-15,-27-2-64 0,30-4 71 0,-16 0-18 0,2 0 81 16,-16 4-21-16,23-8 109 16,-23 8-18-16,17-9 48 0,-17 9 26 0,12-6 42 0,-12 6-13 15,0 0 27-15,14-8 1 16,-14 8 8-16,0 0-11 0,0 0-24 0,12-6-14 0,-12 6-19 16,0 0-11-16,0 0-15 15,0 0 0-15,17-7-6 0,-17 7 20 0,0 0-4 0,16-7-1 0,-16 7 0 16,18-11-15-16,-7 4 6 0,1-1-11 0,-2-1 26 15,0 1-4-15,1 0 18 0,-2-2-13 16,-9 10 44-16,13-15-22 0,-13 15 21 0,9-15-27 0,-9 15 44 16,0 0-61-16,2-19 35 0,-2 19-43 15,0 0 33-15,-10-15-14 0,10 15-12 0,-15-4-5 16,15 4-21-16,-23 2 9 16,8 1-9-16,0 3 1 0,-2 3-4 0,0 1-2 0,4 2-3 15,0 3 31-15,4-1-40 0,0 1-1 0,3 2-29 0,4-3 20 16,2-14-9-16,1 27-19 15,4-12-57-15,1-3 2 0,4-2-38 0,1-2-19 16,3-3-20-16,2-1-20 0,3-5 22 0,5-2-29 16,3-3 39-16,7-4-19 0,0-3 9 0,0-5-77 15,-1-1 5-15,-1-3-44 0,-3 0-19 0,-3-2 15 16,-3 0 109-16,-4-1 154 0,-1 3 210 16,-7 2 27-16,-2 3 1 0,-2 1-53 0,-7 16 46 15,4-25-68-15,-4 25 75 0,-3-18-5 0,3 18-8 16,-10-15-32-16,10 15-47 0,-12-9-17 0,12 9-16 0,0 0-19 15,-21 2-13-15,21-2-10 0,-17 13-18 16,8-4 3-16,1 4-4 0,2 0 6 0,1 3-23 16,1 2 16-16,3-1-18 0,0 2 14 15,1 1-17-15,1 3 12 0,0-4-24 0,-1-1 24 0,0 1-14 16,-1-3-23-16,-3 1-79 16,-8 0-52-16,0-1-53 0,-4-3-98 0,-6 2-219 15,-5-4-340-15,-1 0-464 0</inkml:trace>
  <inkml:trace contextRef="#ctx0" brushRef="#br0" timeOffset="65449.62">15516 11347 1013 0,'0'0'599'0,"3"-15"-159"0,-3 15-90 0,0 0-130 0,0 0-8 0,0 0-92 15,0 0 23-15,15 7-78 16,-8 12 36-16,-1 6-68 0,1 8 42 0,0 2-66 0,2 6 49 0,-1 3-16 15,2 13-6-15,-1 3-9 0,-1 5 0 16,-2 1-5-16,0 1-53 0,0-2 56 16,0-5-55-16,1-13-29 0,0-5-102 0,1-5-175 0,0-6-543 15,2-11-496-15</inkml:trace>
  <inkml:trace contextRef="#ctx0" brushRef="#br0" timeOffset="66369.55">15449 11440 935 0,'-18'-12'511'0,"4"-1"-108"0,-1 1-62 0,4 2-120 0,1 1 0 16,3-2-110-16,7 11 25 16,-6-20-76-16,6 20 30 0,6-22-66 0,5 7 44 15,3 2-67-15,11-1 54 0,6 0-55 16,5 4 43-16,8 1-50 0,15 0 48 0,5 2-57 0,7 4 49 15,4 0-10-15,6 2-2 0,6 1-1 0,4 1-57 16,4 2 62-16,3 0-50 0,2 0 48 0,0 1-3 16,2 0-1-16,1-2-5 0,-2 0-50 0,-1-4 54 0,-4-1-52 15,-6 0 57-15,-8-3-2 16,-7 1-6-16,-7-1-3 0,-22 1 4 0,-6 2-5 0,-10 0 53 16,-6 2 20-16,-5-2-4 0,-19 3-12 15,21-1-16-15,-21 1-15 0,0 0-7 0,0 0 0 0,0 0-5 16,0 0-8-16,-21 5-1 0,4-1-5 15,0 1-5-15,-5-1 4 0,6 0-1 16,-1-1-1-16,17-3-6 0,-24 5 5 0,24-5-4 0,-16 3-2 16,16-3-2-16,0 0 1 0,-17 6-5 15,17-6 6-15,0 0-32 0,0 0 36 0,0 0-4 16,0 0 4-16,6 18-1 0,-6-18-1 16,18 15 0-16,-6-6-4 0,5 3 2 0,0 3 2 0,3 6-1 15,3-2-5-15,0 3 5 16,0 6 3-16,6 8-41 0,1 6 126 0,-1 2 8 0,-1 3-52 15,2-2 22-15,1 4-2 0,0-3-14 0,2-1-40 0,-1-2 20 16,-2-1-27-16,0 0 22 0,-1-2-24 16,-2-2-6-16,-7-9 2 0,-2-1-11 0,-1-3 27 15,-6-5-1-15,-1-2 3 16,-3 0-3-16,-3-4 2 0,-4-14-3 0,2 21-1 0,-2-21-3 0,-7 17-12 16,7-17 10-16,-21 14 2 15,6-8-4-15,-6 0 28 0,-4-2-30 0,-1 1-7 0,-3-2 1 16,-1 0 1-16,-5 1 1 0,5-2-13 0,0-1 15 0,0 2-3 15,2-1 1-15,3-1 2 0,-1 0-1 16,5 1 1-16,1-1-18 0,2-1-20 16,0 2 49-16,2 0-4 0,16-2-12 0,-32 4 2 15,14-2 8-15,3 2-3 0,-2-2 1 0,-1 2 2 0,-3 1-2 16,0 0-1-16,-3 2-1 16,-1-1-13-16,-6 3-6 0,-2-2-21 0,1 2 52 15,-1-2-3-15,-1 1-1 0,-1-1-1 16,1 0-3-16,1-1 1 0,0 0-3 0,5-1-13 0,1-2 15 15,1 0-29-15,2-1 31 0,4 0-4 0,0-2-2 16,1 0 3-16,19 0-1 0,-35 0-1 0,17-2-9 16,18 2 8-16,-34 0-2 0,34 0 1 15,-31-1-2-15,31 1 2 0,-32-1-2 0,12 1 1 16,-1 0-1-16,-4 1 0 0,-1 0-10 0,-4 2 14 16,-8 0-5-16,-2 0 3 0,-3 2-3 15,-3-1 3-15,-3 2 0 0,-13 0 0 0,-1 1 0 16,-4-1-1-16,2 0-10 0,-1 0 12 0,-1 0-2 15,0 0 2-15,1-5-2 0,11 1 2 0,-2-1-1 16,2-1-2-16,0 0 3 0,3-1-1 0,-1-1-24 16,3 2 17-16,3-1 12 0,2 1 1 15,6-2-5-15,7 2 2 0,4-1-4 0,4-1-1 16,6 1-9-16,18 1-3 0,-20-2-20 0,20 2-80 16,0 0 29-16,12-13-103 0,12 0-8 0,12 0-77 0,3-4-282 15,20-5-340-15,5 0-524 0</inkml:trace>
  <inkml:trace contextRef="#ctx0" brushRef="#br0" timeOffset="67019.86">21008 11697 644 0,'-9'-22'528'0,"-5"-2"-57"15,3 6-173-15,-1 1 7 0,0 2-106 0,3 4 12 16,9 11-100-16,-12-16 21 0,12 16-74 16,0 0 35-16,0 0-68 0,-15 13 42 0,13 6-64 0,1 6 49 15,4 12-64-15,1 3 62 16,3 6-55-16,4 11 45 0,3 0-54 0,1 3 52 16,2 3-58-16,-1 4 44 0,-1 0-45 15,1-1 51-15,1 1-52 0,1-9 54 0,2-8-82 0,-1-4-115 16,-2-17-238-16,1-4-399 0,0-10-349 0</inkml:trace>
  <inkml:trace contextRef="#ctx0" brushRef="#br0" timeOffset="67549.98">20783 11531 979 0,'6'-19'471'0,"2"-1"-91"0,4 0-125 0,6-1-11 0,5 3-89 16,7 0 9-16,5 0-82 16,14-1 23-16,7 5-61 0,6-1 33 0,9 2-55 15,6 2 38-15,9 1-55 0,6 1 32 0,4 2-49 16,3 3 55-16,7 2-47 0,0 2 39 0,26 3-46 0,-27 1 42 16,21 3-47-16,-28 1 47 15,-6 3-57-15,-4 2 59 0,-7-1-60 0,-6 3 55 0,-8-2-46 0,-7 1 44 16,-14-6-46-16,-5 3 44 0,-4-4-45 15,-4 0 28-15,-7-2-35 0,-3-2 62 16,-4 0-23-16,-19-3 92 0,28 3-46 0,-28-3 60 0,20-1-71 16,-20 1 64-16,17-6 8 15,-17 6-4-15,0 0-3 0,12-9-11 0,-12 9-8 16,0 0-17-16,0 0-10 0,0 0-18 0,5-12-10 16,-5 12-20-16,0 0 6 0,0 0-7 0,0 0-1 0,-2 16-5 15,2-16-1-15,3 27-2 0,1-6-2 0,4 4-2 0,1 6-29 16,3 2 22-16,1 5 46 0,1 2-44 15,8 7 30-15,-4 2-32 0,-1-3 3 0,2 2-1 16,-2-3 1-16,-2-7-2 16,-1-1-10-16,-1 0 14 0,-3-2 2 0,0-2-3 15,-3-1-1-15,-4-6 3 0,-4-1 1 16,-5 0-1-16,-3 2 2 0,-8-1-2 0,-7-2-11 0,-7-1 12 0,-15 2 0 16,-6 2 2-16,-10-8-3 15,-10-2 1-15,-10-2-2 0,-9-1 2 0,-30 1-3 0,-1-3-26 16,-1 0 19-16,-5-2 49 0,26-3-45 0,-1-3 1 15,1-1 0-15,3-3-26 0,5-5-72 0,8-3-80 16,6-6-108-16,10-6-77 0,6-5-665 0,12-2-773 0</inkml:trace>
  <inkml:trace contextRef="#ctx0" brushRef="#br0" timeOffset="74049.59">21916 12508 832 0,'17'-22'539'0,"0"-2"-168"0,-1 1-4 0,-1 0-98 16,-3 5 22-16,-2 3-76 16,-1 4 47-16,-9 11-55 0,10-15 12 0,-10 15-75 0,0 0 8 15,0 0-71 1,0 0 16-16,-22 15-53 0,0 12 31 0,-10 15-15 0,-7 10-7 16,-4 10-10-16,-15 23-11 0,-2 6-49 15,-2 5 43-15,0 3-49 0,1 3 46 0,0 3-8 16,1 3 27-16,0 6-36 0,-1 4 1 0,2 2-43 0,2-4 44 15,4-3 4-15,3-6-66 0,5-9-86 16,5-10-142-16,14-20-25 0,-2-10-738 0,10-5-797 0</inkml:trace>
  <inkml:trace contextRef="#ctx0" brushRef="#br0" timeOffset="74769.63">22684 12556 1155 0,'-42'-29'472'0,"1"3"-45"0,5 7-131 0,1 1-12 0,3 4-132 0,3 3-25 15,7 3 16-15,1 2-74 0,21 6 31 0,-25 2-68 0,25-2 42 16,-12 22-63-16,10-2 56 16,8 14-25-16,11 15 71 0,6 11-70 0,10 5 38 0,17 22-71 0,7 2 51 15,7 4-63-15,5 2 48 16,8 4-8-16,3 0 4 0,5-2-20 0,2-4-48 16,1-4 54-16,-3-4-60 0,-7-4 62 0,-6-5-116 15,-5-3 4-15,-20-19-92 16,-2-1-66-16,-10-3-244 0,-1 0-354 0,-4-4-417 0</inkml:trace>
  <inkml:trace contextRef="#ctx0" brushRef="#br0" timeOffset="75519.71">24049 14102 242 0,'0'0'595'0,"14"-13"-178"0,-14 13-74 0,9-16-100 0,-9 16-34 0,0 0-38 15,-7-22-31-15,7 22-23 16,-16-19-20-16,1 6-26 0,-1 2-23 16,-5 0 6-16,-6-3-14 0,-2 4 6 0,-4 2 37 15,-3 1-60-15,-4 2 9 0,0 1-58 16,-4 4 60-16,-1 3-10 0,-3 3 13 0,-8 4-18 15,-1 6 6-15,3 5-4 0,-1 6 39 0,4 5-59 0,3 6 45 16,3 7-48-16,5 6 66 0,3 8-47 0,7 5 45 0,3 6-62 16,5 5 1-16,8 3-1 0,9 0 46 15,10-1-56-15,10-2 56 0,10-2-60 0,21 9 46 16,13-10-60-16,11-7 52 0,8-9-3 16,9-10 7-16,9-9 66 0,-9-13-55 0,28-7-5 15,-15-12 14-15,5-8 9 0,29-8 29 16,-1-11-56-16,1-7 43 0,0-8-62 0,-2-7 51 15,-7-7-62-15,-7-9 41 0,-9-4-49 0,-9-7 53 16,-12-4-59-16,-13-3 2 0,-18 1 53 16,-21 13-56-16,-12-4 58 0,-15 1-9 0,-16 1-14 0,-14 3-43 15,-16 3 2-15,-15 8 4 0,-29-4 1 16,-13 9 6-16,-11 12-1 0,-7 11 7 0,12 15-4 0,-10 7-2 16,-28 13 5-16,2 9-1 0,5 10 47 15,6 7-56-15,6 7 56 0,10 7-42 0,10 4-93 0,11 1-21 16,25-11-115-16,12-3-132 0,10-1-606 15,18-11-660-15</inkml:trace>
  <inkml:trace contextRef="#ctx0" brushRef="#br0" timeOffset="75964.67">25559 14393 979 0,'-7'-21'577'0,"-5"-2"-84"0,1 5-140 15,0 1-33-15,-1 0-134 0,4 6 18 16,8 11-93-16,-12-17 24 0,12 17-84 0,0 0 43 16,-17 3-64-16,12 11 43 0,-4 8-65 0,-2 10-8 15,2 7 5-15,2 5-1 0,-2 18 0 0,6-1-11 16,1 1 9-16,2 1-3 0,2 1 49 0,3-1-53 15,3 0 48-15,4-6-59 0,5-6 12 0,2-5-99 0,2-13-13 16,2-6 2-16,3-5 2 16,1-5 1-16,1-7-13 0,-4-4-30 0,-2-6-69 15,3-4-83-15,-6-3-86 0,2 0-167 0,-2-1-68 16</inkml:trace>
  <inkml:trace contextRef="#ctx0" brushRef="#br0" timeOffset="76475.02">25778 15071 1438 0,'11'-10'280'0,"-11"10"8"0,14-15-76 0,-14 15 33 15,9-12-97-15,-9 12 4 0,0 0-77 0,12-13-20 0,-12 13-16 16,0 0-6-16,13-13-16 0,-13 13-1 0,18-14 5 15,-5 4-4-15,3-2-3 0,4-2 3 16,3-4-9-16,0-4-1 0,0 1-9 0,0-2 11 0,-2 3-13 0,-2-1 11 16,-5 4 1-16,-3 0-5 15,-5 4 18-15,-6 13-6 0,6-20-38 16,-6 20 56-16,-8-19 1 0,-2 11-44 0,-3 1 40 16,-2 2-33-16,-5 2 42 0,-4 1-34 15,-1 5 23-15,-4 2-1 0,-5 4-6 0,0 1-3 16,1 5-13-16,4 2 7 0,-1 1-3 0,4 3-2 0,5 2-2 15,5-1 48-15,5 0-59 0,6-1 42 0,5 4-47 16,5 1 47-16,7 4-54 0,7-3 5 16,6-3 2-16,7-6 4 0,4-4-12 0,6-7-10 15,1-6 16-15,3-6-69 0,0-4 22 0,10-5-54 16,-3-5-21-16,-5-5-6 0,-2-1-3 16,-6-1 13-16,-9 3 47 0,-4-1 36 0,-2 0 47 15,-5 0-3-15,-4 0 65 0,-7 5 13 0,-3-2-47 16,-2 5 68-16,-4 16 9 0,-6-29 14 0,-1 14 1 0,-5 0 1 0,-5 3 4 15,0 2 5-15,-4 1-22 16,-2 3-6-16,-1 2-17 0,6 2-11 0,-2 1-17 0,20 1-11 16,-30 3-9-16,30-3-10 0,-22 7-2 15,22-7-8-15,-13 12-2 0,13-12-9 0,0 0 2 16,2 25 2-16,6-15-6 0,5 2 1 16,4-2 0-16,3 0-2 0,1 0 1 0,1 0-1 15,5 0-7-15,-5 1 4 0,-1-1 1 16,-1 2 1-16,-2-1-1 0,-3 3 2 0,1 1-3 0,-5 1 1 15,1 2 0-15,-5 3 37 0,-3-1-43 0,0 2 51 16,-4 0-60-16,0-1 5 0,0 0 0 16,0-2-27-16,0-1-29 0,0-18-25 0,2 27-39 0,-2-27 2 15,5 18-8-15,-5-18-15 0,0 0-38 16,20 1-93-16,-7-9-116 0,6-4-328 0,3-9-253 0</inkml:trace>
  <inkml:trace contextRef="#ctx0" brushRef="#br0" timeOffset="76789.75">26720 14752 630 0,'13'-32'514'0,"0"-2"-150"0,-3 2-2 0,-2-1-22 15,-3 1-21-15,-1 5-49 0,-4 4-37 16,-2-1-37-16,0 6-3 0,-3 2-33 0,1 1-30 0,-3 4-27 16,7 11-20-16,-11-16-16 15,11 16-14-15,0 0-11 0,-22 2-10 0,10 12-5 0,-1 10 17 16,-1 9 19-16,1 6-2 16,-3 12-19-16,3 5-11 0,2 4-6 0,1 1-5 0,3-1 32 0,1 0-50 15,0 0-1-15,3-11-1 0,1 1 6 16,-1-4-9-16,1-3-27 0,0-3-7 15,-1-2 10-15,-1-4 3 0,2-7 2 0,-2-3 10 0,-1-4 4 16,-2-1 1-16,0-6 0 16,-2-3 5-16,9-10 0 0,-20 9-2 0,20-9 3 0,-24-7-3 0,8-3 7 15,-2-6-5-15,2-7 0 16,0-4 1-16,3-5 44 0,4 2-53 0,5-2 38 0,4 2 7 16,2 1-54-16,5-2 8 0,6 0 2 15,5 2 3-15,3 2 0 0,2 4 0 0,5 1 2 0,3 2-2 16,3 3 1-16,-1 3-2 0,1 3 2 0,0 0-90 0,-4 4-110 15,1-2-90-15,-9 4-769 16,1 0-816-16</inkml:trace>
  <inkml:trace contextRef="#ctx0" brushRef="#br0" timeOffset="77279.56">27700 14235 807 0,'-11'-27'515'0,"-2"2"-92"0,2 6-126 0,2 2-33 0,1 5-83 16,8 12-13-16,-10-17-76 16,10 17 15-16,0 0-59 0,0 0 27 0,-12 10-45 0,8 6 23 15,0 6-13-15,2 7-2 0,0 6-8 16,4 3-40-16,-2 2 35 0,4 2-44 0,-1 2 40 16,1 2-32-16,0-1 30 0,1 0-44 15,-1-2 45-15,4-2-38 0,0-4 39 0,-1-2-41 0,-1-3 14 16,0-7-69-16,0-2 24 0,1-3-10 0,-3-1-52 15,-4-19-118-15,6 20-554 0,-6-20-318 16</inkml:trace>
  <inkml:trace contextRef="#ctx0" brushRef="#br0" timeOffset="77489.98">27600 14681 146 0,'-3'-15'267'0,"3"15"-246"15,-4-17-169-15,4 17 50 0</inkml:trace>
  <inkml:trace contextRef="#ctx0" brushRef="#br0" timeOffset="77849.58">27545 14509 3 0,'0'0'635'0,"-6"-12"-235"16,6 12-38-16,0 0-135 0,-4-20 8 0,4 20-86 15,0-19 30-15,0 19-43 0,2-25-18 16,-2 25-25-16,6-25-26 0,-6 25-1 0,10-24-18 0,-3 11-3 15,-1 2-11-15,-6 11-4 0,20-17-7 0,-8 11-5 0,-12 6 0 16,25-6 21-16,-25 6 2 0,28 2-18 16,-10 2 8-16,4 5 33 0,-1 1-39 0,4 6 23 0,-3 2-41 15,1 3 31-15,2 2 45 16,-1 3 9-16,-1 3-31 0,1-3 2 0,1 0-28 0,-2 1 8 16,2-2-24-16,-1-2 4 15,-1-2-10-15,-1 0 13 0,-4-8-20 16,0-3 12-16,1-2-11 0,-4-6 35 0,-15-2-17 15,28-4-2-15,-15-4-6 0,1-5 0 0,-4-6-4 0,-4-3 7 16,-4-4-11-16,-4-2-13 0,-6-7-30 0,-4-1-13 0,-6 1-5 16,-4 3 52-16,-1 1-64 0,-4 3 52 15,1 1-60-15,0 4-1 0,2 4-21 0,4 3-20 16,6 1-40-16,5 6-18 0,9 9-55 16,-8-13-142-16,8 13-329 0,0 0-227 0</inkml:trace>
  <inkml:trace contextRef="#ctx0" brushRef="#br0" timeOffset="78300.12">28141 14289 1230 0,'28'12'329'0,"0"-1"-114"0,-4 3 23 0,-2 1-101 0,-2 3 91 0,-7 0-70 16,1 1-9-16,-3-1-6 16,-3 2 0-16,-3 1-49 0,2-1-17 0,-3 2-16 0,-1-5-15 15,-3 1 7-15,2-2-21 16,-2-16-10-16,4 26-2 0,-4-26-6 0,3 22-1 0,-3-22-3 0,6 18-3 16,-6-18 12-16,10 10 18 15,-10-10-9-15,0 0-5 0,22 1-2 0,-22-1-4 0,20-14-1 16,-10 3-4-16,-2 0-4 0,-2-5 18 0,-3 1-18 15,0-2 9-15,-4 0-14 0,-3 1 14 16,-3-5-21-16,-4 5 16 0,-3 1-22 0,-4 0 10 16,-1 5 6-16,-4 1 0 0,2 2-12 15,2 1 6-15,3 2-4 0,16 4-51 0,-22-6-7 0,22 6-11 16,0 0-48-16,0 0 26 0,0 0-42 16,17-10 35-16,8 3-26 0,9-3 18 0,6-1 7 15,10-4 29-15,1-3-15 0,-1-1 85 16,-4 0 23-16,-7 1 27 0,-3 3 14 0,-4-1 16 0,-1 1-13 15,-7 0 75-15,-8 3 14 0,-2 0-6 16,-5 2 12-16,-9 10-10 0,9-17-20 16,-9 17-29-16,0 0-1 0,-4-21-17 0,4 21-13 0,-12-7-11 0,12 7-16 15,0 0-10-15,-25 7-5 16,15 3-4-16,-3 5-6 0,3 4 0 0,1 1-6 0,-1 10 0 16,5 3 1-16,1 3-6 0,0 5-5 15,2 3 1-15,1-3 0 0,3-1-6 0,-1-3 1 0,6-3-2 16,-2-9 0-16,2-4-77 0,1-2-42 15,0-8-54-15,-8-11-4 0,17 10-47 0,-17-10 4 16,0 0-100-16,18-11-118 0,-18 11-275 0,2-23-244 16</inkml:trace>
  <inkml:trace contextRef="#ctx0" brushRef="#br0" timeOffset="78679.85">28408 14352 1142 0,'-26'-12'472'0,"5"5"-101"0,1-2-59 0,20 9-74 0,-20-8-61 15,20 8-40-15,0 0-27 0,0 0-29 16,0 0-7-16,25 2-17 0,4 2-11 0,11 2-36 0,2 2 11 15,3 1-11-15,2-1 18 0,-2 3-33 0,1-3 20 0,-2 4-23 16,-3-3 31-16,-2 0-34 16,-4 0 31-16,-3-2-35 0,-7 1 33 0,-3-3-24 15,-3 3 22-15,-4-4-35 0,-15-4 40 16,23 5-28-16,-23-5 66 0,16 4-18 0,-16-4 17 16,0 0-14-16,0 0 24 0,15 3-16 15,-15-3 16-15,0 0-20 0,0 0 6 0,0 0-14 0,0 0 2 16,12-12-15-16,-12 12 1 0,0 0-16 0,5-16 10 0,-5 16-7 15,4-13 1-15,-4 13-1 16,0 0 27-16,2-21 5 0,-2 21-3 0,0 0-5 0,-2-16 7 0,2 16-7 16,0 0-6-16,-13-11-8 15,13 11-2-15,0 0-2 0,-28 4 22 0,12 1-1 16,0 4 2-16,1 3-26 0,0 1 12 16,0 2-16-16,4 2 8 0,1 1-16 0,2 2 8 15,3 1-13-15,4-3 19 0,2 3-24 16,5-2 13-16,4 3-14 0,3 2 16 0,4-4-18 0,2-1 15 15,5-4-17-15,3-3 9 0,-1-6-52 0,1-3-79 16,3-3-87-16,5-7-107 0,2-3-22 16,-2-3-683-16,-3-3-774 0</inkml:trace>
  <inkml:trace contextRef="#ctx0" brushRef="#br0" timeOffset="85289.68">25621 8479 1307 0,'0'0'515'0,"-9"-10"-117"16,9 10-77-16,0 0-93 0,-11 19-47 0,8-3-42 0,-1 6-73 16,4 5-77-16,-2 2-35 15,2 11-111-15,2 6 56 0,2 17 65 0,0 3 38 0,-1 4-1 16,-1 0 9-16,1-3-6 0,0-3 3 0,3-6-98 0,-1-13-54 15,-1-5-270-15,4-4-218 16,2-7-165-16</inkml:trace>
  <inkml:trace contextRef="#ctx0" brushRef="#br0" timeOffset="85979.61">25588 8200 1005 0,'0'0'528'0,"-2"-19"-71"16,2 19-80-16,0 0-88 0,-1-21-75 0,1 21-50 0,0 0-42 15,0 0-15-15,0-18-67 16,0 18 37-16,0 0-66 0,22-8 50 16,-3 6-62-16,8 2 45 0,12 0-64 0,9 0 64 15,8 0-61-15,20-1 54 0,12-2-59 0,7-1 58 0,33-2-63 16,11-1 62-16,-5 0-57 0,-1-2 55 16,0 0-69-16,-9-1 72 0,-28 5-60 0,-2 0 57 0,-10-1-59 15,-6 0 58-15,-11 2-62 16,-15 1 56-16,-10 0-52 0,-3 2 60 0,-13-1-57 0,-1 0 84 15,-5-1-42-15,-20 3 61 0,28 0-60 0,-28 0 45 0,19-4-54 16,-19 4 43-16,0 0-65 16,19-4 59-16,-19 4-62 0,0 0 64 0,0 0-34 15,0 0 66-15,8-12-25 0,-8 12-2 16,0 0-11-16,0 0-12 0,0 0-13 0,0 0-2 0,0 0-51 16,0 0 56-16,0 0-54 0,0 0 45 15,8 16-41-15,-8-16 57 0,2 26-56 0,-2-8 51 0,0 7-50 16,2 3 52-16,-2 1-52 0,2 12 54 0,-4 2-56 0,0 4 45 15,-2 1 8-15,1 2-5 16,1-1 18-16,1-1-30 0,-1 0 1 0,2-2-1 0,3 0-1 16,0-4-3-16,1 1-11 15,3-1 11-15,-1-1 1 0,1-4 2 0,-1-3-8 0,3 0 4 16,-2-3-1-16,-1-8 0 0,-1 0 1 16,-1-8 0-16,-4-15-9 0,3 23 14 0,-3-23 0 15,-7 14-3-15,7-14-5 0,-19 13 5 0,-2-9-3 0,-6-2-1 16,-11 0 0-16,-7 0-13 0,-7-2 9 15,-20 0 8-15,-6 0-2 0,-16 0 0 0,-1-2-3 16,-9 2 0-16,-1 0 0 0,-29 2 6 16,0 0-5-16,0 3-12 0,0 1 13 0,28-1-1 0,3-1 1 15,4-1 0-15,9-3 22 0,11-3-27 16,12-1-21-16,19-3-110 0,11-4-88 0,14-5-92 16,7-4-761-16,18-1-825 0</inkml:trace>
  <inkml:trace contextRef="#ctx0" brushRef="#br0" timeOffset="86749.86">26513 9166 1560 0,'0'0'551'0,"-11"-9"-101"0,11 9-120 0,-16-4-66 15,16 4-53-15,0 0-45 0,-25 5-32 0,25-5-36 16,-23 14-12-16,8 1-15 0,-10 5-15 15,-2 4-17-15,-9 10 10 0,-4 6-20 0,-1 4 9 16,-4 7-21-16,-17 17 10 0,-4 8-26 16,-5 6 9-16,-6 6-3 0,-4-1 11 0,-2 2-22 0,-2 2 22 15,-5-3 3-15,-2 2-19 0,0-2 11 16,-1-4-16-16,6-7 12 0,7-7-16 0,7-6 18 16,22-20-47-16,5-5-76 0,11-5-63 0,14-11-111 15,10-6-138-15,11-17-517 0,0 0-611 0</inkml:trace>
  <inkml:trace contextRef="#ctx0" brushRef="#br0" timeOffset="87439.9">27195 9254 807 0,'-10'-18'508'0,"0"2"-74"0,1 4-141 0,9 12-22 0,-11-15-101 16,11 15 5-16,0 0-89 0,0 0 23 16,0 0-62-16,-18 8 31 0,18-8-57 0,14 32 42 0,-1-5-20 15,7 5-10-15,8 11 8 0,8 9 36 0,4 5-13 0,20 18-63 16,3 0 51-16,7-3-62 15,7-3 56-15,1-3-62 0,3-4 49 0,0-5 9 0,-1-3-16 16,2-6-12-16,-16-10-40 0,0-4-34 16,-3-4-64-16,-3-4-140 0,-4-1-625 0,-11-5-510 0</inkml:trace>
  <inkml:trace contextRef="#ctx0" brushRef="#br0" timeOffset="88040.12">25064 10615 1219 0,'-14'-12'497'0,"-1"2"-100"16,4 1-53-16,-1 1-87 0,12 8-63 0,-13-7-40 0,13 7-31 15,0 0-25-15,-19 18-18 16,13 2-19-16,-1 5-12 0,2 11-14 0,1 3-3 16,0 4-8-16,2 4-10 0,2 5 8 15,0 13-11-15,0 3 4 0,0 1-3 0,0 1-2 0,4-4-7 16,0-4 0-16,3-18-52 0,1-5-37 0,2-6-20 0,2-7-13 15,-1-9-45-15,0-8-93 16,-11-9-178-16,0 0-287 0,26-8-248 0</inkml:trace>
  <inkml:trace contextRef="#ctx0" brushRef="#br0" timeOffset="88489.89">24626 10663 940 0,'0'0'558'0,"-3"-21"-184"15,3 21-62-15,8-24-57 0,3 10-55 0,9 1-58 0,8 0-24 16,7 1-21-16,10 1-61 0,15-1 35 16,6 1-61-16,6 1 36 0,2 0-3 0,5 2-2 15,1 1-15-15,3 0-4 0,-1 1-4 16,-2 3-49-16,-1-2 51 0,-4 3-53 0,-2 2 55 16,-20 0-56-16,-1 0 60 0,-9 0-59 0,-2 1 59 15,-10 0-54-15,-6-1 57 0,-5 2-21 16,0-2 80-16,-20 0 16 0,25 3 3 0,-25-3-21 15,13 2-21-15,-13-2-6 0,0 0-14 0,0 0-8 16,9 16-8-16,-9-16-5 0,0 0-32 0,-5 19 24 16,5-19 0-16,-2 26-5 0,2-8-7 0,2 4 4 15,0 2-2-15,3 2 0 0,4 5-3 16,2 1-4-16,3 1 4 0,2 2-1 0,6 7 4 16,1 0-10-16,3-1 13 0,1-2-2 0,0 0-5 15,3-1 4-15,1-4-6 0,-6-6 7 0,0-2-10 16,0-1 2-16,-6 0 0 0,-2-1-2 0,-6-5 4 15,-3 1 1-15,-6-2 0 0,-6 5 1 16,-7 3 21-16,-10 0 15 0,-10-1 21 0,-16 3-24 16,-13 0 4-16,-11-2-2 0,-13-1-24 0,-27 2 33 0,-6 0 27 15,-4-4-40-15,3-2 23 0,20-8-56 16,4-3 42-16,9-4-44 0,10-7-14 0,15-6-160 0,13-13-128 16,18-6-285-16,17-11-409 15,16-9-709-15</inkml:trace>
  <inkml:trace contextRef="#ctx0" brushRef="#br0" timeOffset="88929.83">27726 10722 1415 0,'-11'-15'451'15,"2"3"-33"-15,1 2-144 0,8 10-23 0,0 0-104 0,-13-5 21 16,13 5-87-16,0 0 36 16,0 31-75-16,4-9 41 0,-1 4-69 0,6 10 50 0,0 8-12 15,4 10-8-15,-1 4-7 16,-1 0-7-16,2 1-8 0,1-1-65 0,1-4 67 0,3-4-1 15,-4-12-70-15,0-5 32 0,1-3-82 0,1-8 11 0,-3-7-70 16,1-8-161-16,-14-7-562 16,22-2-492-16</inkml:trace>
  <inkml:trace contextRef="#ctx0" brushRef="#br0" timeOffset="89314.59">27650 10462 1001 0,'0'0'477'0,"2"-22"-84"0,-2 22-130 15,20-18-13-15,0 9-84 0,9 2-5 16,7 0-80-16,7 2 28 0,4 3-23 0,7 0-56 16,16 0 34-16,6 0-56 15,4-2 41-15,4 0-62 0,3 0 56 0,-1-3-63 0,0-1 57 16,3 0-46-16,-8 3 42 16,-6-2-50-16,-4 7 52 0,-8-6-56 0,-15 4 45 0,-6-1-42 0,-12 1 75 15,-5 2-16-15,-5 2 95 16,-20-2 0-16,21 6-22 0,-21-6-23 0,0 0-25 0,-2 23-50 15,-9-6 43-15,-5 6-67 0,-2 2 48 0,-1 3-55 16,1 3 57-16,4 2-64 0,0 4 59 0,3 6-70 16,1 12 64-16,4 3-4 0,3 5-5 15,3 1 7-15,4 3-11 0,4-2-6 0,1 0-4 16,3-3 2-16,3-5-6 0,-1-4-64 0,2-3 76 16,-5-12-57-16,-1-3 59 15,-1-4-57-15,-4-5 66 0,-5-1-56 0,-3-2 109 0,-6-3-10 16,-7 4-3-16,-11-5-23 0,-6 1 3 0,-20-2-9 15,-9-3-7-15,-11-4-9 0,-12-4-5 0,-8-3-64 16,-7-2-86-16,-30-6-65 0,1-4-70 0,1-4-4 0,8-7-68 16,7 0-587-16,31 0-580 0</inkml:trace>
  <inkml:trace contextRef="#ctx0" brushRef="#br0" timeOffset="90509.85">17899 11201 1338 0,'0'0'583'0,"-4"-23"-112"16,4 23-124-16,-6-18-73 0,6 18-54 15,0 0-47-15,-7-17-35 0,7 17-30 0,0 0-28 0,0 0-10 16,0 0-18-16,0 0-5 16,-12 16-31-16,10 0 27 0,2 3 3 0,1 6 9 0,2 2-33 15,2 8-4-15,4 2 60 16,1 5 20-16,5 8-47 0,0-1 17 0,0-10-55 0,-1-2 27 0,2-1-59 16,0-6-32-16,1 0-59 15,-2-5-45-15,-1-6-41 0,-2-4-114 0,-3-4-93 0,-9-11-530 16,13 13-593-16</inkml:trace>
  <inkml:trace contextRef="#ctx0" brushRef="#br0" timeOffset="90679.6">17505 11349 1359 0,'-17'-17'570'0,"2"4"-110"0,5 0-107 0,2 0-82 0,8 13-61 15,-2-24-37-15,6 8-40 0,7-1-17 16,10-3-34-16,4-2-8 0,6 3-15 0,5 0-11 15,10-3-9-15,4 5-8 0,4 1-8 0,-3 2-105 0,5 3-82 16,-7 3-169-16,-8 4-657 0,5 0-696 16</inkml:trace>
  <inkml:trace contextRef="#ctx0" brushRef="#br0" timeOffset="90874.7">18311 11340 1336 0,'-8'11'567'0,"0"0"-126"16,1 1-97-16,0 0-90 0,-1 0-56 0,8-12-38 0,-7 28-25 16,2-12 7-16,1 0-4 0,2 1-10 15,1 1 2-15,0-2-54 0,3 3 19 0,0-1-40 0,2 1 11 16,1 0-37-16,1 2 18 16,2-1-33-16,-1 2 21 0,0-1-59 15,0-4-142-15,2-1-224 0,-5-1-714 16,-4-15-856-16</inkml:trace>
  <inkml:trace contextRef="#ctx0" brushRef="#br0" timeOffset="91629.7">26149 10975 1683 0,'0'0'678'0,"-13"-13"-173"0,13 13-139 0,0 0-31 16,0 0-110-16,-12-8-2 0,12 8-86 0,0 0 7 0,0 0-67 15,0 0 22 1,0 0-57-16,0 0 17 0,0 0-2 0,4 20-11 0,1-5-7 0,0 3-11 16,1 6-4-16,1 5-3 15,0 4-43-15,2 2 41 0,-2 1-41 0,-3-2 27 0,0 1-26 16,1-1 41-16,-3-7-48 0,3-3-30 16,-3-1-61-16,1-6-59 0,-3-17-50 0,0 24-32 15,0-24-84-15,0 0-225 0,0 0-307 16,0 0-485-16</inkml:trace>
  <inkml:trace contextRef="#ctx0" brushRef="#br0" timeOffset="91799.9">25936 10985 1018 0,'0'0'624'0,"-9"-14"-162"16,9 14-98-16,-7-12-96 0,7 12-73 15,0 0-29-15,7-16-30 0,-7 16-27 0,22-14-20 0,-6 6-18 16,6-1-15-16,8-2-10 0,3 2-12 0,3-2-2 0,4 1-12 15,4 0 1-15,12-1-4 16,1 1-110-16,-1-4-140 0,-10 8-751 0,-4 1-688 0</inkml:trace>
  <inkml:trace contextRef="#ctx0" brushRef="#br0" timeOffset="92499.75">26448 11160 974 0,'0'0'564'0,"0"0"-116"16,0 0-72-16,0 0-62 0,0 0-70 0,6-13-46 0,-6 13-20 15,0 0-32-15,0 0-16 0,0 0-34 16,0 0-5-16,0 0-26 0,0 0-7 0,0 0-19 0,0 0-1 16,0 0-19-16,0 0 11 15,0 0-12-15,0 0 7 0,0 0-18 0,11 8 4 0,-11-8-3 16,0 0 1-16,0 0 15 0,0 0 15 16,2 15 6-16,-2-15 50 0,0 0-35 0,0 0 38 15,0 0-49-15,0 0 49 0,-4 14-64 16,4-14 39-16,0 0-53 0,0 0 41 0,0 0-60 15,-20 5 50-15,20-5-57 0,0 0 53 0,0 0-49 0,-20 0 42 16,20 0-4-16,0 0-9 16,0 0-6-16,0 0-5 0,-19-2-16 0,19 2 12 0,0 0-6 15,0 0-41-15,0 0 50 0,0 0-45 16,0 0 48-16,15 10-47 0,-15-10 50 0,22 4-48 0,-7 0 35 16,-15-4-31-16,28 4 42 15,-28-4-42-15,33 3 47 0,-33-3-47 0,29 2 47 0,-29-2-47 16,25 1 47-16,-25-1-48 0,20 1 35 0,-20-1-32 0,0 0 42 15,25 2-44-15,-25-2 46 0,0 0-46 16,18 5 46-16,-18-5-47 0,13 8 48 0,-13-8-55 16,7 12 43-16,-7-12-40 0,3 18 6 15,-3-18 11-15,-5 23 2 0,2-9 3 16,-3 2-1-16,-1 1 2 0,-1 0 1 0,-4 1-5 16,1-2 9-16,-3 0-7 0,1 0 8 0,0-2-1 0,-5-2 1 15,1-1 42-15,-2 2-49 0,0-2 45 0,0-2-51 0,-2 0 36 16,-2-2-34-16,1-1 63 15,2-2-32-15,2 0 53 0,18-4-37 0,-27 1 42 0,27-1-20 0,-20-1 7 16,20 1-31-16,-16-6 11 16,16 6-30-16,0 0 16 0,0 0-15 0,2-17 5 15,-2 17-14-15,27-10-12 0,-6 5 20 0,0 3-31 16,4 0 6-16,0 3-69 16,2 2 13-16,-4 1-98 0,2 2-42 0,-3 1-91 15,-2 1-113-15,-2 5-122 0,-4 4-542 0,-8-1-825 16</inkml:trace>
  <inkml:trace contextRef="#ctx0" brushRef="#br0" timeOffset="93339.48">15925 13965 623 0,'3'-16'487'0,"-3"16"-42"15,2-21-143-15,-2 21 2 0,0 0-110 0,3-19 5 16,-3 19-94-16,0 0 19 0,0 0-67 0,4 20 24 0,-2-2-52 15,0 7 39-15,1 10-58 16,0 5 38-16,1 3-5 0,5 16 57 0,-2 6-43 0,3 4 43 16,0 0-68-16,3 0 43 0,-2-3-74 15,1-4 40-15,1-3-120 0,-2-5-36 0,-1-14-125 16,0-3-663-16,-2-7-539 0</inkml:trace>
  <inkml:trace contextRef="#ctx0" brushRef="#br0" timeOffset="94039.61">15772 13849 794 0,'0'0'518'0,"-3"-13"-109"0,3 13-86 0,0 0-67 0,0 0-57 0,0 0-52 15,0 0-39-15,0 0-24 16,5-15-13-16,-5 15-22 0,29-6-3 0,-3 3 39 15,13-2-62-15,7-1-33 0,19-4 65 0,10 1 40 0,10-4-70 0,8-1 40 16,26-7-64-16,-1 1 56 0,1-1-57 16,-2 2 49-16,-2 1-59 0,-22 2 50 0,-2 1-60 15,-2-1 57-15,-8 1-58 16,-6 1 55-16,-8 0-9 0,-9 3-2 0,-17 3-3 0,-5 1 30 16,-9 2 65-16,-7 0-13 0,-3 0-10 15,-17 5-19-15,20-9 2 0,-20 9-34 16,14-11 13-16,-14 11-28 0,0 0 42 0,0 0-34 0,0 0 15 15,0 0-41-15,0 0 29 0,-2-16-30 0,2 16 19 16,0 0-30-16,0 0 4 0,0 0 0 0,-6 11 0 16,6-11 1-16,2 24-27 0,0-7 20 0,4 8-34 15,2 9 54-15,2 1-48 0,1 4 53 16,3 1-50-16,5 10 49 0,2 0-2 0,1-3-4 16,4 0-11-16,1-3 10 0,2-1-3 0,2-3 2 15,0-1-8-15,1-1 25 0,0-3-27 16,-1 0-1-16,-5-8 0 0,-2 1-10 0,-4 0 11 15,0-2 0-15,-5 3 1 0,-3-2-3 0,-6-5 3 0,-5 0-45 16,-3 2 54-16,-6 0-47 0,-7 2 28 16,-5-2-21-16,-6 1 54 0,-10 2-4 0,-10 2 0 15,-7-3-49-15,-6 0 69 0,-9-2-27 0,-9 2 40 16,-27 6-42-16,-2-3 33 0,-2 2-16 0,-2-4 8 0,-1 2-5 16,0-2-7-16,0-2-6 15,5 1-6-15,19-6-4 0,2-1-35 0,4-2-50 0,7-5-18 16,8-1-14-16,18-6-41 0,10-7-49 0,15-4-76 15,9-9-211-15,7-4-457 16,10-8-612-16</inkml:trace>
  <inkml:trace contextRef="#ctx0" brushRef="#br0" timeOffset="94569.93">16703 15087 871 0,'0'-19'753'0,"0"19"-170"0,-10-16-109 16,10 16-128-16,-19-11-70 0,19 11-83 0,-22 0-11 0,6 6-34 16,-2 6-33-16,-7 6-23 15,-2 9-62-15,-6 10 39 0,-4 10-59 0,-3 8-4 0,-1 7-7 16,-14 21 4-16,0 3 41 0,-1 4-53 0,-3 1 52 0,0 2-56 15,0-1 0-15,0-2 1 0,4-1-1 16,-1-6-37-16,5-5-57 0,10-19-36 0,5-8-32 0,8-5-16 16,9-14-62-16,5-13-188 15,14-19-391-15,-6 18-407 0</inkml:trace>
  <inkml:trace contextRef="#ctx0" brushRef="#br0" timeOffset="94939.58">17577 14893 1039 0,'-17'-11'526'0,"-1"1"-187"16,0 1-15-16,-1 3-127 0,6-1 11 15,13 7-110-15,-20-7-14 0,20 7 26 0,0 0-67 16,0 0 34-16,0 0-60 0,0 0 41 16,3 19-62-16,16-7 51 0,9 5-55 0,12 10 116 0,9 2 33 15,8 4-14-15,7 0-22 16,8 0-70-16,24 5 36 0,2-1-57 0,3-4 47 0,0-2-67 15,-1 0 36-15,-16-6-36 0,2-4 52 0,19 10-62 16,-5 0 4-16,-22-8-22 0,-5 0-52 16,-3 0-49-16,-8 0-46 0,-9-2-259 0,-9 3-434 15,-15-4-483-15</inkml:trace>
  <inkml:trace contextRef="#ctx0" brushRef="#br0" timeOffset="95469.82">15303 16786 776 0,'-14'-7'650'15,"0"2"-168"-15,14 5-98 0,-24-6-86 0,24 6-86 0,0 0-39 16,-23 5-34-16,23-5-47 0,-8 25 0 15,7-8-39-15,3 7 9 0,1 8-35 0,7 3 10 16,2 3-19-16,3 2 15 0,3 9-26 16,1-1 15-16,2 2-20 0,0 0 9 0,2 2 4 15,3-1-9-15,-6-4-111 0,-2-11-13 0,-2-7-69 16,-1-3-66-16,-3-11-186 0,-1-4-301 16,-11-11-263-16</inkml:trace>
  <inkml:trace contextRef="#ctx0" brushRef="#br0" timeOffset="95924.86">15078 16774 594 0,'-18'-16'672'0,"6"4"-152"16,1 3-123-16,11 9-91 15,-11-19-73-15,11 19-52 0,8-22-36 0,11 1-27 0,8 0-25 16,14-7-21-16,11-1-15 0,11-3-23 16,8-2 12-16,24-10-28 0,4-1 13 15,4 0-25-15,2 2 13 0,-1-1 4 0,0 5-21 0,-3 5 11 16,-21 8-14-16,-4 4 16 0,-7 2-19 15,-6 7 16-15,-8 2-22 0,-15 3 23 0,-7 1-14 0,-10 2 17 16,-23 5-16-16,29 0 46 0,-29 0 7 16,0 0 5-16,9 11-23 0,-9-11-2 0,-14 18-11 15,0-5 6-15,-2 1 14 0,0-1 6 0,-1-1-15 16,1 0 1-16,3-3-16 0,3-1 0 0,10-8-5 16,-15 13-1-16,15-13-4 0,-5 12 3 15,5-12-6-15,7 16 4 0,3-6-5 0,7 3 2 16,8 4-2-16,5 1-3 0,4 3-1 0,9 4 4 15,1 1-1-15,0 2 1 0,-1 0-10 0,1 1 7 16,-2 1 34-16,-3 0-43 0,-4 2 40 0,-7-6-47 16,-4 2 4-16,-5 0 4 0,-3 1 0 0,-7 2 3 15,-5 2 1-15,-6 1 2 0,-7 3 0 16,-7 1 0-16,-9 6 70 0,-13 1 18 0,-8 0-15 16,-10 1 34-16,-23 8-31 0,-6 0 3 0,-5-3-36 15,-5-2-10-15,-5-3 3 0,1-2-15 0,0-3-5 16,1-6-6-16,19-8 19 0,2-7-64 0,4-4-43 15,5-5-54-15,5-7-133 0,16-4-40 16,6-4-64-16,8-8-174 0,13 0-365 0,9-5-546 0</inkml:trace>
  <inkml:trace contextRef="#ctx0" brushRef="#br0" timeOffset="96349.67">18751 16074 478 0,'-6'-13'460'15,"-4"-4"-102"-15,1 2-79 16,0 0-10-16,-1 3-75 0,1 0 48 0,-2 2-82 0,0 0 35 16,1 2-74-16,10 8 35 0,-16-13-77 15,16 13 32-15,-14-6-71 0,14 6 30 0,0 0-82 16,-9 13 20-16,9-13 8 0,0 30-4 0,4-4-3 0,3 6-6 15,5 5-32-15,-1 3 33 0,8 10-28 16,1 2 28-16,3 2-25 0,1 0 38 0,2-4-4 16,0-2 0-16,1-4 45 15,-1-5-61-15,-3-11-42 0,-3-3-28 0,-1-6-22 16,-3-5-33-16,-5-6-69 0,-11-8-169 0,0 0-335 16,20-7-228-16</inkml:trace>
  <inkml:trace contextRef="#ctx0" brushRef="#br0" timeOffset="96769.6">18400 15916 996 0,'-21'-12'518'16,"2"0"-84"-16,3 0-140 16,0 2-7-16,7 0-129 0,9 10 11 0,-8-17-82 15,8 17 30-15,14-27-73 0,8 9-6 16,8-1-5-16,15-5-6 0,8-1-56 16,10 0 55-16,7-3-4 0,9-1-6 0,24-7-5 15,4-3 2-15,0 1 0 0,3-1-4 0,-2 1 0 0,1-2-1 16,-6 3-7-16,-5-1 7 0,-20 9-3 0,-5 0 45 15,-6 2-58-15,-6 2 52 0,-6 4-56 0,-18 8 80 16,-6 0-1-16,-9 4 97 0,-3 2-66 16,-19 7 28-16,18-8-71 0,-18 8 34 0,0 0-63 15,0 0 39-15,0 0-58 0,-15 18 23 0,1-5 4 0,1 2-44 16,-2 3 4-16,1 5-1 0,1 5 3 16,4 3 1-16,4 2 0 0,5 5-2 15,3 3-4-15,4 3 7 0,9 8-3 0,2 0 3 16,4 3 41-16,4-4-45 0,2 2 46 15,4-5-55-15,1 0 2 0,3-1-1 0,0-3 5 16,2 1 2-16,-2-5 2 0,-2-3-1 0,-3-2 2 0,-7-7 0 16,-5-2 1-16,-3 3 3 0,-7-3-4 0,-6-1 5 0,-6 1 24 15,-8 6 11-15,-10 1 31 16,-15 5-49-16,-11 1-5 0,-12 0-3 0,-23 9-3 0,-10-3-1 16,-7-2 29-16,-3-4-39 15,-1-2 32-15,-3-3-63 0,3-6-32 0,18-10-39 0,4-4-61 16,1-8-60-16,7-7-119 0,2-4-649 0,10-5-708 15</inkml:trace>
  <inkml:trace contextRef="#ctx0" brushRef="#br0" timeOffset="99869.56">16298 13225 281 0,'0'0'641'0,"4"-20"-206"0,-4 20-48 0,2-18-100 16,-2 18 18-16,-1-18-101 15,1 18 12-15,-5-21-77 0,5 21 38 0,-10-20-62 0,3 8 46 0,-2 3-67 16,0-2 32-16,-1 2-50 0,-2 0 30 0,0 1-60 15,-1 2 38-15,0 0-63 0,13 6 40 16,-24-7-59-16,24 7 47 0,-30 4-57 0,11 5 52 16,-3 1-67-16,-2 6 58 0,0 3-53 15,1 2 47-15,2 0-50 0,1 0 49 16,4 0-51-16,3-2 48 0,4 0-48 0,3-1 41 16,3-2 4-16,3-16-4 0,4 28-6 0,3-15-4 0,3-3 1 15,4 2-2-15,4-3 0 0,1-3-1 16,1-3-1-16,-1-3-8 0,3 0 10 0,1-3-3 15,-3 1-1-15,-3 0-50 0,0-1 59 0,-17 3-45 0,22-3 55 16,-22 3-47-16,0 0 51 0,20 0-14 16,-20 0 5-16,0 0-5 0,-2 14-8 0,-6-1 3 0,-4 4 4 15,-4 5-5-15,-3 1-2 16,1 2 0-16,-1-1-10 0,1 0-38 0,3-3 54 16,5-1-51-16,2-3 48 0,8-17-46 15,-3 24 55-15,3-24-52 0,9 14 55 0,-9-14-52 0,24 2 47 16,-3-5-43-16,4-4 51 0,6-6-9 0,1-2 2 0,0-3-3 15,-1-1 0-15,-2-1-3 16,-2 1-2-16,-5-1-6 0,-2 2 8 0,-6 3 0 16,-3 1-50-16,-2 2 46 0,-9 12-32 0,9-20 52 15,-9 20-50-15,6-14 54 0,-6 14-45 0,0 0 43 16,0 0-44-16,0 0 48 0,-8-11-52 0,8 11 45 16,0 0-1-16,-16 13-7 0,16-13-6 15,-9 16 4-15,9-16-15 0,-6 19 9 16,6-19-2-16,0 19 0 0,0-19-10 0,6 17 7 0,-6-17-3 15,9 14-1-15,-9-14 5 0,11 9-13 0,-11-9 12 0,0 0 1 16,17 3-1-16,-17-3 0 0,0 0 4 16,11-10-2-16,-11 10 2 0,0 0-4 0,0-24 3 0,0 24-10 15,-5-27-20-15,1 13 54 16,0-2-48-16,-1 1 47 0,5 15-49 0,-7-26 47 0,7 26-51 16,-3-19 49-16,3 19-55 0,4-18 53 15,-4 18-49-15,16-13 47 0,-16 13-46 0,25-10 51 0,-25 10-53 16,34-1 49-16,-15 4-50 0,5 2 42 15,0 0 7-15,0 3-8 0,0 1 2 16,-3 1-7-16,0 0 2 0,-1 2-3 0,-3 1-3 0,-2 2 2 16,-4 1-27-16,-4-1 2 15,-3 0-6-15,-4-15-7 0,1 31-11 0,-4-17-49 0,-2 1 46 0,2 0-64 16,3-15 39-16,-9 21-76 16,9-21 19-16,-8 12-73 0,8-12-15 0,0 0-114 0,0 0-514 15,0 0-430-15</inkml:trace>
  <inkml:trace contextRef="#ctx0" brushRef="#br0" timeOffset="101219.7">16787 13131 935 0,'4'-21'540'16,"-4"21"-51"-16,3-27-118 0,-3 27 3 0,-2-19-135 0,2 19 7 15,-6-16-99-15,6 16 27 0,0 0-83 16,-11-9 30-16,11 9-72 0,0 0 38 0,-11 8-63 0,11-8 44 16,-5 25-58-16,4-7 43 15,3 6-62-15,0 2 54 0,3 0-10 0,3 5-11 0,1 0-3 16,1 0-3-16,2 1 10 0,2 1-18 0,1-1 9 0,1-1-23 15,0-4 9-15,-1-4-8 16,-1-7-70-16,-2-4-51 0,-2-4-64 0,-10-8 37 0,16 6-7 16,-16-6 12-16,0 0 23 15,13-11 16-15,-13 11 35 0,1-21 7 0,-4 5 19 0,-3-3 32 16,-4 0 4-16,-3-1 63 16,-4 0-20-16,-2 0 56 0,-1 3-46 0,3 4 65 0,0 1-44 15,2 2 60-15,2 1-62 0,13 9 32 16,-15-10-71-16,15 10 50 0,0 0-70 0,0 0 46 0,0 0-49 15,0 0 42-15,16-12-60 0,-16 12 55 0,39 3-6 0,-14 1-55 16,1 1 54-16,1-1-56 16,-1 2 52-16,-1 1-51 0,-1 1 54 0,-4 0-8 0,0 0-55 0,-2 1 60 15,-6-1-4-15,0-1-2 16,-12-7-5-16,16 14-6 0,-16-14 4 0,7 12 17 16,-7-12 29-16,0 0 5 0,5 13 2 15,-5-13 29-15,0 0-38 0,0 0 27 0,0 0-44 0,-6 14 15 16,6-14-40-16,0 0 11 0,0 0-4 0,-13-8-1 0,13 8 1 15,-11-15-6-15,11 15-4 16,-8-22-1-16,8 22-11 0,-5-25 9 0,5 25-2 16,-1-27-2-16,3 10-2 0,2 2 0 0,3-3-1 15,3 1-1-15,-1 2 0 0,4 1-21 0,0 2 14 16,-2 2-24-16,4 3 38 0,-2 2-32 16,-13 5 35-16,27-3-34 0,-27 3 41 0,26 3-43 15,-11 2 40-15,-1 2-38 0,-2 1 27 16,-1 2-27-16,0-2 42 0,-1 3-2 0,-2-1-1 15,-8-10-7-15,13 16-2 0,-13-16-25 0,10 13-6 0,-10-13 39 0,9 12-8 16,-9-12 4-16,0 0-4 16,12 11-1-16,-12-11 2 0,0 0 3 0,0 0-6 0,17-5-8 15,-17 5 10-15,11-11-21 16,-11 11 23-16,6-14 2 0,-6 14 4 0,2-18-42 0,-2 18 36 16,-6-22-31-16,6 22 16 0,-11-22-7 15,2 12 27-15,0 1-32 0,9 9 32 0,-21-14-32 0,21 14 32 16,-18-11-34-16,18 11 33 0,-17-6-38 0,17 6 25 15,0 0-58-15,0 0 20 0,0 0-77 16,0 0 50-16,0 0-60 0,0 0 59 0,0 0-39 0,22-12 65 16,-6 9-48-16,0-2 74 15,1 1-47-15,0 2 60 0,-17 2-56 0,26-5 69 16,-26 5-51-16,20-1 89 0,-20 1-22 0,18 3 62 16,-18-3-33-16,14 9 44 0,-14-9-56 0,13 16 31 15,-13-16-53-15,10 23 37 0,-6-6-54 0,1 0 41 0,0-1-21 0,0 3 7 16,-1-2-9-16,1 2-4 15,1 0-8-15,1 0-3 0,1-1 4 0,0 1 24 16,-1-3-36-16,0-3 9 0,0-1-24 16,-7-12 44-16,9 17-32 0,-9-17 23 0,6 12-25 0,-6-12 27 15,0 0-31-15,0 0 30 16,0 0-35-16,0 0 27 0,0 0-23 0,0 0 2 0,-13-11 1 16,5-3-1-16,0-3 4 0,0-3 0 15,1-1-44-15,2-3 52 0,0-1-46 0,3-1 52 16,4-10-49-16,5 3 53 0,2-1-46 0,2 1 50 0,3 2-6 15,0 5-2-15,2 1-3 0,-4 7-2 16,-1 3 0-16,1 1-4 0,-2 4-3 0,-10 10 2 0,18-11-4 16,-18 11 0-16,0 0-17 0,18-4-13 15,-18 4-68-15,0 0 33 0,6 16-62 0,-6-16 43 16,-7 25-52-16,1-10 57 16,-3 2-38-16,-3 1 55 0,2 1-35 0,-1-3 45 0,0-1-49 15,3-3 22-15,8-12-55 16,-10 18 3-16,10-18-13 0,0 0-52 0,0 0-75 0,0 0 9 15,0 0-5-15,0 0 91 0,0 0-1 0,0 0 130 0,23-6 185 16,-23 6 74-16,16-12 3 0,-16 12-47 16,16-10-7-16,-16 10-57 0,14-6 7 0,-14 6-64 0,0 0 31 15,18-4-26-15,-18 4 31 0,0 0-50 16,16 4 26-16,-16-4-43 0,13 6 29 16,-13-6-40-16,0 0 13 0,17 10-30 15,-17-10 55-15,14 4-45 0,-14-4 63 0,0 0-43 0,24 2 48 16,-24-2-46-16,21-6 53 0,-9-1-59 0,0 0 56 15,-1-3-32-15,1 0 66 0,-3 0-50 0,-1-2 67 16,0 2-46-16,-8 10 56 0,11-21-49 0,-11 21 57 0,7-16-13 16,-7 16-10-16,0 0-10 15,6-16-15-15,-6 16-22 0,0 0-14 0,0 0-12 0,0 0-8 16,0 0-17-16,0 0 7 0,0 0-10 16,12 14 1-16,-12-14-4 0,5 30 2 0,-2-12-9 15,2 2 3-15,1 1-3 0,1 9-8 0,0-9 1 0,-1 0 7 16,0 0 4-16,-2 0-2 15,0-4 1-15,-3 0 1 0,-1-17 32 0,-4 30-53 0,-4-12 50 16,-1-3-48-16,-7 2 46 0,-5 0-44 16,-2-2 41-16,-2-1-40 0,-1-2 37 0,3-5-40 0,1-1 25 15,3-2-121-15,19-4-136 16,-28-4-120-16,13-3-319 0,15 7-301 0,-12-19-689 0</inkml:trace>
  <inkml:trace contextRef="#ctx0" brushRef="#br0" timeOffset="102109.5">18422 12972 1017 0,'-4'-21'530'0,"-1"2"-33"0,-1 3-133 0,2 2-21 15,4 14-126-15,-9-19 5 0,9 19-92 0,-5-15 20 0,5 15-79 16,0 0 27-16,0 0-62 16,0 0 42-16,0 0-62 0,0 0 38 0,0 0-54 0,2 22 49 15,4-8-61 1,3 3 54-16,0-1-65 0,2 1 62 0,1-2-57 0,0-1 50 0,0-1-57 16,-1-4 57-16,0 0-52 15,-11-9 64-15,19 9-28 0,-19-9 63 0,0 0-61 0,18 1 47 16,-18-1-53-16,11-10 40 0,-11 10-9 0,5-24-9 0,-5 24-7 15,-4-35-6-15,-1 13-3 0,-2-2-14 16,0 2 10-16,0 1-5 0,0 3 0 0,3 4-5 16,4 14-27-16,-8-22-53 0,8 22-17 15,0 0-28-15,7-19-20 0,-7 19-16 0,16-7-26 16,-16 7 4-16,29-3-44 0,-9 3-67 16,0 0-133-16,5 0-313 0,2 0-261 0</inkml:trace>
  <inkml:trace contextRef="#ctx0" brushRef="#br0" timeOffset="102319.58">18798 12764 1057 0,'22'-4'480'0,"-6"2"-17"0,-16 2-84 15,18-7-1-15,-18 7-59 0,0 0-53 0,0 0-37 0,0 0-43 16,0 0-37-16,0 0-28 0,-11-8-23 16,11 8-20-16,-24 9-23 0,6-1-2 0,2 1-11 0,0 3-9 15,3 1-7-15,1 1-4 16,1 3-4-16,4 2-5 0,2 1-17 0,4-2-29 0,2 0 51 16,3 4-36-16,2-3 33 0,4 1-44 15,1-1 25-15,1-2-20 0,1-2 47 16,-1-2-47-16,-3-1 51 0,0-2-52 0,-9-10 48 15,10 15-42-15,-10-15 40 0,-1 16-41 0,-6-4 45 16,-5 1-5-16,-4 0-5 0,-8 4-39 0,-2 0-57 0,-2-1-61 16,0-1-101-16,0 0-9 0,4-2-173 15,3-2-528-15,4-2-633 0</inkml:trace>
  <inkml:trace contextRef="#ctx0" brushRef="#br0" timeOffset="102709.75">19334 12565 1142 0,'-3'-22'554'0,"-2"1"-55"0,-1 1-141 0,-3 1-27 16,1 2-121-16,-2 5 14 0,1 1-95 0,1 1 29 0,8 10-79 15,-17-12 31-15,17 12-69 16,-14-5 40-16,14 5-65 0,-16 11 44 0,8 1-63 0,0 7 54 15,3 2-60-15,3 4 45 0,2 4-2 0,3 6-7 0,3 3-1 16,4-3-8-16,2 2-56 0,1-4-16 16,3-3-108-16,1-5 4 0,2-2-52 15,0-4-48-15,-2-8-153 0,-1-3-438 0,-1-2-437 16</inkml:trace>
  <inkml:trace contextRef="#ctx0" brushRef="#br0" timeOffset="103019.85">19447 12781 1090 0,'0'0'517'16,"0"0"-133"-16,-10-12-77 0,10 12-115 0,0 0-1 0,0 0-92 15,0 0 25-15,0 0-70 16,-14 8 26-16,14-8-55 0,0 0 40 0,-3 14-58 0,3-14 44 16,0 0-52-16,2 18 38 15,-2-18-50-15,0 0 50 0,0 0-9 0,3 15 108 0,-3-15-12 0,0 0 29 16,0 0-8-16,0 0-1 16,0 0 9-16,0 0-9 0,-3-24 26 15,-3 11-40-15,0-2 18 0,0-1-12 0,-1-3-26 16,1-2-50-16,0 2 21 0,2 3-42 0,1 0 21 15,3 16-41-15,-1-26 20 0,1 26-34 0,4-25 24 0,-4 25-26 16,11-20-5-16,-11 20 17 0,16-12-28 16,-16 12 36-16,23-5-32 0,-23 5 29 0,25 3-35 15,-11 1 32-15,4 5-30 0,-3 1 33 16,0 2-10-16,-2 2-20 0,1 1 23 0,-2 2-40 0,-1 0 40 0,1 1-39 16,-2 0 33-16,-1 0-65 15,0 0-39-15,0 0-40 0,-2-2-31 0,-2-1-89 0,2-2-11 16,-2-1-58-16,-5-12-111 0,8 16-593 0,-8-16-771 15</inkml:trace>
  <inkml:trace contextRef="#ctx0" brushRef="#br0" timeOffset="103249.73">19784 12596 834 0,'4'-21'610'0,"-4"3"-62"0,-3 1-119 0,1 1-30 0,-1 1-123 0,3 15 7 15,-8-20-95-15,8 20 8 16,-9-16-87-16,9 16 22 0,-12-8-69 0,12 8 57 0,0 0-25 15,-19 7 12-15,19-7-21 0,-14 25-13 0,8-7-14 16,3 4-1-16,2 2-29 0,2 4 26 16,3 5-43-16,3 3 1 0,1 0-2 0,1 0-5 0,0-1-1 15,2 0-26-15,-2-2-53 16,-1-2 22-16,0-6-47 0,-2-3 48 0,-2-1-58 0,-1-6 40 16,-3-15-82-16,0 25 17 0,0-25-77 15,-7 18 15-15,7-18-56 0,-16 10-144 0,16-10-470 0,-23-1-472 16</inkml:trace>
  <inkml:trace contextRef="#ctx0" brushRef="#br0" timeOffset="103549.9">19550 12828 1010 0,'-6'-20'496'0,"1"3"-122"16,3 1-67-16,2 16-56 0,6-25-55 15,0 10-56-15,6 2-33 0,3-1-16 0,2 3-16 0,3 4-15 16,1 0-15-16,0 1-9 16,3 2-5-16,-1 3 17 0,-2 0-7 0,0 1-17 0,4 1 3 15,-2 1-63-15,-2 2 67 0,-1-2-53 16,-1 1 85-16,-1-1-49 0,-1 2 47 0,-17-4-65 15,27 2 84-15,-27-2-10 0,23 3-3 0,-23-3 13 0,20 2 7 16,-20-2-8-16,19-2-2 0,-19 2 3 16,0 0-30-16,22-5 3 0,-22 5 14 0,11-8-36 0,-11 8 44 15,0 0-34-15,9-15 23 16,-9 15-40-16,0 0-1 0,0-18-7 0,0 18-15 16,-7-13 12-16,7 13-4 0,-15-13 1 15,15 13-13-15,-21-12 12 0,21 12 0 0,-26-7-5 0,26 7 0 16,-29 0-13-16,29 0 1 0,-31 5 8 0,17 1 2 0,2 1 28 15,2 3-36-15,10-10-27 0,-11 16-101 16,11-16-83-16,2 18-92 0,-2-18-226 16,12 13-439-16,0-5-673 0</inkml:trace>
  <inkml:trace contextRef="#ctx0" brushRef="#br0" timeOffset="103969.43">20220 12522 588 0,'4'-14'501'0,"-4"14"-67"0,4-25-146 0,-4 25 43 0,1-18-106 0,-1 18 45 15,0 0-85-15,0-21 32 16,0 21-83-16,0 0 26 0,-3-16-87 0,3 16 55 0,0 0-73 16,0 0 37-16,0 0-74 0,0 0 51 15,0 0-62-15,0 0 47 0,0 0-60 0,0 0 34 16,-13 11-43-16,13-11 63 0,0 19-63 0,0-19 49 0,2 25-4 15,0-9-5-15,1-1-5 16,1 1-3-16,-1-2-4 0,-1 1 8 0,-2-15-15 0,6 25 3 16,-6-25-6-16,5 25-1 15,-5-25 1-15,4 24 0 0,-4-24-2 0,2 23 1 0,-2-23-1 0,1 19-5 16,-1-19 6-16,1 18-3 16,-1-18 4-16,0 0-7 0,2 22 7 0,-2-22-2 0,0 0 0 15,0 18 0-15,0-18-4 0,0 0 3 16,0 0 1-16,2 19 1 0,-2-19-6 0,0 0 5 0,0 0-1 15,0 0 0-15,2 19 0 0,-2-19 0 0,0 0-5 16,0 0 8-16,0 0-6 16,7 12-37-16,-7-12-12 0,0 0-7 0,0 0-59 0,0 0 35 15,9 8-60-15,-9-8 22 0,0 0-46 16,0 0-48-16,0 0-85 0,0 0-516 0,0 0-377 16</inkml:trace>
  <inkml:trace contextRef="#ctx0" brushRef="#br0" timeOffset="105899.84">18078 12929 192 0,'0'0'645'0,"0"0"-240"0,0-21-61 0,0 21-114 15,-6-15-24-15,6 15-54 0,-12-17-6 16,12 17-52-16,-17-18 4 0,5 7-36 0,-1-1 12 0,-1 1-69 15,-4-1 77-15,0 1-48 0,-1 0 37 0,-2-1-38 0,-6 0 40 16,-3-1-34-16,-1 0 36 16,1 1-60-16,-4 0 39 0,0-1-58 0,-3 1 63 0,0 1-62 15,-4-1 54-15,-1 1-39 0,-13-6 60 16,-3 1-61-16,-2 0 45 0,1 1-60 16,1 2 44-16,-2-1-53 0,0 4 50 15,-1 1-53-15,0 2 50 0,-2 2-54 0,-1 2 50 0,8 2-54 16,-11 1 54-16,-3 2-58 0,3 2 50 0,0 0-46 0,2 5 47 15,1 3-49-15,1 1 51 0,1 3-52 16,0 4 55-16,0 2-55 0,2 3 53 16,-1 2-55-16,0 4 54 0,1 3-62 0,-2 2 19 15,2 1 1-15,2 4 2 0,1-3 3 0,4 1-2 0,4 1 5 16,4-3-2-16,5 0 6 0,5-1-9 16,5 3 13-16,8-7-3 0,6 1 46 0,4 0-54 15,5 1 47-15,5-3-52 16,9 4 46-16,6 1-49 0,11 4-5 0,9-3 14 0,7 1 2 15,9-2-11-15,7 0 17 0,4 0-9 0,6-1 8 0,5-1 1 16,23 5 6-16,4-4-12 0,3-4-43 16,-14-8 65-16,25 0-2 0,-22-8-3 0,2-3-4 0,0-3 54 15,0-4-63-15,-3-3 4 16,0-4-11-16,-3-1 15 0,-5-5-1 0,-3-2 0 0,-5-3 1 16,-6-4-3-16,-6 0 2 0,-2-4 45 15,-6-2-51-15,-3-4 46 0,-3 0-48 0,-4-6 48 16,-1 0-56-16,-4-2 52 0,-3-5-6 0,0-3-55 0,-6-2 47 15,-1-3-41-15,-4-2 54 16,-2-3-53-16,-3-2 4 0,-3-1 1 0,-3 1 55 0,-4-2-59 16,-3 10 54-16,-3-2-57 15,-4 3 62-15,-3 0 4 0,-9-6 10 0,-9 2-3 16,-9 2-62-16,-6 6 51 0,-10 3-61 0,-7 6 52 16,-12 6-57-16,-7 6 5 0,-7 6 1 0,-5 5 42 0,-4 6-82 15,-5 6 37-15,-2 4-83 0,-4 4 10 0,-20 6-56 0,4 5-53 16,2-4-215-16,26 1-388 0,4-2-360 15</inkml:trace>
  <inkml:trace contextRef="#ctx0" brushRef="#br0" timeOffset="108110.82">20689 12462 563 0,'0'0'469'0,"0"-21"-94"0,0 21-99 16,-6-25-53-16,0 11-34 0,-1-4-32 0,-1 0-21 16,-2 0-24-16,-2-2-15 0,-3-3-9 0,-1-3-27 0,-2-1-3 0,-2 0-17 15,-1-1-3-15,1 0 35 16,-3 0-54-16,-3 1 46 0,-2 2-47 0,-7-6 42 0,-3 3-61 16,-4 2 49-16,-3 4-61 15,-3-1 54-15,-2 5-50 0,-5 3 43 0,-3 4-50 16,0 0 51-16,-2 4-56 0,9 1 30 0,-2 4 11 15,-1 2-53-15,0 1 62 0,-10 5-48 0,2 2 46 16,0 4-52-16,2 2 51 0,3 3-46 0,2 2 0 16,1 4-5-16,2 3 13 0,3 3-8 15,1 4 13-15,4 4 1 0,0 4 1 0,4 1 0 0,1 2 2 0,2 4 0 16,5-2-7-16,3 3 52 16,9 1-59-16,-2 1 58 0,6 3-52 0,4 0 43 0,7-7-49 15,5 2 2-15,6 8-21 0,7-3 24 16,7 0 9-16,6-3-8 0,5-1 11 0,6-2 0 0,5-1 0 15,5 0 2-15,7-4 46 0,6 0-56 0,5-4 39 16,3-3-38-16,6-5 46 16,1-4-51-16,4-3 47 0,-1-3-51 0,-1-4 47 0,-2-4-47 15,0-4 49-15,-4-5-51 16,-3-3 38-16,-2-4 2 0,-3-4-5 0,-2-4-53 16,-1-2 51-16,-3-6-47 0,-1-4 49 0,-3-4-48 15,-3-5 7-15,0-5 3 0,-4-3 15 0,-1-6 3 0,-4-3 19 16,-4-2 9-16,0-2 59 0,-4-2-58 0,-4-3 42 15,-2-4-2-15,0 0-65 0,-4-4 48 0,-6-2-66 16,-7-4 13-16,-8-3 0 0,-10-1 0 16,-12 1 6-16,-11 2 52 0,-22-10-68 15,-11 8 62-15,-11 9-63 0,-10 10 40 0,-12 10-83 16,-11 13 45-16,-6 9-84 0,-6 11-8 16,22 11-74-16,-30 9-336 0,11 8-268 0,2 6-314 15</inkml:trace>
  <inkml:trace contextRef="#ctx0" brushRef="#br0" timeOffset="113979.51">21541 16668 263 0,'0'0'582'0,"0"-22"-121"15,0 22-148-15,-2-20-14 0,2 20-98 0,-2-18 19 0,2 18-78 16,-3-16 14-16,3 16-60 16,0 0 29-16,-4-18-45 0,4 18 11 0,0 0-47 15,0 0 12-15,-2-18-33 0,2 18 15 16,0 0-41-16,0 0 35 0,0 0-36 0,0 0 29 0,0 0-33 15,0 0 25-15,0 0-30 0,0 0 22 0,0 0-63 16,0 0 54-16,0 0-45 0,14 9 49 16,-14-9-41-16,0 0 44 0,0 0-45 0,9 11 47 0,-9-11-33 0,0 0 34 15,0 0-29-15,0 0 45 16,0 0-40-16,8 10 41 0,-8-10-45 0,0 0 42 0,0 0-37 16,0 0 33-16,0 0-25 15,0 0 35-15,0 0-35 0,0 0 37 0,0 0-41 16,-6-15 36-16,6 15-25 0,0 0 30 0,-5-13-38 0,5 13 38 15,0 0-33-15,-4-15 29 0,4 15-26 16,0 0 28-16,-5-16-17 0,5 16 31 0,0 0-20 0,-3-17 28 16,3 17-12-16,0 0 20 0,-4-15-4 15,4 15 9-15,0 0-9 0,0 0 6 0,0 0-16 0,-3-16 0 16,3 16-22-16,0 0 8 16,0 0-16-16,0 0 5 0,0 0-13 0,0 0 8 15,0 0-11-15,0 0 6 0,0 0 10 0,0 0-9 0,0 0 6 16,-2 19-9-16,2-19-1 0,2 33-4 15,0-8 10-15,-1 0-10 0,3 2 4 0,-2-1-8 0,-1 1-2 16,-1-1-2-16,2 1 1 16,-1 0 0-16,1 0 0 0,0 0-7 0,0-1 0 0,-1-2-50 15,-1-1-37-15,0-4-48 16,0-1-40-16,0 0-7 0,0-18-6 0,-3 25-25 0,3-25-142 0,-7 19-409 16,7-19-300-16</inkml:trace>
  <inkml:trace contextRef="#ctx0" brushRef="#br0" timeOffset="114339.73">21733 16560 626 0,'11'-13'586'0,"-3"3"-97"0,-8 10-97 0,13-16-45 16,-13 16-91-16,9-12-46 0,-9 12-55 16,0 0-13-16,0 0-38 0,10-8-23 0,-10 8-1 0,0 0-31 15,-5 15 5 1,-1-2-25-16,-4 1-4 0,-2 5-7 0,-1-1 7 0,-3 3-18 15,0 1 10-15,2-4-13 0,1-1 7 16,-1-1-13-16,3 0 1 0,1-5 4 0,2 0-1 16,8-11 3-16,-15 14-1 0,15-14-1 0,-11 10 2 0,11-10 13 0,0 0 22 15,-18 6 1-15,18-6 12 16,0 0 14-16,-17-3 0 0,17 3 0 0,0 0-3 0,-15-6-11 16,15 6-9-16,0 0-11 0,0 0-7 15,-11-8-7-15,11 8-4 0,0 0 0 0,0 0 0 0,0 0-5 16,20-2 1-16,-20 2-3 0,24 3 0 0,-7 2-5 15,1 1 0-15,3 2-1 0,0 1 0 16,-1-1-4-16,1 3-2 0,-1-1-7 0,-2 0-27 0,0 2-33 16,-1-1-48-16,0-1-40 15,-3 1-40-15,-1-3 14 0,-1 1-49 0,0-2-31 0,-12-7-184 16,17 7-345-16,-17-7-340 0</inkml:trace>
  <inkml:trace contextRef="#ctx0" brushRef="#br0" timeOffset="114519.41">22111 16708 971 0,'0'0'666'0,"-2"-18"-138"0,2 18-83 16,0 0-113-16,0 0-67 0,-5-15-50 0,5 15-46 0,0 0-34 15,0 0-27-15,0 0-20 16,3-14-18-16,-3 14-16 0,17-6-11 0,-1 2-8 0,6 1-5 0,1-2-9 16,4 2-6-16,1 0-15 15,0 0-63-15,0 2-58 0,-1-1-24 0,-1 2-27 16,1 0-27-16,-7 2-97 0,-20-2-634 0,29 1-588 0</inkml:trace>
  <inkml:trace contextRef="#ctx0" brushRef="#br0" timeOffset="114659.71">22205 16826 1209 0,'-23'8'620'0,"3"0"-124"0,1-1-90 16,3-1-105-16,16-6-59 0,-20 9-51 0,20-9-31 15,0 0-31-15,0 0-21 0,0 0-17 0,8 10-15 0,10-11-17 0,6-4-13 16,12-1-40-16,2-2-91 15,0-4-161-15,2 0-67 0,0 1-695 0,-2 1-734 16</inkml:trace>
  <inkml:trace contextRef="#ctx0" brushRef="#br0" timeOffset="115279.88">22960 16537 924 0,'-3'-18'651'0,"0"3"-136"0,-2-1-86 0,5 16-105 16,-8-21-76-16,8 21-42 0,-9-16-49 0,9 16-28 0,0 0-32 15,-16-6-13-15,16 6-24 0,-15 9-6 16,4-1-16-16,2 4-2 0,0 4-12 0,-1 0-1 0,4 2-12 16,1-2 7-16,2 0-4 15,3-16-12-15,-1 31 7 0,1-31-9 0,6 28 6 0,-1-14-8 16,2-4 7-16,-7-10-7 0,17 15 8 16,-17-15-1-16,22 9-1 0,-22-9-5 0,27 4 5 0,-27-4-5 15,33 4 4-15,-15-3-4 16,1 1 6-16,-1 1-6 0,3 1 3 0,-2 2-8 0,0 1 6 15,-1 1-5-15,-2 2 6 0,0 1-8 0,-3 0 2 16,-2 0 1-16,-2 0-1 0,-2 1 1 0,-1 0 0 16,-6-12 2-16,6 20-1 0,-6-20 0 0,-2 21 0 15,2-21 3-15,-15 23-2 0,2-11 2 16,-4 0 0-16,-4-1-1 0,-5 1-1 0,-4-2-49 0,-3 0-39 16,-3-3-42-16,1-2-40 15,3-5 1-15,2-3 60 0,-2-3-33 0,1-4 20 16,5-4 23-16,6-3 0 0,2-4-16 0,8 0-7 15,0 1-106-15,6-4-102 0,3-1-252 0,2 0-116 0</inkml:trace>
  <inkml:trace contextRef="#ctx0" brushRef="#br0" timeOffset="115419.79">22813 16543 963 0,'10'-17'373'15,"1"3"-7"-15,-2 2-73 0,-1 2 22 0,-8 10-51 0,11-17-43 16,-11 17-41-16,10-11-20 16,-10 11-43-16,0 0 11 0,12-13-23 0,-12 13-4 15,16-7-30-15,-16 7-12 0,28-5-11 0,-4 2-10 0,2 0-7 0,4 2-6 16,7-3-9-16,4 1-4 0,-1 0-5 15,0 0-101-15,-1-1-112 0,-6 3-16 0,-3 1-262 0,-3 0-366 16,-3 3-441-16</inkml:trace>
  <inkml:trace contextRef="#ctx0" brushRef="#br0" timeOffset="116029.37">23560 16215 57 0,'-4'-32'687'0,"-2"-2"-302"16,-6 1-38-16,-2 1-58 0,-6 0-52 0,-3 3-27 0,-12-5-35 15,-5 3-21 1,-7 3-38-16,-7 3-20 0,-6 3-17 0,-7 4-22 0,-5 4 4 16,-5 4-22-16,-4 7 12 15,-6 5-11-15,-3 6-4 0,-5 7-9 0,-19 12-6 0,1 7-39 0,2 7 29 16,5 6-33-16,4 8-3 0,5 8 10 0,9 5 2 15,6 6 0-15,7 5 35 0,11 4-32 16,11 6 29-16,12 3-39 0,17-12 2 0,9 1 3 0,13 5 2 16,11-1 0-16,12-1 2 15,14 16 48-15,12-2-48 0,7-7-4 0,10-7 5 0,10-8 6 16,11-8 0-16,9-12 5 0,7-11-5 16,5-11-13-16,4-11-14 0,-19-12-13 0,3-10-5 15,1-7-6-15,21-14-5 0,-8-9-34 16,-7-5-56-16,-10-8-89 0,-9-7 30 0,-20 6 173 0,-5-4 120 0,7-20 20 15,-17 7-8-15,6-20 62 16,-5-5 9-16,-6-3 4 0,-11 14-48 0,5-22 8 0,-11 16-27 16,-4-4-41-16,-5-1 10 0,-8-2 6 0,-8 0 3 0,-7 3-27 15,-10 3 4-15,-10 5 3 16,-18-9-7-16,-14 10-7 0,-16 10-3 0,-10 11-21 16,-14 9-13-16,-10 14-9 0,-12 10-22 15,-10 13-5-15,-9 13-16 0,0 11-6 0,1 11-21 0,4 8-19 16,6 9-61-16,14 6 20 0,13 3-47 0,16-2-111 0,27-6-538 15,10-2-393-15</inkml:trace>
  <inkml:trace contextRef="#ctx0" brushRef="#br0" timeOffset="117194.9">24254 16973 621 0,'0'0'407'0,"-7"-18"-103"16,7 18-71-16,-5-16-58 0,5 16-33 0,-4-15-30 0,4 15-22 15,0 0-18-15,-4-19-13 0,4 19-12 16,0 0-11-16,0 0-10 0,-3-16-5 0,3 16-3 0,0 0-5 16,0 0-3-16,0 0-1 15,0 0-7-15,0 0 5 0,6-13-5 0,-6 13 1 0,0 0-1 16,0 0 1-16,0 0-12 0,0 0 28 0,0 0 4 0,0 0 20 15,0 0 7-15,0 0 18 16,0 0 3-16,0 0-12 0,0 0 2 16,0 0-2-16,0 0-1 0,0 0-15 0,0 0 25 15,0 0-13-15,0 0-10 0,0 0-10 0,0 0-12 0,0 0-5 16,0 0 2-16,0 0-10 0,0 0-5 16,0 0 1-16,0 0 1 0,13 7 0 15,-13-7 2-15,22 8-7 0,-4-6 19 0,8 0-4 16,4-3-5-16,8-3 5 0,4-2-1 0,4-3 1 0,9-3-5 15,3-1-5-15,-1 0 2 0,-1 0 2 0,-11 3-10 16,2 1 1-16,-7 2-4 0,0-1-57 16,-3 4-65-16,-12 1-15 0,-6 1-97 0,-19 2-605 0,23 6-423 15</inkml:trace>
  <inkml:trace contextRef="#ctx0" brushRef="#br0" timeOffset="117389.53">24477 17129 213 0,'-32'4'738'0,"6"0"-212"0,0-1-99 16,5-2-70-16,3 0-60 0,18-1-71 0,-26 0-47 16,26 0-24-16,0 0-33 0,-17-6-16 15,17 6-24-15,12-13-8 0,4 2-20 0,10-3-3 0,7-1-15 16,5 0-9-16,14-2-1 16,3 2-9-16,1 0-4 0,2-1-21 0,-2 1-60 15,1 1-89-15,-2 0-37 0,-10 2-19 0,-4-1-78 16,-2 1-88-16,-3-2-335 0,-1 1-242 0</inkml:trace>
  <inkml:trace contextRef="#ctx0" brushRef="#br0" timeOffset="117609.57">25138 16754 835 0,'-16'-14'415'0,"-4"3"-19"15,-5-5-106-15,-2 2-10 0,-2 2-56 0,-1 2-17 16,1 1-72-16,5 2 19 0,1 1-24 0,3 0 9 16,5 3-32-16,15 3-16 0,-23-6-30 15,23 6 1-15,0 0-25 0,0 0 9 0,-13 6-22 0,13-6 9 16,11 17-20-16,2-1-1 0,7 2-2 0,2 2-2 15,2 0-1-15,-2 4-2 0,1-2-1 16,-1 3 9-16,-2 0-7 0,-2 0 7 0,-4 0-7 0,-5-2 8 0,-5 1-13 16,-4 0 14-1,-7 6-18-15,-4 1 15 0,-8 0-17 0,-4 0 13 0,-8 4-65 0,-4 0-92 16,2-5-59-16,0-8-65 0,3-1-637 16,1-4-552-16</inkml:trace>
  <inkml:trace contextRef="#ctx0" brushRef="#br0" timeOffset="118809.89">26369 16771 130 0,'0'0'568'0,"12"-16"-192"0,-12 16-78 0,10-16-83 0,-10 16 5 16,9-16-77-16,-9 16 39 16,10-17-78-16,-10 17 38 0,6-13-70 0,-6 13 46 0,5-14-76 15,-5 14 33-15,0 0-34 0,4-18 26 0,-4 18-45 16,0 0 36-16,2-15-51 0,-2 15 44 0,0 0-41 15,0 0-26-15,0 0 29 0,2-17 32 0,-2 17-53 0,0 0 45 16,0 0-46 0,0 0 40-16,0 0-39 0,0 0 32 0,3-16-39 0,-3 16 39 15,0 0-52-15,0 0 52 0,0 0-41 16,0 0 41-16,0 0-40 0,9-14-1 0,-9 14 7 16,0 0 7-16,13-13 44 0,-13 13 21 15,9-12 16-15,-9 12 9 0,10-10 3 0,-10 10 0 0,0 0-4 16,11-13 2-16,-11 13 9 0,0 0-18 0,0 0-10 0,6-11-7 15,-6 11-9-15,0 0-9 16,0 0-6-16,0 0-11 0,0 0-7 0,0 0-1 0,-9 22-6 16,-1-5 5-16,-5 8-7 15,2 1-5-15,-5 3 0 0,0 3-3 0,0 0 1 0,-2 1-4 0,2 1 17 16,0-1-20-16,0 0 19 0,2-2-23 16,0-3 17-16,3-2-18 0,2-6 18 0,2-4-20 15,0 0 16-15,9-16-19 16,-11 19 18-16,11-19-19 0,0 0 18 0,0 0-19 0,0 0 4 15,0 0-22-15,6-16 16 0,6-8-9 0,4-6 4 0,-1-4 5 16,3-1 5-16,3-9 3 16,-2 7 7-16,-2 1-2 0,0 3 1 0,-1 2 4 0,-3 2-2 15,-1 4 0-15,-3 8 0 0,-1 0 1 16,-1 5 2-16,-7 12-5 0,10-19 0 0,-10 19-1 0,8-11 3 16,-8 11-2-16,0 0 2 0,0 0 24 15,19 6-28-15,-19-6 2 0,13 22 3 0,-7-3 0 0,1 2-2 16,2 3 1-16,0 5 13 0,-2 0-18 0,2 4 15 0,0-4-19 15,-4-4 12-15,1 0-17 16,0-3-76-16,0-2-82 0,0-5-73 0,-6-15 23 0,7 23-40 16,-7-23-69-16,0 0-473 0,0 0-354 15</inkml:trace>
  <inkml:trace contextRef="#ctx0" brushRef="#br0" timeOffset="119153.66">26432 16787 853 0,'-20'-8'473'0,"2"-1"-125"16,-1 1-5-16,8 2-78 0,11 6-27 0,-20-8-93 0,20 8-8 15,0 0-55-15,-11-9 13 0,11 9-45 0,0 0 21 0,13-5-42 16,-13 5-4-16,29-4-4 16,-4 3-4-16,2-2-1 0,2 1 2 0,3 1-5 0,-1-1-3 15,-1 0-2-15,1 1-2 0,-2 0 0 16,-2 1-3-16,-2 1 0 0,-7 0-8 0,0 2-2 0,-1-1 4 16,-2 3 1-16,-3 0 2 15,0 4 4-15,-3 2 26 0,-2 1-13 0,-1 2 5 0,0 2-10 16,-4 0 8-16,0 1-13 0,0-3 4 0,-2-14-5 0,4 27 1 15,-4-27-3-15,3 24 4 16,-3-24-7-16,4 18 5 0,-4-18 7 0,4 13 31 0,-4-13 7 16,0 0 14-16,16 6-15 0,-16-6 2 15,15-8-16-15,-5-2 5 0,1-4-18 16,0-1 6-16,1-3-16 0,-1-2-2 0,-2-2-3 16,2 0-2-16,0-4-9 0,-2 5-1 15,0-1-24-15,-4 1-29 0,2 2-46 0,-3 3-60 0,2 1-10 16,0 2 1-16,-6 13-4 0,8-18-75 0,-8 18-156 15,7-13-274-15,-7 13-210 0</inkml:trace>
  <inkml:trace contextRef="#ctx0" brushRef="#br0" timeOffset="119689.85">27166 16717 192 0,'9'-11'660'0,"-9"11"-258"16,0 0 3-16,10-15-107 0,-10 15 17 0,0 0-52 0,4-20-18 15,-4 20-47-15,0 0 5 0,-2-22-32 16,2 22 4-16,-5-16-13 0,5 16-8 0,-12-16-18 15,12 16-27-15,-15-13-18 0,15 13-16 0,-23-9-12 0,23 9-1 0,-26-2-18 16,26 2-11-16,-27 7-13 16,11-1 5-16,0 4-12 0,3 1 4 0,3-1-4 0,1 2-4 15,3 1 2-15,0 1-7 0,6-14-1 16,0 23-3-16,0-23 0 0,6 23-3 0,-6-23 1 0,15 18-1 16,-3-10-1-16,-12-8 0 15,23 8 0-15,-23-8 2 0,24 2 0 0,-24-2 1 0,25-2 1 16,-25 2 0-16,20-2 1 0,-20 2 2 0,18-6 1 0,-18 6 2 15,0 0 1-15,18-5 1 0,-18 5-2 16,0 0 0-16,0 0-6 0,19-2 0 16,-19 2-2-16,0 0-1 0,0 0 4 0,15 7-1 15,-15-7-3-15,10 16 1 0,-2-5 0 0,-2 2 7 0,-1 1 23 16,1 1-32-16,-1 4 23 16,2 1-30-16,0 0 28 0,-3-1-26 0,3 0 27 0,-5-3-34 0,0-1 28 15,-2-15-25-15,0 28 28 16,-4-14-27-16,-3 4 28 0,-6-3-28 0,-7 3 31 0,-3-2-33 15,-4-2 30-15,-3-1-30 0,-1-2 31 0,0-3-37 16,7-4-6-16,-1-3-98 0,6-4-84 0,-1-4-87 16,11-2-36-16,3-6-35 0,4-2-587 0,6-6-631 15</inkml:trace>
  <inkml:trace contextRef="#ctx0" brushRef="#br0" timeOffset="121209.36">28840 16231 277 0,'7'-15'666'0,"-7"15"-166"0,5-24-92 0,-5 24-80 0,2-18-38 16,-2 18-77-16,0 0-46 0,-5-20-46 0,5 20-9 0,0 0-26 15,-27 0 10-15,8 8-3 16,-7 4-8-16,-3 5-17 0,0 1-13 0,-5 4-10 0,-5 6-5 16,1 2-11-16,-2 0-6 0,1 1-11 15,2-1 3-15,7-5-11 0,1 0 7 0,1-1-10 0,2-3 0 16,6 0-1-16,0-2 2 16,4-5-1-16,2-1-2 0,3-5 1 0,-1 0 2 15,12-8 0-15,-14 14-1 0,14-14 1 16,-10 9 19-16,10-9 9 0,0 0 14 0,-11 8-6 15,11-8-5-15,0 0-8 0,0 0-4 0,0 0 14 0,16-2-26 16,-16 2 15-16,31 0-17 0,-10 0 11 16,5 2-17-16,2 1 14 0,4 2-16 0,2 2 19 0,-2 0-19 15,4 3-2-15,-6-1 1 0,2 3 12 16,-4 0-16-16,-3-1 13 0,-3-2-17 16,-1 3 15-16,-3-2-17 0,-3-1 17 0,-2-2 9 15,-1 2-14-15,-12-9-13 0,16 10 17 0,-16-10-14 0,14 7 22 16,-14-7-15-16,0 0 14 0,9 10-15 0,-9-10 14 0,0 0-17 15,0 0 17-15,-15 10-16 16,15-10 17-16,-33 9-18 0,10-2 17 0,-9 2-2 0,-6 1-2 0,-2 2 5 16,-2 0 20-16,-10 2 1 15,0 3 1-15,10-4 21 0,4 0-25 0,-1 3 17 0,4-2-31 16,4 0 18-16,3-1-29 0,4 1 22 16,5-3-29-16,1 0 23 0,7-3-26 0,1 1 24 15,10-9-26-15,-15 15 25 0,15-15-26 16,-5 13 28-16,5-13-26 0,0 0 53 0,17 14-25 0,-17-14 29 15,36 3-38-15,-7-6 26 0,9-1-6 0,2-1-5 0,2-1-6 16,0 0-32-16,-1 0 21 0,-1 2-50 16,-3 0-17-16,-7 2-48 0,-1 1-49 0,-3 1-55 0,-5 3-74 15,1 4-6-15,-8-1-105 16,-2-1-538-16,1 8-592 0</inkml:trace>
  <inkml:trace contextRef="#ctx0" brushRef="#br0" timeOffset="122749.38">27589 16765 893 0,'-19'-6'630'15,"4"1"-163"-15,-1 0-61 0,16 5-94 0,-25-7-82 0,25 7-47 16,-17-5-38-16,17 5-28 16,0 0-25-16,-15-6-15 0,15 6-16 0,0 0-12 0,0 0-7 0,0 0-11 15,23-8-5-15,-6 6-7 16,8-4-7-16,3 2-3 0,9-1-36 16,-1-1-58-16,-1 2-63 0,1 0-35 0,-7 0-15 15,-2 2-64-15,-4-3-220 0,-4 5-232 0,-19 0-242 0</inkml:trace>
  <inkml:trace contextRef="#ctx0" brushRef="#br0" timeOffset="122879.62">27759 16802 649 0,'-20'10'560'0,"0"1"-123"16,-1-3-58-16,1 1-70 0,0-1-49 15,7-2-83-15,13-6-32 0,-21 11-35 0,21-11-16 0,-11 8-22 16,11-8-6-16,0 0-12 16,0 0-12-16,13 14-16 0,-13-14-2 0,34 0-77 0,-6-1-113 15,-1-2-32-15,8-6-678 0,-3 2-489 0</inkml:trace>
  <inkml:trace contextRef="#ctx0" brushRef="#br0" timeOffset="123589.89">28366 17492 235 0,'-9'-17'601'0,"9"17"-145"0,0 0-62 0,-9-13-9 16,9 13-15-16,-9-8-75 0,9 8-26 0,0 0-55 15,-12-12-12-15,12 12-53 0,0 0-19 0,0 0-42 0,-13-11-5 16,13 11-30-16,0 0 6 0,0 0-25 0,0 0 12 15,-9 18-26-15,9-18 13 0,-2 24-23 16,1-7 15-16,1 2-8 0,0 1-6 0,1-1-2 0,-1-1-7 0,2 0-36 16,0-1-53-16,1-1-70 15,0 0-84-15,0-2-15 0,-3-14-78 0,9 16-139 0,-9-16-305 16,11 8-306-16</inkml:trace>
  <inkml:trace contextRef="#ctx0" brushRef="#br0" timeOffset="123759.48">28366 17415 826 0,'-14'-11'586'0,"-2"-1"-126"0,3 4-72 16,-1 0-60-16,1 2-69 0,13 6-12 0,-21-11-59 0,21 11-22 15,-14-7-47-15,14 7-8 16,-12-7-40-16,12 7 4 0,0 0-32 0,0 0 12 0,0 0-22 16,14-19-40-16,1 11-56 0,8 1-85 15,1 0-72-15,6-3-81 0,-7 3-162 0,2 1-353 0,-2 1-375 16</inkml:trace>
  <inkml:trace contextRef="#ctx0" brushRef="#br0" timeOffset="124379.29">28330 17417 722 0,'0'0'499'0,"0"-21"-77"15,0 21-80-15,-2-17-33 0,2 17-47 0,0 0-51 0,-1-21-35 16,1 21-31-16,0 0-25 0,0 0-14 15,0 0 12-15,0 0 7 0,0 0-10 0,0 0-1 16,0 0-37-16,0 0 2 0,7 23-30 0,-4-6 7 0,0 1-28 16,0 3 11-16,0 3-8 0,-2-2-5 15,0 1-8-15,1 1-5 0,-2-4-4 0,0 1-4 16,-2-2-4-16,0 0-28 0,-1 1-55 16,1-5-55-16,2-15-56 0,-5 23-46 0,5-23 0 0,-4 16 4 15,4-16 1-15,0 0-90 0,0 0-422 0,0 0-269 0</inkml:trace>
  <inkml:trace contextRef="#ctx0" brushRef="#br0" timeOffset="124639.61">28454 17472 441 0,'9'-16'469'16,"2"6"-49"-16,-11 10-44 0,11-17-50 0,-11 17-29 0,10-12-49 15,-10 12-47-15,0 0-35 0,10-12-16 16,-10 12-36-16,0 0-2 0,0 0-3 16,0 0 6-16,0 0-19 0,-16 10-7 0,6-1-29 15,-6 3 1-15,0 0-25 0,0 2 7 0,0-1-7 0,0 1-12 16,-1-1-5-16,2-1-3 0,3 0-3 0,0-2-2 0,12-10-1 15,-17 12-4-15,17-12 5 0,-12 10 15 16,12-10 6-16,0 0 4 0,-13 9-5 0,13-9-3 16,0 0-2-16,0 0 2 0,0 0 9 15,0 0-1-15,0 0-5 0,0 0-5 0,18 7-3 0,-18-7-3 16,24 2-6-16,-6 2 0 16,-1-1-5-16,4 1-3 0,0 2-1 0,1 0-30 0,-4 1-67 0,4-1-63 15,-7-1-51-15,2 1-66 16,-4-2 21-16,-13-4-42 0,21 6-87 0,-21-6-455 0,19 1-413 15</inkml:trace>
  <inkml:trace contextRef="#ctx0" brushRef="#br0" timeOffset="124999.6">28686 17513 390 0,'0'0'551'0,"0"0"-152"0,0 0-112 0,0 0-71 16,6-12-44-16,-6 12-30 0,0 0-27 15,0 0-42-15,0 0 30 0,0 0 2 0,0 0-24 0,20 3-12 16,-20-3-9-16,0 0-6 0,23 2-17 15,-23-2-10-15,24 2-2 0,-24-2-8 0,24-2 0 16,-24 2-11-16,25-2-3 0,-25 2-6 0,27-7-19 0,-27 7-17 16,25-7-2-16,-25 7-8 0,20-6-9 15,-20 6-3-15,13-5-9 0,-13 5-10 0,0 0-14 0,0 0-45 16,0 0 36-16,0 0 2 16,0 0 72-16,0 0 9 0,0 0 69 0,0 0-46 15,-23 5 63-15,12 3-34 0,-2-1 56 0,-2 3-23 0,1 1 32 16,2-1 5-16,1-1 6 15,0 1 11-15,1-1 18 0,1 0-2 0,9-9-12 0,-14 17-17 16,14-17-16-16,-10 15-12 0,10-15-10 16,0 0-5-16,-4 18 0 0,4-18 5 0,0 0-8 0,8 13-9 15,-8-13-9-15,0 0-6 16,26 1-20-16,-26-1-29 0,31-5-52 0,-10-1-42 16,3-2-80-16,4-2-46 0,0 0 22 0,0-1-131 15,1 0-62-15,4 0-286 0,2 1-217 0</inkml:trace>
  <inkml:trace contextRef="#ctx0" brushRef="#br0" timeOffset="125209.71">29370 17479 561 0,'0'0'729'16,"0"0"-200"-16,-9-9-74 0,9 9-63 16,0 0-29-16,0 0-23 0,-12-9-6 0,12 9 0 0,0 0-30 15,0 0-47-15,0 0-71 16,-11-10-39-16,11 10-32 0,0 0-26 0,0 0-17 0,0 0-12 15,0 0-11-15,0 0-10 0,-6 17 14 0,6-17-34 0,1 20 17 16,-1-20-31-16,2 28 17 0,-2-28-33 16,-2 32-97-16,1-14-23 0,1-1 18 0,-2-1-75 15,2-16-82-15,-2 30-121 0,2-30-27 16,-4 21-79-16,4-21-477 0,-2 17-669 0</inkml:trace>
  <inkml:trace contextRef="#ctx0" brushRef="#br0" timeOffset="126065.33">28925 15861 295 0,'0'0'488'0,"-7"-13"-162"0,7 13-72 15,0 0-67-15,-6-11-44 0,6 11-29 0,0 0-46 16,0 0 12-16,0 0-14 0,0 0-15 16,0 0-10-16,-18 3-6 0,18-3-5 0,0 0-8 15,-7 12-17-15,7-12 10 16,0 0 0-16,0 0-7 0,-7 15 9 0,7-15 23 0,0 0 12 15,0 0-22-15,0 0 4 0,0 0-1 0,0 0 60 0,0 0-63 0,0 0 60 16,-6-12-49-16,6 12 3 16,0 0 16-16,0-24 1 0,0 24 12 0,5-15-20 0,-5 15-15 15,6-18-3-15,-6 18-8 0,9-17-4 16,-9 17-6-16,15-13-5 0,-15 13 2 0,18-9 2 16,-18 9-9-16,24-4-6 0,-24 4 7 15,27 3-3-15,-13 2 1 0,0 2-1 0,1 3-1 16,-2 1 6-16,-3 3 5 0,-3 0-13 0,-3 1 3 15,2 3 1-15,-4-2-4 0,-2 3 2 16,-2-1-8-16,-4 4 4 0,0-1 1 0,-1 1-125 0,-1-2-40 16,-5-2-276-16,7-3-311 0,6-15-277 15</inkml:trace>
  <inkml:trace contextRef="#ctx0" brushRef="#br0" timeOffset="127159.91">29502 16210 831 0,'0'0'559'0,"3"-17"-113"16,-3 17-84-16,0 0-73 15,-5-14-72-15,5 14-42 0,-18 2 21 0,1 8-4 16,-8 5-10-16,-4 8-13 0,-8 7-20 0,0 5-22 16,0 2-24-16,3 5-39 0,3 0 10 0,5 2-38 15,11-5-5-15,4 0 12 0,2 4-32 0,7 0 10 0,4 0-83 16,7-3-81-16,-1 0-103 15,8-5-78-15,1-7-123 0,4 0-446 0,2-7-523 0</inkml:trace>
  <inkml:trace contextRef="#ctx0" brushRef="#br0" timeOffset="129094.77">29674 16518 619 0,'0'0'538'0,"0"0"-72"0,8-14-89 15,-8 14-73-15,0 0-44 0,0 0-75 0,0 0-17 0,0 0 2 16,0 0 43-16,0 0-14 0,0 0 9 0,0 0-51 0,-2 26 0 15,-3-6-50-15,-1 3-20 0,0 2 8 16,-1 4-46-16,1 2 17 0,0-1-42 0,-1 2 29 16,3-5-22-16,0 0 1 0,1 0-90 15,1-2-89-15,0-1-50 0,1-5-101 0,1-19 3 16,-3 26-118-16,3-26-507 0,2 17-571 0</inkml:trace>
  <inkml:trace contextRef="#ctx0" brushRef="#br0" timeOffset="129269.86">29491 16506 641 0,'-11'-10'571'0,"3"0"-100"15,8 10-93-15,-15-14-93 0,15 14-59 0,-9-11-67 16,9 11-31-16,0 0-23 0,0 0-21 0,0 0-3 16,15-5-12-16,2 8-9 0,7 0-14 0,9 3-18 15,3-1-1-15,5 1-48 0,1-1-116 0,-2-1-25 16,1-2-205-16,-3 3-427 0,-3-1-338 15</inkml:trace>
  <inkml:trace contextRef="#ctx0" brushRef="#br0" timeOffset="129589.53">29907 16664 619 0,'0'0'521'16,"-15"19"-131"-16,6-6-58 16,1-1-30-16,1 3-57 0,0 0-43 0,-1 1-59 0,2-3 16 15,1 0-12-15,0 1-28 0,5-14-23 0,-6 22-17 0,6-22-18 16,-7 17-12-1,7-17-7-15,0 0-2 0,-5 17 35 0,5-17 32 0,0 0 28 0,0 0-18 16,0 0-19-16,0 0-14 16,0 0-11-16,0 0 45 0,0 0-25 0,2-17 43 0,-2 17-36 15,3-18-9-15,-3 18-6 0,5-17-15 16,-5 17-12-16,3-17 24 0,-3 17-56 0,6-13-5 16,-6 13-5-16,9-12 5 0,-9 12-14 15,16-5-1-15,-16 5-4 0,20-2-4 0,-20 2-2 0,25 5 28 16,-25-5-40-16,28 7 30 0,-13-2-30 0,-2 1 20 0,0 1-40 15,-1 0 36-15,-2 3-36 16,-1-1 38-16,-9-9-10 0,12 19 13 0,-12-19-25 0,5 21 16 16,-5-21-77-16,-2 21-36 15,2-21-74-15,-8 20-103 0,8-20-96 0,-12 16-34 0,12-16-606 16,0 0-771-16</inkml:trace>
  <inkml:trace contextRef="#ctx0" brushRef="#br0" timeOffset="129849.86">30176 16237 1101 0,'1'-22'611'0,"-2"3"-69"0,3-1-60 15,-2 3-81-15,2 2-9 16,-2 15-86-16,6-25-3 0,-6 25-67 0,13-19-1 0,-13 19-68 16,20-9 6-16,-20 9-28 15,35 7 0-15,-13 0-33 0,4 11-1 0,-1 5-32 0,0 2-5 0,-4 6-26 16,-2 3 5-16,-5 3-22 0,-3 1 7 0,-5 2-17 15,-5 1 5-15,-4 0-21 0,-4 0 0 16,-5 2 8-16,-5 5-13 0,-5-3 9 0,-3 0-16 0,-2-2 13 16,-3-4-15-16,-1-1 3 0,-2-2-46 15,1-4-63-15,5-7-117 0,-1 1-78 0,-1-5-106 16,3-2-70-16,-3-4-151 0,3-2-398 16,5-3-784-16</inkml:trace>
  <inkml:trace contextRef="#ctx0" brushRef="#br0" timeOffset="132809.44">28043 16379 377 0,'2'-20'586'0,"0"1"-99"16,-2-3-115-16,3 3-60 0,-1 1-12 15,0 0-33-15,0 3-18 0,-2 15-22 0,2-25 8 16,-2 25-21-16,2-19-38 0,-2 19-40 0,0 0 2 16,0-18-44-16,0 18 2 0,0 0-41 15,0 0 15-15,0 0-37 0,-8 18 18 0,1-2-32 0,-1 4 20 16,0 2-25-16,-3 6 15 0,1 1-32 0,2 0 24 0,-1-1-36 15,4-3 9-15,-1 0-76 16,2-2-95-16,1 0-100 0,2-4-36 0,1-19-95 0,1 29-554 16,2-15-646-16</inkml:trace>
  <inkml:trace contextRef="#ctx0" brushRef="#br0" timeOffset="133039.57">27836 16765 707 0,'0'0'509'0,"-18"-4"-93"0,18 4-105 0,-12-9-54 0,12 9-57 15,-6-13-14-15,6 13-20 0,3-16-4 0,-3 16-10 16,12-24-8-16,0 11 10 0,1 0-57 0,1 2-17 16,4-1-14-16,0 4-4 15,2 0-20-15,4 1-11 0,1 3 4 0,2 0-20 0,2 2 5 16,3 2-20-16,6 1 11 0,0 1-111 0,0 1-128 0,1 1-2 15,-5-4-176-15,2 4-436 16,-1 2-429-16</inkml:trace>
  <inkml:trace contextRef="#ctx0" brushRef="#br0" timeOffset="133854.54">27995 16959 746 0,'0'0'502'0,"0"0"-92"0,-4-17-99 0,4 17-66 0,0 0-54 15,0 0-36-15,0 0-39 0,0 0-25 0,0 0-14 0,-15 6-17 16,15-6-12-16,-10 24 5 15,6-6-18-15,-3 0-8 0,3 1-9 0,-1-3 1 0,2 0-5 16,1 0-4-16,2-16-9 0,-4 26-1 16,4-26 1-16,-2 22 0 0,2-22 1 0,-1 14 0 0,1-14 34 15,0 0 56-15,0 0 46 16,-1 18-12-16,1-18-23 0,0 0-17 0,0 0 5 0,0 0 11 16,6-21 0-16,-6 21 0 0,9-26-8 15,-2 8-3-15,0 0-32 0,-1 0 18 0,2 1-42 0,1 3 21 16,-3 2-39-16,4 0 23 0,0 4-33 0,-1-2 18 15,-9 10-29-15,20-8 22 16,-20 8-4-16,18-3-7 0,-18 3-8 0,25 7 8 0,-14 2-4 16,5 1 0-16,-5 3-2 15,0 1-1-15,0 3-6 0,-4-1-37 0,-1 3-37 0,-3 1-80 0,1 1-146 16,-1-1 26-16,-6-1-50 16,1-3-132-16,-2 5-416 0,0-1-493 0</inkml:trace>
  <inkml:trace contextRef="#ctx0" brushRef="#br0" timeOffset="135839.59">30225 17411 472 0,'4'-25'479'0,"0"1"-128"0,1 3-91 0,0 0-64 0,1 2-29 16,-2 4-10-16,2 1 45 0,-6 14 36 15,7-22 21-15,-7 22-70 0,4-16 3 0,-4 16-77 0,0 0 14 16,6-14-58-16,-6 14 57 0,0 0-55 16,0 0 31-16,12 11-56 0,-12-11-6 0,10 25-9 0,-5-8-8 15,0 2-2-15,2 1-5 16,0 2-1-16,-1-1-4 0,1-2 1 0,1 0 17 0,1-1 11 16,1-3 26-16,1-1 37 15,2-5 29-15,1-3-26 0,8 0 24 0,4-8-61 16,7-5 21-16,5-8-48 0,10-6 26 0,2-6-46 0,3-6 27 15,2-3-13-15,0-7-7 0,3-4-6 16,14-16 9-16,-2-3-33 0,-1 2-27 0,-14 13-44 0,-2 2-33 16,-5 4-31-16,-6 7-32 0,-7 3-75 15,-9 12-102-15,-7 2-8 0,-5 5-88 0,-14 16-504 0,9-14-611 16</inkml:trace>
  <inkml:trace contextRef="#ctx0" brushRef="#br0" timeOffset="136059.54">30520 17369 126 0,'-28'11'587'0,"1"0"-248"0,7-2-29 0,-1 0-108 15,2 0-41-15,3-1-27 0,2 0-17 0,3 0-3 16,11-8 63-16,-17 14 36 0,17-14-14 0,-9 17-2 16,9-17-23-16,-1 18-34 0,1-18 48 15,12 21 28-15,-1-11 27 0,2-5 12 0,4-1-38 0,7-2 26 16,4-4-72-16,10-6-8 0,12-9-54 0,5-5 4 0,6-6-46 15,3-4 6-15,3-2-19 0,1-5-35 16,14-11-84-16,-4-3-54 0,-3-7-191 0,-1-5-193 16,-2-6-777-16,-4-1-1018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3:37:37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18569 8669 370 0,'0'0'568'0,"-9"-18"-194"0,9 18-35 15,-9-15-88-15,9 15-16 0,-9-18-60 16,9 18-8-16,-7-17-40 0,7 17-21 0,-6-14-5 15,6 14-13-15,-8-13-2 0,8 13-1 0,-5-14-9 16,5 14-11-16,0 0-2 0,-6-15-11 16,6 15-11-16,0 0-11 0,0 0-8 0,0 0-7 0,-5-12-7 15,5 12 1-15,0 0-4 0,0 0 3 0,0 0 22 16,0 0 1-16,3 23 1 0,-3-23-4 16,4 33 0-16,-2-8-4 0,0 4-1 0,0 9-4 15,0 5 28-15,-1 3 3 0,-1 5-12 0,2 11-6 16,1 2-1-16,-2-2 0 0,1 0-12 0,0-11 2 15,0-1-7-15,0 0 5 0,2-3-6 0,1 1-6 16,-1-4 4-16,-2-4-6 0,2 0 7 0,1-5-11 16,-1-1 5-16,-1-9-21 0,0-1 23 15,-1-7-6-15,1 0 7 0,-3-17-4 0,3 23 9 16,-3-23-6-16,0 0 9 0,0 0-13 0,0 0 7 16,0 0-11-16,-8-16 3 0,2-9-1 0,-3-10 4 15,1-6-10-15,0-3 4 0,-3-12-7 0,-2-4 1 16,0 0-4-16,0-1 6 0,0 1 2 15,2 2 8-15,-2 1-16 0,2 2 15 0,0 0-9 16,5 13 10-16,-1 0-9 0,1 0 5 0,2 1-11 16,2 1 10-16,2 4-6 0,2-3-2 0,4 6-2 15,2-1 4-15,6 1 1 0,2 1-1 0,4 3 1 16,3 1 1-16,5 1-5 0,2 4 1 0,3 4 4 16,3 5 0-16,0 3-3 0,1 5-47 15,0 6 23-15,0 5-4 0,0 6 52 0,-4 5-3 16,-3 8-8-16,-5 3 3 0,-5 6-2 0,-4 5 9 15,-8 2-11-15,-6 4 2 0,-9 14 0 16,-8 2 9-16,-6 0 15 0,-8 2 3 0,-6-2 2 16,-4-3 35-16,-4 0-24 0,-2-5 23 0,1-6-33 0,2-4 25 15,2-6-35-15,4-7 21 0,11-6-34 0,3-5 24 16,6-4-38-16,1-4 15 0,15-10-23 16,-16 12 29-16,16-12-38 0,0 0 31 0,0 0-27 15,16-14 27-15,2 1-28 0,7-5 24 0,5-1-25 16,4-2 19-16,8-3-21 0,2 3 32 15,-5 4-32-15,-1 2 0 0,2 3 4 0,-1 4 1 16,-2 3 1-16,-5 3 1 0,-3 4 0 0,-1 2-7 16,-2 2 16-16,-3 3-4 0,-4 3-5 0,-1 2 5 15,-5 2 27-15,-1 2-25 0,-4 2 20 0,-3 3-21 16,-5 0 39-16,-2 1 14 0,-5 5-4 16,-5 1-9-16,-3-1-6 0,-4-1-5 0,-1 2-5 15,-4-1-3-15,-1-1-34 0,-8 5 34 0,-1-2-43 16,-1 0 43-16,-3-1-22 0,6-7-28 0,-1-2-51 15,1-2-22-15,2-1-38 0,3-5-45 0,5-6-41 16,6-2-84-16,16-5-733 0,-22-8-796 0</inkml:trace>
  <inkml:trace contextRef="#ctx0" brushRef="#br0" timeOffset="394.97">19148 9243 1477 0,'22'-8'563'0,"-22"8"-98"15,0 0-96-15,14-11-78 0,-14 11-54 0,0 0-50 0,0 0-37 16,-5-14-37-16,5 14-25 0,-15-7-4 16,15 7-2-16,-24-4-19 0,24 4-7 0,-35 2-12 15,13 3-9-15,-3 2 14 0,-2 4-31 0,-1-1 11 16,3 3-33-16,6-2 34 0,0 1-29 0,3 0 20 16,4 0-26-16,3 4 20 0,9-16-24 15,-7 22 22-15,7-22-23 0,5 18 22 0,-5-18-7 16,17 18 2-16,-1-8 4 0,2-1-6 0,4-3-3 15,2 0 2-15,1-4 0 0,2-2-1 0,-1-1-1 16,2-2 1-16,-2-2-33 0,-1-2 29 16,-1 0-11-16,-4 1 23 0,-1 0-20 0,-3 1 25 15,-16 5-23-15,20-7 29 0,-20 7-26 0,14-5 27 16,-14 5-37-16,0 0 36 0,0 0-33 0,13-5 33 16,-13 5-37-16,0 0 26 0,0 0-24 0,0 0 25 15,0 0-24-15,4 19 23 0,-4-19-8 0,2 16 0 16,-2-16 6-16,6 24 2 0,0-10-4 15,0 0-7-15,0-2-13 0,2-1-38 0,3-1-49 16,-11-10-48-16,19 11-34 0,-19-11-73 0,24 0-59 16,-9-4-135-16,-1-3-443 0,1-2-523 0</inkml:trace>
  <inkml:trace contextRef="#ctx0" brushRef="#br0" timeOffset="1063.55">19436 9288 39 0,'0'0'674'0,"7"-16"-230"0,-7 16-81 0,8-15-68 15,-8 15-28-15,7-14-13 0,-7 14-13 0,0 0-34 16,6-15-14-16,-6 15-25 0,0 0-19 16,0 0-19-16,0 0-33 0,0 0-15 0,-5-15-15 0,5 15-14 15,0 0-13-15,-16 11-8 0,8-3-4 16,-1 4-4-16,-2 3-8 0,1 1 3 0,2 1-13 16,3-3 3-16,1 2-4 0,1 1 1 15,3 2-3-15,4 3 2 0,2-1-3 0,3 2 1 16,3-4-1-16,7 0 6 0,1-7-25 0,1-4-29 15,5-6-29-15,2-4-42 0,8-6-6 0,-1-6-43 16,2-3 34-16,2-8-42 0,-7 1 69 0,-4-2 20 16,-4-4 34-16,-6-1 25 0,-3-2 46 0,-6-3-26 15,-5-2 73-15,-5 0-27 0,-2 0 73 16,-5 1 8-16,-2 1 12 0,-4 3 5 0,-2 3-13 0,0 2 5 16,-3 3-21-16,1 3 12 0,0 2-43 15,4 5 9-15,0 3-15 0,3 2 8 0,11 10-38 16,-13-13 8-16,13 13-42 0,0 0 28 0,-14-5-30 15,14 5 18-15,0 0-22 0,3 31-2 16,2-6 2-16,4 10 0 0,1 4 0 0,1 3-1 16,4 8 20-16,1-3-36 0,2 0 40 0,1-2-97 15,-1-11 14-15,1-2-44 0,-2-4-27 0,2-3-18 16,-3-4-41-16,0-6 13 0,-2-2-66 0,-2-6 49 16,-12-7-94-16,17 4-68 0,-17-4-391 0,15-6-268 15</inkml:trace>
  <inkml:trace contextRef="#ctx0" brushRef="#br0" timeOffset="1372.24">19921 9244 1374 0,'2'-27'289'15,"-1"-2"-44"-15,0-2-58 0,-1 3 26 16,0 0-60-16,-2 3 38 0,0 2-14 0,0 6-5 16,-1 0-2-16,0 2-16 0,3 15-9 0,-9-22-27 15,9 22-25-15,-8-15-24 0,8 15-12 16,0 0-12-16,-12-7-10 0,12 7-5 0,-14 12-20 16,5-2 5-16,-2 7 3 0,-1 0-4 0,3-1-8 15,0 3 3-15,1-1-3 0,1 1-2 0,3-2 0 16,0-3 0-16,0 2-6 0,4-16 6 0,-5 22-1 15,5-22-1-15,-5 18-5 0,5-18 7 16,0 0-2-16,-3 20 2 0,3-20 1 0,0 0-3 0,0 0 26 16,-4 17 4-16,4-17-3 0,0 0-10 15,0 0 0-15,0 0-2 0,0 0-6 0,0 0-2 16,-4 16-25-16,4-16 13 0,0 0 12 0,0 0-3 16,10 9-6-16,-10-9 4 0,16 12-2 15,-4-4-2-15,5 3 13 0,-1-1-15 0,3 2 13 16,1-1-15-16,-2 1 14 0,3-1-56 0,2-3 3 15,-1 0-25-15,5-3-59 0,0-3-39 0,2-5-102 16,6-6-64-16,2-2-592 0,0-5-578 0</inkml:trace>
  <inkml:trace contextRef="#ctx0" brushRef="#br0" timeOffset="1754.42">20402 9066 1016 0,'-7'-11'597'0,"-3"1"-95"0,-5 0-80 0,-1 0-109 15,-3 2-48-15,-1 1-58 16,-1 3-31-16,-1-1-24 0,3 5-32 0,-5 2-24 15,-1 2-37-15,1 1 7 0,2 2-4 0,-1 3-14 16,2 0-13-16,5 2-9 0,0 2-2 0,4 0-8 16,3 0-3-16,4 0-3 0,5-14-12 0,-1 25 8 15,5-10 1-15,4 2-4 0,2-3-4 0,4 0 19 16,2-3-17-16,0-2 13 0,3-3-18 0,-2-2 15 16,-17-4-24-16,26 4 26 0,-26-4-16 0,24 2 17 15,-24-2-15-15,0 0 20 0,25 0-17 16,-25 0 17-16,0 0-17 0,0 0 21 0,20-3-32 15,-20 3 29-15,0 0-24 0,0 0 13 16,0 0-24-16,17 6 23 0,-17-6-18 0,11 13 17 16,-4 0-18-16,3 6 18 0,4 6-25 0,0 6 25 15,2-1 6-15,0 2-1 0,3 0-22 0,1 1 16 16,1-1-16-16,0 1 17 0,-1 0-18 0,-1-3 17 16,-1-2-17-16,-3-3 15 0,-5-5-14 0,-2 0 21 15,-4-4-21-15,-4-16 15 0,-3 28-24 0,-5-15-5 16,-3 0-47-16,-2-6-49 0,13-7-32 0,-31 1-33 15,11-6-32-15,0-5-84 0,-2-7-63 0,-2-3-488 16,2-5-443-16</inkml:trace>
  <inkml:trace contextRef="#ctx0" brushRef="#br0" timeOffset="2926.31">20296 9395 902 0,'10'-19'384'0,"1"3"-67"0,2 0-73 16,3 4-43-16,-1-1-37 0,3 4-19 0,0 0-31 15,2 4-12-15,-2 2-45 0,0 0 14 0,2 3-31 16,-2 0 58-16,2 3-27 0,-1 0-14 0,1 1-2 15,-3 1-13-15,-2 0-7 0,0 0-8 0,-15-5-3 16,20 9-4-16,-20-9 4 0,18 7 67 0,-18-7 40 16,0 0-9-16,0 0-31 0,0 0-9 0,0 0-21 15,0 0-8-15,0 0-16 0,0 0-21 0,-11-16 9 16,-1 7-25-16,-1-3 34 16,-1-2-10-16,1-1 1 0,1-1-7 0,0-1-2 15,1 1-4-15,2-1-4 0,1 0-2 0,3 3-8 16,1-1 5-16,4 15-1 0,-1-27-7 0,1 27 7 15,6-26-2-15,1 14-1 0,4 0 0 0,2-1-1 16,3 1-3-16,2 3 5 0,2-1 0 0,1 2 0 16,1 2-7-16,0 0 7 0,-3 4-1 0,-1 0-3 15,-18 2 1-15,31 3-1 0,-16 1-52 0,-15-4 68 16,25 11-49-16,-16-1 57 0,-1 0-54 0,-1 1 61 16,0 2-51-16,-2-1 57 0,-5-12-9 0,7 25-11 15,-7-25 5-15,5 25-3 16,-5-25-4-16,6 23-5 0,-6-23 3 0,8 21-1 0,-8-21-2 15,7 17-1-15,-7-17 0 0,8 13-4 16,-8-13 10-16,0 0 4 0,17 6-2 0,-17-6-1 16,16-6 1-16,-16 6-5 0,20-15 2 0,-12 3-2 15,0-1-8-15,-3-2 7 0,1-1 1 0,-4-1-2 16,-2 0-5-16,-1-2 4 0,-5 1 0 0,-2 0-2 16,-1 1-1-16,-5 4 0 0,-3 1-7 0,-5 2 6 15,-1 4-2-15,-2 2-4 0,-2 2 3 0,1 3-1 16,0 1 0-16,3 1-2 0,6 0-11 0,17-3-22 15,-23 8-9-15,23-8-69 0,0 0 52 16,0 0-49-16,0 0 67 0,10 10-44 16,10-9 54-16,5-3-38 0,5 1 48 0,6-3-26 15,1 0 50-15,-1 1-39 0,-2 0 51 0,-5 0-47 16,-2 1 50-16,-2 1-45 0,-6 1 50 16,-19 0-45-16,30 0 75 0,-30 0 34 0,19 3 17 0,-19-3-18 15,14 7-13-15,-14-7-9 0,6 13-9 0,-6-13-11 16,3 16-8-16,-3-16-11 0,-1 18 1 0,1-18-4 15,0 0-5-15,1 24-6 0,-1-24 4 0,4 14-2 16,-4-14-1-16,8 15 0 0,-8-15 0 0,14 6-3 16,-14-6 5-16,21 0 3 0,-7-4-6 15,0-3-6-15,3-3 6 0,1-1 1 0,-4-1-1 16,-1 0 1-16,1-2 11 0,-4 0 6 16,-3 2-2-16,1 0-3 0,-1 0-6 0,-7 12 3 15,9-17-2-15,-9 17 1 0,8-15-5 16,-8 15 0-16,0 0-14 0,7-14 9 0,-7 14-5 0,0 0-1 15,0 0-5-15,9-8 5 0,-9 8 1 0,0 0-1 16,16 7 1-16,-16-7-25 0,14 13 21 0,-14-13 10 16,17 17-3-16,-7-7-3 0,0 0 4 0,1-1-2 15,0-1 1-15,-1 1-1 0,-10-9 2 0,20 10-11 16,-20-10 12-16,17 3-1 0,-17-3 3 16,20-6-18-16,-20 6 2 0,23-15 4 0,-14 5-3 15,-2-2 0-15,0-2-7 0,-3-1 4 0,-4 15 11 16,2-25 1-16,-2 25-1 0,-1-25-4 15,1 25 5-15,-3-19 0 0,3 19 1 16,0 0-4-16,-2-21-7 0,2 21-5 0,0 0 9 0,0 0 0 16,0 0-4-16,0 0 5 0,0 0 2 0,0 0 0 15,0 0 0-15,11 11 2 0,-7 1-8 0,5 5 10 16,-4-1-48-16,0 0 56 0,0-1-53 0,0 0 59 16,-1-2-51-16,-4-13 56 0,9 21-52 15,-9-21 51-15,7 13 24 0,-7-13 19 0,0 0 4 16,0 0-16-16,0 0-1 0,0 0-14 0,0 0-1 15,0 0 6-15,0 0 11 0,-12-13-12 0,12 13-5 16,-11-23 6-16,11 23-4 0,-12-22-5 16,12 22 31-16,-10-19-49 0,10 19 34 0,-5-19-47 15,5 19 24-15,0-17-32 0,0 17 38 0,8-17-42 16,1 7 37-16,2 1-42 0,1 2 39 0,3 0-41 16,1 2 38-16,2 2-37 0,1 0 25 0,1 2-26 15,1 1 39-15,4 2-41 0,1 1 39 0,-2 1-42 16,0 1 43-16,-1 1-38 0,0 3 37 0,-3 0-40 15,-2 0-4-15,-2 1-4 0,0 3 17 16,-3 0 7-16,-1 2 0 0,-3 0 9 0,-3-2-9 16,-1 2-14-16,-2 0-28 0,-3-15-39 0,4 24-43 15,-4-24-59-15,4 18-38 0,-4-18-32 16,4 14 11-16,-4-14-2 0,0 0-92 0,0 0-151 16,24-6-244-16,-13-3-258 0</inkml:trace>
  <inkml:trace contextRef="#ctx0" brushRef="#br0" timeOffset="3151.16">22038 8909 1155 0,'8'-21'469'0,"-2"1"-94"0,-3-2-27 15,-1 5-60-15,-1-1-55 0,-1 18-20 0,-2-27-31 16,2 27 5-16,-6-21-43 0,6 21-18 0,-7-16-37 16,7 16-8-16,-10-10-30 0,10 10-4 15,0 0-18-15,0 0 2 0,-18 6-14 0,18-6-5 16,-9 21-3-16,9-21-7 0,-4 26 6 0,4-26-2 16,8 28-1-16,-1-15-3 0,2-3 10 0,3-2 17 15,-12-8 15-15,24 4 21 0,-6-7 12 16,1-5 31-16,-2-6-45 0,2-6 28 0,-4-3-23 0,-5-5-11 15,-7 2-13-15,-9-6-67 0,-7-4 62 16,-13-5-45-16,-8 1 5 0,-8 1-67 0,-6 3-18 16,-4 3-36-16,0 0-109 0,-2 4 49 0,3 0-84 15,7 3-134-15,9 6-589 0,8 2-697 0</inkml:trace>
  <inkml:trace contextRef="#ctx0" brushRef="#br0" timeOffset="3908.23">22541 8945 660 0,'-25'-5'556'0,"1"-1"-91"0,2 1-160 0,4 1-17 16,4 0-113-16,14 4 10 0,-22-5-105 0,22 5 34 16,0 0-63-16,-13-6 28 0,13 6-53 0,0 0 37 15,21-11-54-15,-1 3 33 0,9-4-42 0,4 1 41 16,5-3-50-16,12-2 43 0,2 0-7 0,4-5-5 15,5 2 1-15,2-2-7 0,3-2-20 0,-1 1 21 16,-2-1 2-16,-4 2-24 0,-4 0-47 16,-5 4-38-16,-14 3-53 0,-4 1-78 0,-5 1-116 15,-10 2-385-15,-4 3-246 0</inkml:trace>
  <inkml:trace contextRef="#ctx0" brushRef="#br0" timeOffset="4306.59">23058 8537 711 0,'0'0'608'0,"0"0"-140"16,6-16-88-16,-6 16-31 0,0 0-79 0,-1-17-24 16,1 17-28-16,0 0-11 0,-9-19-29 15,9 19-14-15,-10-11-30 0,10 11-21 0,-10-12-20 16,10 12-18-16,0 0-28 0,-12-12 0 0,12 12-14 16,0 0-6-16,0 0-8 0,0 0-3 0,0 0 0 15,0 0-5-15,0 0-1 0,17 8-2 0,1 2-10 16,2 0 9-16,5 3-1 0,5-1 0 0,0 3 21 15,1-1-26-15,0 0 25 0,-2 0-31 0,-2 2 28 16,-7-4-36-16,-2 0 41 0,-4 0-20 0,-3 2 38 16,-7 1-43-16,-6 2 32 0,-9 12-39 15,-10 0 32-15,-12 12-58 0,-7 2-70 0,-4 0-109 16,-1-5-105-16,0-1-240 0,6-6-445 16,10-9-717-16</inkml:trace>
  <inkml:trace contextRef="#ctx0" brushRef="#br0" timeOffset="21854.15">22179 8064 475 0,'0'0'620'0,"-8"-14"-145"16,8 14-113-16,-10-18-65 0,10 18-40 0,-15-15-60 16,15 15-46-16,-16-18-43 0,6 9-7 0,0 0-32 15,0 2-1-15,0-2-23 0,-1 0-3 0,0 0-18 16,-1 0 7-16,1-1-13 0,-1 1 6 16,2 0-12-16,-5-2 5 0,1 0-18 0,1-1 14 15,-1-1 1-15,0 1-23 0,-1 1 8 0,0-3 1 16,-2 2 2-16,1 1-13 0,-2-1-41 0,0 0 52 15,-2 0-44-15,-5-1 54 0,0 0-61 16,-2 1 60-16,0-2-40 0,-2 2-7 0,-2 1 63 16,-1 0-47-16,-4 0 46 0,1 0-48 0,-3 1 50 15,1-1-52-15,-1 1 43 0,-4 0-38 0,4-2 50 16,-5 2-51-16,-2 0 48 0,0-1-50 0,-9-3 48 16,1 2-50-16,-1-1 54 0,1 1-53 0,0-2 48 15,-2 1-57-15,-2-1 59 0,1 2-60 16,-2-2 63-16,1 3-51 0,-1 0 49 0,-1 1-49 15,1 1 49-15,-2 0-51 0,-1 1 31 0,-2 1-35 16,1 1 58-16,-4 2-49 0,1 0 46 16,-2 2-49-16,0 4 47 0,-1-2-46 0,0 0 52 15,2 4-55-15,0 2 41 0,2 0-46 0,0 2 55 16,1-1-56-16,0 4 66 0,2 1-61 0,0 0 48 16,0 1-46-16,1 4 44 0,1-1-45 0,1 0 48 15,1 2-47-15,2 0 54 0,-3-1-39 0,5 2 48 16,0 2-11-16,1-1-6 0,3 2-2 0,1 1-7 15,4 1-2-15,0 1-2 0,2 2 2 0,2 0-17 16,0 2 8-16,3 1 6 0,1 2-2 16,0 2-4-16,3-1 2 0,1 2 0 0,2 5-45 15,1-4 49-15,2 4-41 0,6-6 44 16,-2 7-42-16,6-3 49 0,1-1-52 0,2 5 54 0,2-2-10 16,0 3-36-16,3 2 36 0,2 2 10 15,-1-1-18-15,4 3 15 0,-1 9-5 0,2-8-2 16,2 1 1-16,0 1-2 0,1-2-6 0,2 2-6 15,1-2 6-15,1 0 1 0,2 8-2 0,3-3-1 16,-1-10-1-16,3 6-16 0,4-1 19 0,-1-10-17 16,5 10 23-16,3-4-21 0,0-1 19 0,4-1-22 15,2-3 21-15,2 1 1 0,2-3-4 0,2-1-1 16,3-1-2-16,3 0 0 0,2-3 1 0,2-1 3 16,5-3-5-16,4-1-6 0,2-4 7 15,2 2 2-15,3-2-2 0,3-2-1 0,1 0 1 16,2-4 0-16,3-1 6 0,0-1-4 15,2-3-19-15,4-1 16 0,-1-1-12 0,4-2 20 16,1 0-3-16,3-1 1 0,1-2-2 0,-2 0 0 16,1-2-1-16,2 0-11 0,0-1 11 0,-1-4-15 15,-2 0 20-15,1-2 1 0,0-1-4 0,0-3 0 16,-3-2-2-16,1-4 1 0,-1-3 2 0,-2-3-4 16,-2-3-6-16,5-2 5 0,-8-5 5 0,0-1-1 15,0-5 3-15,-2-3-6 0,14-9 1 0,-3-5 9 16,-4-2 2-16,-2-3-17 0,-5-5 12 15,-4-3-7-15,-1-1 11 0,-5-3-3 0,-11 7-2 16,-3 3 4-16,8-19 4 0,-13 12 1 0,-3 1 3 16,-1 0-12-16,-5 1 8 0,-3 0 24 15,-5 3 7-15,-4 1-5 0,-3 1 1 0,-6 3-5 16,-6 8-2-16,-4-2-10 0,-4 0-6 0,-3-7 0 16,-5 1-4-16,-5 1-8 0,-4 0 5 0,0 3-3 15,-8-1-5-15,-4 1-25 0,-1-1-35 0,-6 2-15 16,0 2-33-16,-1 2-43 0,-7 0-76 0,-6 3-225 15,-4 4-379-15,-3 5-401 0</inkml:trace>
  <inkml:trace contextRef="#ctx0" brushRef="#br0" timeOffset="24387.53">24070 8200 865 0,'-7'-19'570'0,"-1"-1"-125"0,1 6-68 16,-1-1-66-16,0 5-79 0,0-2-49 0,8 12-33 15,-11-15-29-15,11 15-23 0,-10-9-25 0,10 9-17 16,0 0-2-16,0 0-16 0,0 0-11 16,-11 18 0-16,9 2-9 0,1 5 2 0,-1 4-5 15,2 6-4-15,0 3 0 0,3 2-3 16,-2 0 0-16,1 1-4 0,0 1-4 0,1-1 3 15,0-2 2-15,3-2 0 0,-1-5-3 0,-2-4-2 16,2-6 1-16,-1-1 2 0,-1-5-3 0,-3-16 3 16,5 24 4-16,-5-24 39 0,0 0 15 0,2 17-16 15,-2-17-4-15,0 0-14 0,0 0 1 0,-6-17-2 16,1-3-13-16,-1-9 2 0,-1-8-10 0,0-4 3 16,2-6-8-16,1-12-3 0,0 0 3 0,2 7-3 15,2 0 7-15,1 2-8 0,1 1 6 16,3 4-6-16,2 1 5 0,3 4-5 15,1 4 6-15,1 2-8 0,4 5 6 0,-1 2-5 16,4 5 7-16,-4 4-10 0,2 4 8 0,2 4-18 16,0 3 18-16,0 4-3 0,-19 3 5 0,36 4-6 15,-16 3 9-15,-3 6-8 0,-1 2 9 0,-3 3-5 16,-2 3 4-16,-1 1-10 0,-6 2 5 0,-2 2 3 16,-2-1-1-16,-3 1 0 0,-4 4-1 0,-2-1-4 15,-5-3 5-15,1 1 0 0,-3-4-5 0,1 0 6 16,2-6 1-16,2-2-1 0,3-5-3 15,8-10-3-15,-13 17-6 0,13-17 3 0,0 0 1 16,-6 10 0-16,6-10-2 0,0 0 4 0,0 0 3 16,25 0-1-16,-25 0 0 0,29-2-4 15,-10 2 5-15,3 2 0 0,2-1-1 0,2 3-4 16,3 6 6-16,-1 1-3 0,-2 3 4 0,-2 3-3 16,-2 1 4-16,-5 3-5 0,-3-4 7 0,-4 3-3 15,-6 1 5-15,-2 3-8 0,-4 2 9 0,-6 4 4 16,-2 3-2-16,-8 0-6 0,-4 1 4 0,-5 3-43 15,2-10 50-15,0-2-9 0,1-2 5 0,4-4-22 16,3-8-62-16,4-4-73 0,13-7-113 0,0 0-40 16,-15-10-646-16,19-9-620 0</inkml:trace>
  <inkml:trace contextRef="#ctx0" brushRef="#br0" timeOffset="24751.81">24779 8139 937 0,'0'0'638'0,"11"-13"-149"0,-11 13-84 15,0 0-95-15,0 0-63 0,0 0-29 0,-9-11-55 16,9 11 9-16,-22 3-34 0,4 1-8 0,-3 3-26 16,-1 3 6-16,-3 2-38 0,0 3 1 0,2 0-36 15,1 0 8-15,6-1-31 0,2 2 24 16,1 0-32-16,4-1 17 0,3 2-20 0,4-2 19 16,2-15-24-16,0 26 18 0,3-12-22 0,3 0 17 15,4-3-17-15,0-2 23 0,3-2-25 0,3-3 18 16,0-2-19-16,4 0 20 0,-1-5-21 15,3 0 20-15,0-3-21 0,-2-1 19 0,-1-1-19 0,-2 0 29 16,-4 1-27-16,0 0 21 0,-13 7-18 16,16-10 24-16,-16 10-23 0,14-9 24 0,-14 9-33 15,0 0 29-15,11-9-21 0,-11 9 21 0,0 0-29 16,0 0 23-16,0 0-21 0,0 0 21 0,17 3-20 16,-17-3 22-16,7 11-33 0,-7-11 35 0,11 16-22 15,-11-16 21-15,15 19-26 0,-6-10-15 16,0 1-17-16,2-1 19 0,2 0-5 0,-13-9-32 15,23 8-54-15,-23-8-42 0,30-3-34 0,-11-7-53 16,6-5-133-16,-4-5-136 0,2-5-267 0,-1-3-318 16</inkml:trace>
  <inkml:trace contextRef="#ctx0" brushRef="#br0" timeOffset="25006.55">25192 8091 722 0,'0'0'512'0,"2"-22"-96"0,-2 22-82 16,-2-16-40-16,2 16-37 0,-6-14-58 0,6 14-30 15,-7-10-21-15,7 10-17 0,0 0-4 0,-18-5-19 16,18 5-26-16,-18 1-15 0,18-1-17 15,-20 10-8-15,8-3-7 0,1 2-7 0,3 1-5 16,-1 1-8-16,9-11-3 0,-8 21-7 0,8-21 3 16,2 23-5-16,1-10 3 0,6 0 0 15,2 2-1-15,2-3-1 0,4 1 0 0,1-2-2 0,-1 0 1 16,1 0-2-16,-1-1 2 0,0 0-5 0,-2 0 6 16,-1 2 1-16,-5-1 0 0,-2-1 1 0,-7-10-10 15,6 23 9-15,-6-23 0 0,-6 30-1 16,-1-12-3-16,-4 1 4 0,-6 2 0 0,0 0-1 15,1-5-20-15,1-1-27 0,-2-3-48 0,5-3-23 16,12-9-73-16,-18 8-34 0,18-8-112 16,0 0-509-16,0 0-429 0</inkml:trace>
  <inkml:trace contextRef="#ctx0" brushRef="#br0" timeOffset="25176.08">25354 8149 741 0,'15'-13'621'0,"-15"13"-136"0,11-8-85 0,-11 8-71 16,0 0-79-16,11-8-47 0,-11 8-32 15,0 0-44-15,0 0-21 0,0 0-20 0,16 4-17 16,-16-4-12-16,7 18-12 0,-7-18-11 0,10 25-3 16,-6-10-6-16,3 6-4 0,1 0-8 15,1-1 3 1,1 0-1-16,0-2-27 0,1-3-57 0,3-5-109 0,-1-2-30 0,-13-8-193 0,26 0-473 16,-8-7-483-16</inkml:trace>
  <inkml:trace contextRef="#ctx0" brushRef="#br0" timeOffset="25311.87">25479 7982 954 0,'-15'-6'564'0,"15"6"-169"16,-21-8-60-16,21 8-88 0,-14-7-50 0,14 7-66 15,0 0-17-15,0 0-24 16,0 0-10-16,0 0-59 0,0 0 35 0,19-5-125 16,2 3-110-16,4 1-684 0,3 0-464 0</inkml:trace>
  <inkml:trace contextRef="#ctx0" brushRef="#br0" timeOffset="25582.9">25807 8035 1135 0,'0'0'532'15,"0"0"-134"-15,0 0-79 0,0 0-70 0,0 0-83 16,0 0-22-16,-4 14 2 0,4-14-10 16,0 0-14-16,0 0-18 0,0 0-19 15,0 0-5-15,0 0-12 0,0 0 4 0,0 0 10 16,-6 12-14-16,6-12-19 0,0 0-7 0,-10 14-5 15,10-14-8-15,-13 22 31 0,4-8-19 0,-3 3 2 16,0 0-7-16,0 2-8 0,3 0-7 0,-2 1 0 16,1 1-7-16,2-2-3 0,3 0 24 0,1-3-32 15,4-16 14-15,0 28-17 0,0-28 21 0,7 25-26 16,1-13 17-16,4-4-20 0,1 0 23 0,7-2-29 16,-2-4-68-16,3-3-76 0,4-5-96 0,1 0-189 15,1-5-561-15,5-3-723 0</inkml:trace>
  <inkml:trace contextRef="#ctx0" brushRef="#br0" timeOffset="26463.92">26726 8215 475 0,'-2'-25'635'0,"-2"1"-135"0,-4 2-95 0,2 2-65 16,-3-1-32-16,0 4-57 0,-2-1-20 0,-2 4-25 15,1 3-11-15,3 0-54 0,-2 3-9 0,11 8-41 16,-18-8-7-16,18 8-31 0,0 0 0 0,-23 1-23 16,23-1-6-16,-13 12-4 0,13-12-7 0,-7 21 0 15,7-21-1-15,0 26-3 0,5-12-1 16,1 0 0-16,6 0-11 0,-3-3 9 0,4-4 1 15,1 0-7-15,1-1 2 0,-15-6 6 0,27 0 2 16,-11-6 22-16,0-2-2 0,2-3-20 0,-3-3 10 16,-1-2-3-16,-1-2-2 0,-4-1 22 15,3-2-9-15,-6-1 27 0,1-1-39 0,-1 1 28 16,-3 0-65-16,2 1 49 0,-3 4-29 0,-2 17-3 16,2-27 3-16,-2 27-1 0,4-21 1 0,-4 21-3 15,3-14-1-15,-3 14 2 0,0 0 19 16,10-7-21-16,-10 7 31 0,0 0-37 0,21 10 32 15,-10 0-30-15,1 2 30 0,1 4-33 0,1-1 30 16,-1 1-41-16,0-1 6 0,3 0-30 0,-3-1-34 16,-1-1 0-16,-1-4-17 0,0 0-16 0,-11-9-6 15,22 10-13-15,-22-10-7 0,19 0 6 0,-19 0 11 16,23-7 20-16,-12 0 25 0,0-2 26 16,-2-2-28-16,-9 11 54 0,11-17-1 0,-11 17 42 15,6-15 5-15,-6 15 22 0,0 0-23 0,5-16 3 16,-5 16-21-16,0 0 17 0,0 0-25 0,0 0 19 15,0 0 8-15,0 0-15 0,0 0 2 0,0 0-3 16,9 14-8-16,-9-14 7 0,0 0-1 0,5 20 0 16,-5-20-3-16,0 0-1 0,6 16-1 15,-6-16 7-15,0 0 35 0,0 0 15 0,0 0 0 16,0 0 16-16,0 0 17 0,0 0 24 0,11-7 3 16,-11 7 18-16,0 0-24 0,-4-29 31 0,4 29-38 15,-7-25-38-15,1 13 25 0,2-3-55 16,0 1 27-16,4 14-72 0,-8-23 28 0,8 23 27 15,-2-18-42-15,2 18-11 0,2-16 31 0,-2 16-27 16,11-11 32-16,-11 11-57 0,16-6 30 0,-16 6 30 16,27 3-37-16,-9 1 33 0,2 3-37 0,2 1 24 15,-1 2-21-15,-1 2 33 0,5 2-38 0,-3 2 32 16,-2 2-34-16,-2 1 33 0,-1 2-33 16,-7 0 4-16,-1-2 2 0,-2-1-34 0,-2-1-34 15,-1-3-52-15,-4-14-57 0,5 21-76 0,-5-21-12 16,0 0-151-16,2 18-519 0,-2-18-613 0</inkml:trace>
  <inkml:trace contextRef="#ctx0" brushRef="#br0" timeOffset="26707.48">27444 7924 919 0,'0'0'607'0,"-1"-24"-137"0,1 24-69 0,-3-21-88 16,3 21-77-16,-4-16-34 0,4 16-36 0,-5-14-38 16,5 14-23-16,0 0-23 0,-7-13-18 0,7 13-13 15,0 0-11-15,0 0-12 0,0 0-3 0,0 0-3 16,-4 17-5-16,4-17-8 0,12 13 2 0,-12-13-3 15,19 16-2-15,-5-12 0 0,-14-4-3 16,27 7 3-16,-27-7 17 0,28 0 20 16,-13-4-5-16,-1-3 10 0,-1 0-17 0,-4-5-5 15,-3 0-4-15,-3-3-4 0,-6-2-13 0,-6-3-43 16,-8-5 61-16,-6 0-59 0,-6-2 27 0,-7-4-94 16,-5-1 12-16,1 2-91 0,-2 0-9 0,3 0-42 15,11 8-13-15,0 2-11 0,5-1-123 0,3 1-342 16,9 6-246-16</inkml:trace>
  <inkml:trace contextRef="#ctx0" brushRef="#br0" timeOffset="27255.56">27651 7586 1280 0,'0'0'561'0,"12"19"-184"16,-12-19-21-16,6 15-149 0,-6-15 8 0,5 16-93 15,-5-16 30-15,0 0-83 0,3 19 36 0,-3-19-70 16,0 0 42-16,0 0-75 0,2 19 54 0,-2-19-63 15,0 0 53-15,0 0-60 0,0 0 53 0,12 7-63 16,-12-7 59-16,13-7-55 0,-13 7 52 0,21-14-55 16,-9 6 58-16,1-3-59 0,-4 1 57 0,3 1-56 15,-2-2 54-15,-10 11-31 0,13-17 73 16,-13 17-46-16,10-12 67 0,-10 12-62 16,7-11 68-16,-7 11-64 0,0 0 40 0,0 0-66 15,0 0 46-15,-4-17-60 0,4 17 3 0,0 0 42 16,-21 6-50-16,21-6 45 0,-23 14-53 0,8-2 48 15,2 2-55-15,-1 1 55 0,3 2-56 0,0 3 54 16,3-1-11-16,2 2 0 0,4-3-4 0,4 0 17 16,1 3-30-16,3-2-9 0,4-1-15 0,1-1 24 15,3-2-20-15,3-2 17 0,4-3-13 0,-2-2 18 16,4-2-15-16,0-1 18 0,0-2-15 0,-4-3 13 16,1 0-11-16,-2-2 20 0,-2 1-19 15,-16 1 15-15,27-6-13 0,-27 6 19 0,18-7-18 16,-18 7 20-16,0 0-22 0,18-6 15 15,-18 6-18-15,0 0 22 0,0 0-20 0,0 0 12 16,0 0-19-16,0 0 22 0,8 13-19 0,-8-13 17 16,0 0-17-16,-6 14 15 0,6-14-15 0,0 0 24 15,0 0-22-15,0 0 22 0,-3 16 29 0,3-16 46 16,0 0-52-16,0 0 47 0,0 0-64 0,0 0 48 16,-8-10-6-16,8 10-55 0,-6-17 45 0,6 17-51 15,-2-25 39-15,2 25-49 0,0-33 2 0,2 15 1 16,2-5-7-16,3 1 9 0,1-1-7 15,8-2 5-15,1 1-54 0,2 2-96 0,3 2-17 16,3-1-102-16,2 6-22 0,0 0-108 0,0 3-592 16,-4 6-714-16</inkml:trace>
  <inkml:trace contextRef="#ctx0" brushRef="#br0" timeOffset="27519.2">28435 7616 1464 0,'0'0'664'16,"-11"10"-102"-16,11-10-180 0,-23-6-47 0,23 6-91 15,-28-7-25-15,12 4-75 0,0 0 42 16,1-1-47-16,15 4-17 0,-26-3-37 0,26 3-8 16,-20-1-32-16,20 1-2 0,-15 6-15 0,15-6-2 15,-12 19 1-15,12-19-5 0,0 29-6 0,7-8-2 16,0 1 36-16,6 4-48 0,2 2 40 16,2-1-54-16,1-1 46 0,2 0-114 0,-2 0 18 0,0-2 10 15,-3-1 27-15,-3-7-11 0,-5 1 9 16,0-3-19-16,-7-14-8 0,2 23 56 0,-2-23-6 15,-9 22 2-15,-3-12-19 0,-1 2-18 0,-3-4-30 16,-1-1-83-16,0-3 22 0,-1-3-82 16,0-1 13-16,1-4-57 0,0-4-167 0,1-3-475 15,3-3-531-15</inkml:trace>
  <inkml:trace contextRef="#ctx0" brushRef="#br0" timeOffset="27722.2">28484 7361 713 0,'11'-18'783'0,"-11"18"-269"0,7-12-103 0,-7 12-105 0,0 0-79 16,10-11-46-16,-10 11-36 0,0 0-27 16,0 0-8-16,0 0 1 0,13 16-9 0,-9 1-21 15,2 8 52-15,0 10 16 0,1 5 14 16,-2 7-49-16,3 9-6 0,2 1-21 0,-1 1 11 16,3-1-52-16,4-3 29 0,1-4-49 0,4-3-11 15,2-5-5-15,-1-12-41 0,1-5-55 0,2-7-84 16,2-5-108-16,-3-11-126 0,0-4-717 0,-1-4-869 15</inkml:trace>
  <inkml:trace contextRef="#ctx0" brushRef="#br0" timeOffset="28455.92">28433 7442 740 0,'0'0'502'15,"-21"2"-126"-15,21-2-108 0,-11 9-43 0,11-9-48 16,0 0-3-16,7 22-31 0,9-12-3 0,3-1-29 15,5 0-22-15,7-2-13 0,8-2-18 0,-1-3-7 16,2-2-19-16,1-2 54 0,0-2-67 0,-4 0 46 16,-2 0-63-16,-8-2 53 0,-4 1-58 15,-3-1 50-15,-4 2-17 0,-16 4 67 0,22-7-46 16,-22 7 55-16,0 0-70 0,12-9 46 0,-12 9-72 0,0 0 47 16,0 0-54-16,0 0-1 15,-21-3-4-15,21 3 4 0,-22 5-2 0,7 1 0 16,2-1 0-16,-1 2-2 0,0 0-5 0,0 3 9 15,3-3-3-15,0 3-2 0,0 1 1 0,3 0 0 16,2 1 1-16,6-12 50 0,-6 20-60 0,6-20 45 16,1 18-51-16,-1-18 56 0,8 19-77 0,-8-19 78 15,19 14-62-15,-19-14 58 0,25 8-59 0,-25-8 56 16,32 2-63-16,-32-2 62 0,32-4-55 0,-15 1 57 16,-17 3-63-16,24-6 61 0,-24 6-57 15,19-6 59-15,-19 6-59 0,14-5 50 0,-14 5-51 16,0 0 60-16,15-5-62 0,-15 5 50 15,0 0-53-15,0 0 61 0,0 0-60 0,14 5 59 16,-14-5-59-16,0 0 49 0,6 15-49 0,-6-15 59 16,0 0-65-16,10 17 54 0,-10-17-49 0,0 0 53 15,12 11-56-15,-12-11 60 0,0 0-65 0,15 3 68 16,-15-3-57-16,0 0 57 0,18-4-61 0,-18 4 62 16,12-9-56-16,-12 9 56 0,11-10-74 0,-11 10 68 15,10-9-52-15,-10 9 30 0,0 0-28 0,12-10 48 16,-12 10-69-16,0 0 78 0,0 0-61 0,17-2 41 15,-17 2-37-15,0 0 53 0,16 6-67 16,-16-6 74-16,12 9-63 0,-12-9 45 0,11 8-38 16,-11-8 56-16,0 0-52 0,11 9 57 15,-11-9 1-15,0 0 91 0,0 0-26 0,0 0 27 16,0 0-24-16,0 0 29 0,0 0-12 0,0 0-5 16,12-9-9-16,-12 9-20 0,-3-14 21 0,3 14-38 15,-8-19 19-15,8 19-52 0,-4-21 25 0,4 21-46 16,0-22 20-16,0 22-34 0,5-22 24 0,-5 22-36 15,12-22 29-15,-2 13-35 0,1 2 34 0,3 0-12 16,2 4 0-16,0 1-8 0,4 2-28 0,1 3 30 16,2 3-31-16,-1 2 29 0,4 4-68 0,-3 3 36 15,-1 2-46-15,0 1-2 0,-4 1 3 16,-4-2 13-16,0 2 13 0,-1-1-24 16,-2-1-21-16,-2 0-39 0,-1-6-46 0,-8-11-108 15,11 18 5-15,-11-18-84 0,0 0-241 0,8 13-283 16,-8-13-513-16</inkml:trace>
  <inkml:trace contextRef="#ctx0" brushRef="#br0" timeOffset="28706.12">29631 7528 1354 0,'0'0'562'15,"6"-24"-102"-15,-6 24-109 0,2-18-93 0,-2 18-44 16,0 0-45-16,-2-17-35 0,2 17-30 16,0 0-19-16,0 0-18 0,0 0-15 0,-17 6-10 15,17-6-14-15,-6 13 3 0,6-13-9 16,-1 19-3-16,1-19-3 0,7 20-4 0,1-9 0 15,1-2 49-15,-9-9-3 0,21 13 32 0,-21-13 2 0,21 4 14 16,-21-4-10-16,23-7 18 0,-10 0-39 16,-3-4-13-16,-2-6-10 0,-2-4-12 0,-5-2-4 15,-7-2-10-15,-3-9-5 0,-5-2-13 0,-9-6 1 16,-3-2-22-16,-3 0-46 0,-3 0-40 0,0 4-81 16,1 3 57-16,6 8-98 0,1 3-48 0,-1 2-297 15,10 9-419-15,3 2-692 0</inkml:trace>
  <inkml:trace contextRef="#ctx0" brushRef="#br0" timeOffset="29282.74">29856 7794 10 0,'0'0'669'16,"0"-24"-212"-16,0 24-68 0,-3-27-107 0,-1 12 3 15,0 0-78-15,0 1 22 0,-2-7-79 16,1 9 49-16,-2-2-71 0,1 0 40 0,-1 1-51 16,0 1 61-16,-1 0-80 0,8 12-19 0,-12-18 13 15,12 18-11-15,-9-12-18 0,9 12-18 0,0 0-8 16,-9-12-8-16,9 12-8 0,0 0-3 0,0 0 35 15,0 0-49-15,7 17 46 0,-7-17-56 16,11 23 46-16,-1-7-53 0,2-2 52 0,0 1-56 16,1-2-13-16,-2-3-104 0,0-2 18 0,-11-8-88 15,23 7 10-15,-23-7-109 0,31-8-628 0,-12-6-592 16</inkml:trace>
  <inkml:trace contextRef="#ctx0" brushRef="#br0" timeOffset="29745.09">29876 7202 324 0,'0'0'495'0,"-8"12"-149"15,8-12-76-15,-3 15-54 0,3-15-47 0,0 0-31 16,1 24-24-16,-1-24-54 0,9 17 24 0,-9-17-10 16,13 13-20-16,-13-13-9 0,18 11-8 15,-18-11-7-15,19 5-8 0,-19-5-5 16,16 1-12-16,-16-1 25 0,0 0 3 0,23 0 10 15,-23 0 3-15,0 0-2 0,0 0-10 0,21 3-8 16,-21-3-12-16,0 0-3 0,13 6-14 0,-13-6 15 16,9 10-6-16,-9-10 2 0,8 16-45 0,-8-16 52 15,9 21-49-15,-9-21 37 0,7 22 15 0,-7-22-58 16,9 22 61-16,-9-22-57 0,8 20 61 16,-8-20-26-16,6 15 69 0,-6-15 33 0,0 0 28 0,7 15 49 15,-7-15 25-15,0 0-26 16,0 0-37-16,0 0-17 0,0 0 12 0,0 0-3 15,0 0-13-15,0 0 20 0,-1-23-18 0,1 23-20 0,-6-22-27 16,6 22-21-16,-5-25-6 0,5 25-6 16,-2-26-13-16,2 26-1 0,3-22-3 0,3 9-9 15,2 2-11-15,4 2 8 0,2 1-12 0,1 3 3 16,3 2-7-16,1 2-1 0,6 4-1 0,-3 2-52 16,3 2-6-16,3 4-21 0,-2 2 19 0,1 2-38 15,-4 2-1-15,0-2-10 0,-2 5 3 0,-4-1 21 16,-4-1 12-16,-4-1 16 0,-2 1-43 15,-7-18-37-15,7 23-38 0,-7-23-44 0,-2 21-205 16,2-21-421-16,-6 13-442 0</inkml:trace>
  <inkml:trace contextRef="#ctx0" brushRef="#br0" timeOffset="30123.69">30570 7268 1093 0,'6'-15'647'0,"-2"1"-172"0,1 0-12 16,-5 14-143-16,4-22 0 0,-4 22-98 0,0-19 27 15,0 19-53-15,-4-17-23 0,4 17-19 16,-7-11-32-16,7 11-24 0,0 0-20 0,-14-7-34 16,14 7 5-16,-12 5-16 0,12-5-1 0,-16 18-20 15,9-6-2-15,1 3 28 0,3 0-40 16,1 2-2-16,2-17-1 0,4 30-2 0,1-14 6 16,2-2-8-16,2-2-3 0,1-2 6 0,1-3-1 15,-11-7 4-15,21 8 1 0,-21-8 2 0,17 3 2 16,-17-3 6-16,15-3-6 0,-15 3-1 0,13-9 4 15,-13 9 0-15,9-11 20 0,-9 11-24 0,6-13 2 16,-6 13-1-16,0 0 7 0,6-16-3 0,-6 16-15 16,0 0-2-16,0 0 3 0,0 0 0 15,0 0 3-15,0 0-1 0,16 6 2 0,-11 8 0 16,1 6-52-16,-1 3-27 0,3 7-4 0,-1 5 16 16,1 2 13-16,-1 2 11 0,3 3 9 0,-2 0 10 15,0-2 51-15,-1 2-47 0,-1-2 57 0,-3-3-30 16,-1-7 55-16,-4-2-46 0,-4-1 36 15,-4 1-45-15,-4-4 35 0,-7-2-51 0,-4-3-113 16,-3-7-161-16,-7-4-200 0,0-4-547 0,-5-4-783 16</inkml:trace>
  <inkml:trace contextRef="#ctx0" brushRef="#br0" timeOffset="30952.7">29866 7632 81 0,'0'0'649'0,"0"0"-194"0,6-14-95 0,-6 14-58 16,0 0-49-16,4-15-5 0,-4 15-7 0,0 0-30 15,0 0-6-15,2-17-3 0,-2 17 0 0,0 0-7 16,0 0 33-16,0 0-70 0,-2-17-29 0,2 17-23 15,0 0-20-15,0 0-18 0,0 0 3 0,0 0-24 16,0 0-16-16,0 0-4 0,0 0 16 16,0 0 21-16,0 0-22 0,0 0 1 0,7 13-17 15,-7-13 4-15,9 21-7 0,-5-8-3 16,2 0-10-16,-1 1 3 0,1 0-3 0,1-2-5 0,-1 1-1 16,0 1-61-16,-6-14-66 0,9 20-91 15,-9-20-132-15,7 14-189 0,-7-14-503 0,0 0-791 16</inkml:trace>
  <inkml:trace contextRef="#ctx0" brushRef="#br0" timeOffset="35083.96">8563 8622 620 0,'0'0'495'0,"0"0"-96"0,-2-18-136 0,2 18 6 16,0 0-85-16,-5-16 12 0,5 16-65 0,0 0 20 16,-5-12-69-16,5 12 25 0,0 0-46 0,0 0 41 15,-7-13-53-15,7 13 42 0,0 0-69 0,0 0 52 16,0 0-65-16,0 0 44 0,-7-10-56 0,7 10 36 16,0 0-45-16,0 0 36 0,0 0-48 0,0 0 57 15,0 0-49-15,0 18 47 0,0-18-1 16,0 24-5-16,2-5 0 0,-1 5-8 0,1 4-47 15,-1 6 52-15,1 3-54 0,2 1 58 0,-2 3-52 16,0 0 38-16,1 2-38 0,1 0 53 0,-1 1-47 16,2-2 45-16,1 3-58 0,0-1 65 0,0 0-9 15,0 1-5-15,0-1 0 0,1 2-5 0,1-2-68 16,-2 0 76-16,0-1-18 0,0-2-30 16,-2 1-70-16,1-2 23 0,-2-1-43 15,-1-3-11-15,-1-6-28 0,-1-4-100 0,0-7-149 16,-2-1-263-16,2-18-197 0</inkml:trace>
  <inkml:trace contextRef="#ctx0" brushRef="#br0" timeOffset="37531.71">8570 8479 571 0,'0'0'431'0,"-5"-18"-76"0,5 18-98 16,-6-14-32-16,6 14-60 0,-6-14-27 16,6 14-37-16,0 0-8 0,-8-12-24 0,8 12 6 15,0 0-30-15,0 0 13 0,-6-13-31 0,6 13 11 16,0 0-21-16,0 0 12 0,0 0-21 0,0 0 13 15,0 0-22-15,0 0 21 0,-2-15-28 0,2 15 16 16,0 0-15-16,0 0 19 0,0 0-5 0,0 0-1 16,8-14 1-16,-8 14 0 0,0 0-2 0,12-7 0 15,-12 7-1-15,12-6 2 0,-12 6 0 0,16-7-1 16,-16 7 2-16,21-8-9 0,-21 8 3 0,28-8 17 16,-12 2-5-16,0 1-3 0,2 2 7 15,4-2 0-15,-2 0 0 0,3 1-4 0,2-1-1 16,-1-1-1-16,0 1-1 0,3-2-1 0,4 0-2 15,0-2 0-15,1 2 33 0,-1 1-53 0,1-1 43 16,2 0-33-16,-1-1 34 0,1-1-45 0,1 1 49 16,0-1-42-16,3-2 45 0,-1 0-38 0,3-1 40 15,0-1-44-15,1-1 41 0,2 1-48 0,5-4 42 16,-6 3-45-16,0-1 48 0,-1 2-50 0,2-1 48 16,-1 3-57-16,0-2 53 0,1 1-72 15,-1 2 77-15,2-3-48 0,-2 3 44 16,1 1-46-16,3 0 43 0,-3 2-43 0,4-1 43 0,-2 0-46 15,2 1 44-15,-1-1-44 0,2 1 46 16,-1-1-6-16,1 1-5 0,0-3-8 0,7 1-1 16,-7 0 4-16,7-2-1 0,-1-2 4 0,-7 4-7 15,8-2 1-15,-9 2-4 0,10-3 0 0,0 2-44 16,0-1 51-16,-1-2-43 0,4 1 46 0,-4 4-43 16,1-3 52-16,-8 2-55 0,0 2 60 0,1 0-52 15,0-1 43-15,1 4-50 0,0-2 56 0,0 2-47 16,2-3 48-16,1 6-55 0,0-2 57 0,11-1-47 15,-9 4 55-15,12-3-59 0,4 2 50 0,-6 1-49 16,2-3 53-16,-1 1-50 0,-11 1 48 16,13 1-54-16,-1 0 52 0,-2 0-47 0,3-2 40 15,-1 2-47-15,1-2 56 0,-3 1-49 0,2-1 48 16,0 2-59-16,1 2 60 0,-14-2-49 0,16 1 48 16,-15-1-47-16,13 2 45 0,-3-1-46 0,-11 0 47 15,14 2-48-15,-3 0 51 0,0-1-55 0,0 3 48 16,2-3-44-16,-2 1 43 0,0 2-48 15,-11-3 55-15,11-1-60 0,-11 2 60 16,1-1-48-16,-1-1 49 0,-1-1-51 0,1-1 49 0,2 1-4 16,-3-2-47-16,1-1 46 0,-2 2-50 0,1-2 53 15,-1-1-54-15,0 3 52 0,0-2-50 0,-2 2 47 16,1-2-42-16,-3 1 49 0,-1 1-63 16,1 0 64-16,-4-2-51 0,1 1 51 0,-3 1-53 15,-2 1 54-15,1-1-53 0,-3 0 5 0,1-1 51 16,-2-1-56-16,1 6 57 0,-7-4-56 0,2-1 35 15,-2 2 8-15,0-1-49 0,-2 0 57 0,1-1-62 16,-3 2 63-16,0 0-53 0,1 0 54 0,-1-1-55 16,0 2 50-16,0-2-49 0,1 1 54 0,-1 0-56 15,1 1 55-15,-1-1-56 0,1 0 56 0,0 0-60 16,-1 0 51-16,-1 0-44 0,0 0 55 0,-2 0-58 16,-3 0 53-16,-1 2-52 0,1-2 56 15,-3 0-57-15,1 1 53 0,-1-1-53 0,1 1 56 0,-19-1-58 16,35 0 55-16,-15 0-10 15,-2 0 2-15,3 2-4 0,0-1-2 0,1 3-2 16,2-4-3-16,-4 3-2 0,0 0 0 0,-1-2-1 16,1 2-1-16,-1-2 3 0,0 2-4 0,1 0-6 15,-3 0-1-15,1 0 16 0,-2-1-11 0,0 2 0 16,0-1 1-16,0 0-1 0,-16-3 1 0,26 5 0 16,-26-5-1-16,26 7 1 0,-26-7 0 0,24 5 2 15,-24-5-4-15,23 5-4 0,-23-5 6 0,18 4 1 16,-18-4 0-16,0 0 4 0,19 5-4 0,-19-5 2 15,0 0 0-15,0 0 1 0,18 4 5 0,-18-4 6 16,0 0 1-16,0 0-5 16,0 0 5-16,0 0 0 0,0 0 9 15,15 4-5-15,-15-4 0 0,0 0-2 0,0 0-2 0,0 0-1 0,0 0-6 16,0 0-1-16,0 0-3 0,0 0-3 0,0 0-3 16,0 0-1-16,0 0 0 0,0 0-4 15,0 0 4-15,0 0-3 0,7 12 4 0,-7-12-1 16,0 0-2-16,4 28 6 0,-2-13-4 0,1 2 4 15,1 5-1-15,0 1 0 0,1 2 0 0,2 5-4 16,0 0 4-16,0 2-4 0,1 3 4 0,2-2 0 16,-1 3 1-16,0 0-2 15,0-2 0-15,2 1-1 0,-1-1 0 16,2 0 1-16,-2 0-3 0,0-1 0 0,2-2 1 0,-1 1 0 0,1-2 2 16,0 2 2-16,-1-3-2 15,0 3 3-15,1-3-3 0,-1 1 1 16,1-1-1-16,-1 1 2 0,0-3 2 0,1 1-3 0,-1 1-4 0,-1 0 5 0,2-1-4 15,-2 0-1-15,0-2 4 0,0-2 0 0,-2-2 0 16,3 4-2-16,-3-5 3 0,0 0-1 0,0-1 0 16,0 1-1-16,0-2-4 0,0-2 1 15,-2-2 2-15,0-1-3 0,2 0 2 0,-8-14 5 16,9 22-4-16,-9-22 4 0,6 18-3 0,-6-18 5 16,7 14 2-16,-7-14-4 0,0 0 1 0,5 15 0 15,-5-15-2-15,0 0 3 0,0 0-1 0,0 0-4 16,-1 20 3-16,1-20 0 0,0 0-3 0,-7 11 2 15,7-11-4-15,-12 9 4 0,12-9-1 16,-17 9 1-16,17-9 3 0,-23 11-6 0,9-5-2 16,-1 0 1-16,-3 1-1 0,-2 0 3 0,-1 0 1 15,-2 0-2-15,-1 2 0 0,-5 0 1 0,-2 0 0 16,-1-1-1-16,0 3 2 0,-1-3-2 0,-2 1 5 16,0-1-7-16,-1 0 0 0,-2 2 1 15,0-1 1-15,-1 1 2 0,-2-2 0 0,0 1-10 0,-2 1 10 16,0 1-1-16,0-3 0 0,0 3-1 0,-9 3 3 15,8-3-4-15,1-2-1 0,0 1 2 16,-3-1-1-16,3 1-3 0,-2-1 5 16,2 0-1-16,-1-1 1 0,1 1-2 0,0-1 2 15,0 2-1-15,1 0 0 0,2 1-1 0,-3-4 2 16,3 2-4-16,1 0 2 0,-3-1 8 0,3 0-10 16,0 1 0-16,-1-1 3 0,0-1-3 0,0 1-1 15,2 1 5-15,-3-2-25 0,1 2 28 0,0-1 1 16,-1 1-3-16,1 1 1 0,0-2-3 0,-2 0 0 15,4 2 3-15,-2-4-3 0,2 3 2 0,-1 0 3 16,1-1 2-16,0 1-6 0,1 1 8 0,-1 0-2 16,1-2 1-16,-1 2 0 0,4-1-2 0,-2 0-2 15,-1 0-1-15,-1-2 2 0,1 2-7 16,-1-3 2-16,2 3 2 0,-5-1 0 16,3 0-1-16,0 1 1 0,-2-3-7 0,1 2 8 0,-1 0-2 15,2 1 0-15,0-2 1 0,-1 1 8 0,3-1-5 16,-2 0 2-16,0 0-7 0,3-1 8 0,-2 0-8 15,1 0 5-15,0 0-3 0,0-2 2 16,1 0-6-16,-4 1 6 0,5 1-3 0,-4-2 2 16,0 2-3-16,0-2 3 0,-1 2-5 0,1-2 6 15,-2 0-4-15,2-1 0 0,-1 1-2 0,-1 0 18 16,2 0 2-16,0-1 5 0,-3 1-8 0,4-1 12 16,-1 0-6-16,2 0 9 0,-1-2-21 0,-1 1 13 15,2 1-14-15,5-2 13 0,-5 1-16 16,4 0 11-16,1-1-15 0,0 0 11 0,-7 0-13 15,1 0 12-15,3-1-16 0,-4 1 15 0,5-1-23 16,-5 0 23-16,-3 0-12 0,1 0 17 0,8 0-22 16,-6 0 14-16,5-1-20 0,-5 2 18 0,1 1-10 15,-1-1 12-15,2 0-13 0,3-1 14 0,1 2-14 16,3-1 14-16,-9 1-13 0,7-1 12 0,-1-1-11 16,0 2 13-16,-1-2-21 0,-4 2 23 0,6-1-13 15,-2-1 22-15,1 0-23 0,-2 1 14 0,-4-2-21 16,7 1 18-16,-7 0-18 0,3 0 21 0,2 0-15 15,0-1 15-15,1 0-18 0,-1 1 16 0,1 0-15 16,0-1 15-16,0 1-15 0,-1 0 15 16,1-1-18-16,0 1 20 0,0-1-8 0,1 1 12 15,1 0-20-15,0 0 20 0,1-1-18 16,0 1 15-16,1-1-15 0,0 1 16 0,1-1-19 16,0 0 21-16,1-1-21 0,0 2 2 0,1-1 1 15,-2 0 1-15,2-2 0 0,-1 1-9 0,1 1 3 16,-1-2 11-16,0 1-1 0,0 0 2 0,0-1 0 15,-1 2-5-15,2-2-8 0,0 0 9 0,-1 1 4 16,0 0 1-16,1-1-1 0,-1 2 19 0,2-2-41 16,-1 1 29-16,0 1 18 0,1-2-22 0,0 1 20 15,1 1-27-15,-1-1 15 0,3-1-27 0,2 2 11 16,-1 0 5-16,-1-1-5 0,2-1 2 16,-1 2-3-16,0-2 2 0,1 1-3 0,-3-2-1 15,0 2 5-15,3 0-1 0,-4-2 1 0,1 2 0 16,1-2-1-16,-2 1 0 0,-1-2 1 0,0 0-1 15,-2-1-29-15,0 0 22 0,-4-1 2 0,-2-1 14 16,1 0-4-16,-1 0-1 0,-1 1-2 0,1 0-5 16,-1 1-36-16,3 2-37 0,-3 1-40 0,2 0-46 15,-6 2-61-15,5 1-88 0,-7 2-681 0,-1 1-701 16</inkml:trace>
  <inkml:trace contextRef="#ctx0" brushRef="#br0" timeOffset="41971.16">10070 13819 667 0,'-8'-11'572'16,"-1"-1"-187"-16,1 1-62 0,8 11-46 0,-13-17-42 15,13 17-51-15,-11-13-39 0,11 13-31 0,-9-12-13 16,9 12-17-16,0 0-19 0,-8-11-32 16,8 11 5-16,0 0-3 0,0 0-7 0,0 0-13 15,0 0 4-15,0 0-7 0,0 0 3 0,0 0-2 16,0 0-4-16,9 15 3 0,-3-4-12 0,4 5 7 15,0 1-13-15,0 1 13 0,3 1 0 0,-2 1-2 16,4 4 0-16,-3-6-6 0,0 1 5 0,0 1 0 16,0-2-3-16,2 1 0 0,-2-1-6 15,1 0 52-15,2 1-53 0,-2-3 43 0,1 1-49 16,0-1 46-16,0-2-55 0,-1-1 51 0,-1-1-52 16,1-1 52-16,-2-3-56 0,1 1 55 0,-2-2-49 15,-10-7 49-15,19 11-47 0,-19-11 45 0,18 7-46 16,-18-7 55-16,19 3-2 0,-19-3 39 15,25-3-54-15,-8-5 81 0,4-3-44 0,5-7-9 16,4-6-3-16,9-12 29 0,5-8-13 0,6-9-11 16,16-18 17-16,3-7-43 0,6-2 29 0,4-4 2 15,5 1-9-15,2-5-48 0,0 1-1 16,-2 2-1-16,-1 2 3 0,-4 6 37 0,-5 8-44 16,-6 6 40-16,-15 17-13 0,-3 5 7 0,-8 6-25 0,-5 5-82 15,-9 9-77-15,-5 4-93 0,-7 5 19 16,-2 5-72-16,-14 7-246 0,12-7-293 0,-12 7-430 15</inkml:trace>
  <inkml:trace contextRef="#ctx0" brushRef="#br0" timeOffset="44182.82">9795 12368 674 0,'-11'-17'441'0,"-1"0"-93"0,1 1-100 0,0 1-31 16,-1 1-9-16,2 3-34 0,2 1-13 16,8 10-11-16,-16-16-35 0,16 16-14 0,-13-12-10 15,13 12-1-15,-11-9-12 0,11 9-17 0,0 0-10 16,-11-10-11-16,11 10-10 0,0 0-13 0,0 0-2 15,0 0-40-15,0 0 43 0,0 0-3 0,-12 9-4 16,12-9 2-16,0 22-12 0,2-6 10 0,-1 3-3 16,2 3 0-16,0 3-3 0,2 0 3 0,1 0-4 15,-1 1 45-15,2-1-54 0,0-1 45 0,0 0-50 16,1-2 40-16,2-1-44 0,-1-1 45 0,0-2-58 16,1-1 57-16,-1-2-49 0,0-4 46 0,-2-2-48 15,3 1 5-15,-10-10 4 0,16 13 46 0,-16-13 20 16,17 4 68-16,-17-4 0 15,24-6-3-15,-6-6-11 0,5-6-16 0,2-6-19 16,8-12-49-16,3-6 32 0,3-7-48 0,6-8-2 16,13-17-1-16,4-4 34 0,4-1-46 0,2 2 32 15,1 2 35-15,-2 3-38 0,-1 6-4 0,-15 16-51 16,-2 5-56-16,-6 5-122 0,-4 6-21 0,-2 5-92 16,-17 9-701-16,4 4-765 0</inkml:trace>
  <inkml:trace contextRef="#ctx0" brushRef="#br0" timeOffset="44723.78">11296 11494 915 0,'-4'-22'511'0,"1"6"-75"0,-2 1-132 0,5 15-2 16,-7-22-121-16,7 22-9 16,-5-13-77-16,5 13 17 0,0 0-69 0,0 0 5 15,-6 14-12-15,4 12-6 0,-1 11-4 0,0 6 37 16,-1 20-57-16,2 4 51 0,2 6-59 0,2 7 46 16,2 7-58-16,-1 4 3 0,2 1 2 0,1 0 45 15,4-1-59-15,0-4 64 0,3-3-53 16,5-7 29-16,-2-5-93 0,4-8-53 0,2-9-74 0,-4-7-676 15,5-7-492-15</inkml:trace>
  <inkml:trace contextRef="#ctx0" brushRef="#br0" timeOffset="45664.81">11673 12147 580 0,'-2'-16'576'0,"-3"0"-76"0,0 2-146 0,-1 2-4 16,6 12-120-16,-9-21-14 0,9 21-81 0,-9-15 34 15,9 15-82-15,-7-12 29 0,7 12-66 0,0 0 35 16,0 0-65-16,0 0 42 0,0 0-59 16,-15 10 47-16,15-10-63 0,-4 21 53 0,4-21-53 0,0 30 2 15,2-13-5-15,0 0 11 0,2 0 1 16,-1 1 46-16,2-3-55 0,1 1 51 15,-1-3-56-15,-5-13 51 0,8 22-53 0,-8-22 51 0,7 17-47 16,-7-17 44-16,8 12-49 0,-8-12 46 0,0 0-52 16,0 0 59-16,15 6-51 0,-15-6 51 0,10-8-51 15,-10 8 52-15,12-20-60 0,-8 8 59 0,1-2-52 16,1-1 52-16,-6 15-51 0,7-22 47 16,-7 22-48-16,5-19 49 0,-5 19-53 0,0 0 48 15,7-18-52-15,-7 18 49 0,0 0-54 0,0 0 58 16,0 0-51-16,18 0 51 0,-18 0-57 0,18 16 59 15,-5-4-56-15,0 2 58 0,-1 0-56 16,4 0 55-16,-2-1-54 0,3-1 54 0,-4-2-60 16,1-1 60-16,-3-3-52 0,-11-6 53 0,23 7-53 15,-23-7 50-15,22-3-53 0,-10-1 58 0,0-6-51 16,3-3 50-16,-4-2-51 0,0-3 52 0,-4-4-58 16,-1-2 56-16,-2-1-48 0,-2-3 51 0,-1 0-22 15,-1-3-20-15,-2 2-12 0,0-6-28 0,-1 0-18 16,-2 2-58-16,1 1 40 0,2 5-28 0,0 1 34 15,-1 2-14-15,1 5 35 16,1 1-8-16,1 18 35 0,1-28-17 0,-1 28 24 0,2-22-13 16,-2 22 22-16,5-14-16 0,-5 14 20 0,0 0-13 15,3-19 43-15,-3 19 14 0,0 0 29 16,0 0-30-16,6-17 64 0,-6 17-48 0,0 0 58 16,0 0-61-16,0 0 36 0,0 0-60 0,5-14 37 15,-5 14-55-15,0 0 44 0,0 0-57 0,0 0 51 16,0 0-42-16,10 11 73 0,-10-11-60 0,7 21 48 15,-2-5-55-15,-2 4 43 0,2 1-5 0,0 3-9 16,1-1-52-16,0 2 51 0,-1 0-54 16,1-1 49-16,0 1-56 0,1-2 60 0,0 1-54 0,-2-3 50 15,2-1-52-15,1-2 49 0,-3-3-48 0,2-3 51 16,-7-12-51-16,7 21 53 0,-7-21-49 0,6 15 18 16,-6-15 98-16,0 0-26 0,6 15 48 15,-6-15-65-15,0 0 33 0,0 0-63 16,0 0 42-16,0 0-54 0,0 0 38 0,0 0-49 15,0 0 40-15,0 0-49 0,-4-15 41 0,4 15-47 16,0 0 33-16,0-19-35 0,0 19 42 0,0 0-5 16,4-19-5-16,-4 19-6 0,8-13-1 0,-8 13 4 15,10-13-7-15,-10 13-2 0,14-9 0 0,-14 9-2 16,16-6 1-16,-16 6-11 0,18-4 1 0,-18 4 12 16,20 2-2-16,-20-2-41 0,20 8 47 0,-20-8-40 15,20 16 48-15,-10-7-46 0,0 2 49 0,-1 1-46 16,-1 1 48-16,-2 1-49 0,1-1 41 15,-1 4-35-15,1 1 45 0,0 1-46 0,-2 0 36 16,1-3-88-16,-2-1 11 0,1-2-93 0,-5-13 16 16,8 21-62-16,-8-21 24 0,10 16-27 0,-10-16-14 15,0 0-45-15,18 4-96 0,-18-4 11 16,14-5-261-16</inkml:trace>
  <inkml:trace contextRef="#ctx0" brushRef="#br0" timeOffset="45821.34">12498 12112 1535 0,'0'0'210'0,"0"0"35"15,0 0 13-15,0 0-53 0,0-18 30 0,0 18-77 16,0 0 46-16,0 0-68 0,0 0 36 0,0 0-77 15,0 0 29-15,0 0-80 0,0 0 44 0,0 0-69 16,0 0 42-16,0 0-61 0,0 0 48 0,0 0-56 16,0 0 47-16,0 0-53 0,2 25 49 0,-2-25-55 15,6 21 54-15,-6-21-63 0,7 22 60 16,0-9-51-16,0-2 48 0,-7-11-106 0,13 14 4 16,-13-14-84-16,16 6-5 0,-16-6-74 0,22-9-193 15,-8 1-390-15,-1-6-387 0</inkml:trace>
  <inkml:trace contextRef="#ctx0" brushRef="#br0" timeOffset="46114.24">12536 11746 934 0,'-11'-9'512'0,"11"9"-78"0,-18-12-124 16,18 12-11-16,-13-8-131 0,13 8 4 0,0 0-82 16,0 0 28-16,-13-7-76 0,13 7 43 15,0 0-61-15,0 0 38 0,10 11-56 0,-10-11 46 16,13 10-12-16,-2-2-5 0,3-1-8 0,-3 0-6 15,1 2-5-15,1 0-9 0,-2 0 4 0,1 0-2 16,-1 0-2-16,-1 1 0 0,0 1 0 0,-1 1-3 16,0 4 17-16,2 2 39 0,-4 3-6 0,-1 2-12 15,1 7 44-15,0 0-56 0,-2 4 43 16,1 2-60-16,-3-2 35 0,1 1-49 0,0-2 45 16,0-1-55-16,0-5 48 0,2-1-51 0,-2-2 41 15,1-2-45-15,1-1 50 0,1-4-54 16,0-5 26-16,-7-12-72 0,14 15 14 0,-14-15-101 0,18 0-14 15,-5-6-75-15,3-9-211 0,-3 2-387 0,-2-4-429 16</inkml:trace>
  <inkml:trace contextRef="#ctx0" brushRef="#br0" timeOffset="46578.18">12527 11998 472 0,'0'0'443'0,"0"0"-88"15,0 0-90-15,0 0-63 0,0 0-45 0,17-1-26 16,2-2-41-16,5 0 57 0,2 1-59 0,0-2 20 16,3 2-44-16,0-2 18 0,0 0-47 15,-1 1 16-15,-1 0-33 0,-2 0 16 0,-6 3-27 16,0 0 18-16,-19 0-26 0,29 0 29 0,-29 0-18 16,23 6 58-16,-23-6-30 0,13 9 61 0,-13-9-57 15,8 10 55-15,-8-10-60 0,0 0 39 0,5 19-61 16,-5-19 41-16,0 0-59 0,3 16 48 0,-3-16-59 15,0 0 53-15,6 13-57 0,-6-13 47 0,0 0-69 16,0 0 80-16,13 8-44 0,-13-8 60 0,0 0-53 16,18-4 50-16,-18 4-55 0,14-10 42 0,-14 10-53 15,18-17 59-15,-11 9-55 0,3-3 50 16,-2 1-12-16,-2-2 2 0,-6 12 12 16,11-18 12-16,-11 18 5 0,5-16 7 0,-5 16-17 15,0 0-8-15,3-18 4 0,-3 18-10 0,0 0-7 16,-10-11-12-16,10 11 0 0,0 0-4 0,-25-1-3 15,25 1-2-15,-24 8-3 0,10-1-3 0,-1 3 0 16,1 1-54-16,1 1 61 0,-1 3-48 0,5 0 52 16,3-1-52-16,2 2 56 0,4-16-50 0,-1 28 52 15,4-11-47-15,3-4 49 0,3 3-48 0,3-1 51 16,1-1-56-16,3-3 50 0,1-1-41 0,2-2 53 16,2-1-79-16,2-3-3 0,2-2-117 0,0-1-63 15,-6-1-346-15,8-4-298 0,7-4-490 16</inkml:trace>
  <inkml:trace contextRef="#ctx0" brushRef="#br0" timeOffset="47258.78">13729 12037 1066 0,'0'0'583'0,"-14"-21"-146"0,14 21-89 16,-7-10-86-16,7 10-69 0,0 0-83 0,0 0 24 16,0 0-73-16,0 0 34 0,-7 20-68 0,8-2 42 15,3 4-65-15,2 3 50 0,1 6-62 0,3 0 41 16,1 5-49-16,3-3 56 0,-1 4-55 0,3 0 51 16,-3 0-55-16,0-2 51 0,1 0-55 15,-3-1 30-15,1-5 24 0,-4 1-9 0,-1-10 2 16,-1 1-7-16,-2-5 3 0,-4-16-16 0,1 24-27 15,-1-24-25-15,-3 17-22 0,3-17-17 0,-8 11 6 16,8-11 12-16,0 0-10 0,-16-6 22 16,7-4-10-16,0-7 34 0,3-4-12 0,-4-11 28 15,5-4-32-15,1-7 18 0,2-4-8 0,0-3 24 16,4-2-28-16,0 2 45 0,2 0-22 0,-3 5 21 16,3 1 2-16,-1 4-24 0,-1 3 53 0,0 8 10 15,-1 1 13-15,1 4-27 0,-2 2 43 0,2 3-39 16,-2 19 39-16,2-27-46 0,-2 27 43 15,2-23-66-15,-2 23 51 0,0-16-57 0,0 16 41 16,0 0-49-16,5-19 42 0,-5 19-48 0,0 0 47 16,10-15-54-16,-10 15 50 0,12-6-51 0,-12 6 52 15,0 0-55-15,21-4 54 0,-21 4-45 0,17 3 46 16,-17-3-47-16,19 7 49 0,-19-7-6 0,15 13 1 16,-15-13-5-16,12 21-52 0,-12-21 34 15,4 22 24-15,-4-22-48 0,-2 30 49 0,-3-16-49 16,-2 5 50-16,-4-1-50 0,0 0 53 0,-3-1-54 15,-1-1 54-15,-1 1-55 0,3-3 32 16,-3-2-87-16,5-3 0 0,11-9-83 0,-15 11-178 0,15-11-451 16,0 0-335-16</inkml:trace>
  <inkml:trace contextRef="#ctx0" brushRef="#br0" timeOffset="47971.83">14146 11904 722 0,'0'0'693'0,"12"-10"-145"15,-12 10-80-15,0 0-68 0,0 0-99 16,0 0-24-16,-2-15-52 0,2 15-16 0,0 0-68 16,-23-1 0-16,23 1-54 0,-34 9 11 0,14 1-46 15,-1 1-20-15,-1 3 6 0,-1 3-15 0,1 0-5 16,7-2-6-16,1 3-40 0,3-1 44 16,2-1-42-16,5 1 42 0,4-17-42 0,0 26 45 15,0-26-43-15,11 24 33 0,-3-16-32 0,6 1 49 16,-14-9-53-16,29 5 47 0,-29-5-11 0,34-3 0 15,-14-2-1-15,0-1-3 0,-5 0 0 0,1 0 0 16,-4 1 1-16,-12 5-11 0,18-12 18 0,-18 12-10 16,13-9 2-16,-13 9-2 0,0 0 0 0,12-11-1 15,-12 11-2-15,0 0-3 0,0 0 0 0,0 0-2 16,0 0-9-16,0 0 16 0,0 0-5 16,13 14 1-16,-13-14-42 0,4 19 45 0,-4-19-72 15,7 22 29-15,-2-9-62 0,2 0 60 0,-1-1-47 16,3 0 74-16,1-3-47 0,-10-9 27 15,17 11-85-15,-17-11 42 0,22 1-69 0,-9-6 31 16,4-4-29-16,-1-3 26 0,-1-2-9 0,-2-2 36 16,-3 0 14-16,-1-2 28 0,-3 5 29 0,-1-4 61 15,0 3 32-15,-5 14 15 0,2-19 8 0,-2 19-3 16,0 0-8-16,-2-22-18 0,2 22-19 0,0 0-7 16,0 0-10-16,0 0-5 0,0 0-6 0,0 0-45 15,0 0 47-15,0 0-50 0,0 20 53 0,2 0-56 16,0 3 56-16,0 6-53 0,0 9 87 15,-1-1-65-15,1 3 57 0,0-2-58 0,2-1 51 16,-1-4-56-16,-1-7 50 0,0-2-52 16,-2-5 94-16,0-19 17 0,2 28 12 0,-2-28 5 15,0 21-17-15,0-21-14 0,0 0-17 0,-4 12-20 16,4-12-45-16,0 0-34 0,-15-10-16 0,5-2-7 16,-1-4-55-16,0-4 77 0,-3-7-47 0,1-2 53 15,-1-4-57-15,3-3 63 0,2-3-54 0,0 0 51 16,5-1 3-16,1 2 6 0,3-1 1 0,3 3-9 15,1 2 20-15,3 3-1 0,0 7-2 0,-1 4-6 16,3 2 5-16,1 2 3 0,-1 4-1 0,-9 12 1 16,17-13-2-16,-17 13 4 0,16-7 1 0,-16 7 1 15,0 0 1-15,20 4 5 0,-20-4-2 16,12 16 0-16,-12-16-2 0,4 26-45 16,-4-9 63-16,0 2-46 0,-3 2 50 0,-3 0-47 15,1 0 51-15,-1 0-63 0,-3-2-19 16,0-1-95-16,4-5-194 0,-5 2-478 0,2-4-394 0</inkml:trace>
  <inkml:trace contextRef="#ctx0" brushRef="#br0" timeOffset="48454.78">14505 11990 1141 0,'0'0'487'0,"0"0"-178"15,0 0-18-15,21-1-109 0,-21 1 11 0,0 0-89 16,0 0 18-16,20-4-68 0,-20 4 31 15,16-6-66-15,-16 6 46 0,24-13-62 0,-12 5 51 16,2-2-52-16,-1 2 41 0,0-4-7 0,3 0 2 16,-3 2 13-16,-2 0 21 0,-2 1 23 15,-9 9 25-15,11-15 5 0,-11 15-17 0,0 0-20 16,5-16-5-16,-5 16-20 0,0 0-14 0,0 0-11 16,-14-9 7-16,14 9-31 0,-22 9 19 0,7-1-20 15,-1 1-4-15,1 4-5 0,-2 1 1 0,4 1-2 16,-1 1-2-16,3 0-1 0,2 2-49 0,0-1 58 15,7-2-78-15,2-15 37 0,-2 25-48 0,2-25 59 16,6 22-71-16,2-9 73 0,-8-13-49 0,19 14 61 16,-3-10-45-16,-1-1 59 0,-15-3-51 15,30 2 60-15,-10-2-54 0,-2-2 53 16,-2 0-50-16,-16 2 53 0,29-2-49 0,-29 2 56 16,20-1-54-16,-20 1 56 0,0 0-57 0,21 3 57 15,-21-3-62-15,0 0 64 0,15 13-54 0,-15-13 54 16,5 13-64-16,-5-13 64 0,7 13-56 0,-7-13 55 15,6 13-56-15,-6-13 54 0,0 0-67 0,8 13 74 16,-8-13-7-16,0 0 91 0,0 0-27 0,0 0 45 16,0 0-36-16,0 0 23 0,13-6-14 0,-13 6-24 15,2-16-18-15,-2 16-17 0,-1-22-7 0,1 22-16 16,-2-25-1-16,2 25-5 0,1-32-8 16,0 14 34-16,4-3-80 0,1 3-55 0,2-3-104 15,2-1-95-15,1 3-185 0,2 1-584 16,1 4-808-16</inkml:trace>
  <inkml:trace contextRef="#ctx0" brushRef="#br0" timeOffset="48890.78">15273 11912 384 0,'0'0'703'0,"0"0"-159"15,0 0-103-15,-4-16-43 0,4 16-70 0,0 0-73 16,-18-9-34-16,18 9-40 0,-18-3-28 0,18 3-39 16,-27 3-13-16,11 0-31 0,1 3-15 0,-1-1-11 15,3 1-20-15,1 2 2 0,2 1-5 16,2 2-5-16,2 1-53 0,6-12 57 16,-5 25-52-16,5-25 53 0,8 29-52 0,0-12 55 15,1 1-60-15,2-2 57 16,1 0-48-16,1-1 57 0,1-1-56 0,-2 1 49 0,3-3-51 15,-7-3 58-15,-8-9-53 0,11 17 69 0,-11-17-53 0,4 15 48 16,-4-15-54-16,-9 19 42 0,-2-7-28 0,-6-2-132 16,-1-1-41-16,-1-2-123 0,-5 1-717 0,0-2-737 15</inkml:trace>
  <inkml:trace contextRef="#ctx0" brushRef="#br0" timeOffset="50154.3">15956 11556 1260 0,'0'0'530'16,"-1"-30"-166"-16,1 30-20 0,-1-18-139 0,1 18-2 16,0 0-94-16,0 0 31 0,0 0-74 15,0 0 27-15,-5 17-60 0,2 8 35 0,1 10-54 16,-1 5 40-16,-1 4-5 0,4 6-7 0,0 14-55 15,-2 0 47-15,2 1-57 0,2-1 52 16,2 3-50-16,-1-2 48 0,0-1-49 0,2 1 51 16,-1-4-53-16,2-1 15 0,-1-14-62 0,4-1-70 15,-1-4-118-15,2-1-650 0,1-5-546 0</inkml:trace>
  <inkml:trace contextRef="#ctx0" brushRef="#br0" timeOffset="50626.37">16662 12050 527 0,'6'-16'605'0,"-2"0"-76"16,-4 16-91-16,2-25-58 0,-2 25-73 0,-2-22-52 16,2 22-46-16,-8-22-24 0,0 12-26 15,0 0-40-15,-5 3-2 0,-1 1-35 0,-3 5-25 16,-1 1-11-16,-6 3-2 0,0 4-8 0,-4 2-14 15,0 4-2-15,2 2-50 0,4-1 50 0,4 0-51 16,6 1 50-16,0 1-57 0,6-3 60 0,6-13-51 16,1 31 49-16,6-13-48 0,6-1 53 0,5 4-51 15,6-3 53-15,1 1-52 0,2-2 45 0,1-1-44 16,-1 2 51-16,-2-2-52 0,-2 0 33 16,-4-3-29-16,-4 1 48 0,0 0-51 0,-6 0 52 15,-3-2-60-15,-6-12 48 0,1 26-64 0,-6-11 39 16,-3 2-70-16,-5 0 51 0,-3 0-58 15,-5-1 35-15,2-4-77 0,-3-1 31 0,2-6-66 16,4-2-59-16,16-3-153 0,-25-7-447 0,16-4-387 16</inkml:trace>
  <inkml:trace contextRef="#ctx0" brushRef="#br0" timeOffset="51015.43">16822 11714 712 0,'0'0'646'0,"7"-13"-110"0,-7 13-96 15,0 0-99-15,0 0-96 0,7-11-46 0,-7 11-42 16,0 0-31-16,0 0-26 0,0 22-20 0,0-22-27 16,-2 31-4-16,1-12-5 0,2 3-8 0,1 3-11 15,0 0-4-15,3 1 0 0,0 0-5 16,3 3-49-16,2-3 53 0,-1-2-57 0,0-2 61 16,2-1-50-16,-1-4 51 0,1 1-57 0,0-3 57 15,-3-4-52-15,-8-11 53 0,13 16-50 0,-13-16 54 16,11 9-54-16,-11-9 65 0,0 0-48 15,0 0 71-15,0 0 3 0,15-5 8 0,-15 5-12 16,0 0-10-16,4-23 8 0,-4 23-11 0,3-17-20 16,-3 17 3-16,5-18-11 0,-5 18-2 0,5-19-5 15,-5 19 15-15,11-18-26 0,-11 18 20 16,17-12-26-16,-17 12 2 0,20-8-11 0,-20 8 8 0,22-2 4 16,-22 2-2-16,30 8 2 0,-11 1-2 15,-1 1 1-15,1 3 0 0,1 6-44 0,-1-1 43 16,-1 1-36-16,-4-3 55 0,0 0-48 0,-2-1 44 15,-1-2-66-15,-2-2 1 0,-9-11-112 0,15 13 38 16,-15-13-82-16,16 6-13 0,-16-6-89 16,18-8-147-16,-6-1-361 0,2-1-380 0</inkml:trace>
  <inkml:trace contextRef="#ctx0" brushRef="#br0" timeOffset="51658.65">17418 12037 1115 0,'0'0'446'16,"9"-12"-41"-16,-9 12-108 0,0 0 20 0,9-9-151 15,-9 9 29-15,0 0-88 0,0 0 25 0,0 0-82 16,0 0 44-16,0 0-64 0,0 0 37 0,17 5-59 15,-17-5 44-15,0 0-61 0,9 10 50 16,-9-10-48-16,0 0 44 0,16 6-49 0,-16-6 50 16,0 0-50-16,24-2 49 0,-24 2-51 0,25-10 50 15,-14 3-2-15,2-1-42 0,-13 8 60 16,15-13 20-16,-15 13-8 0,9-15-11 0,-9 15-9 16,0 0-7-16,-8-20-14 0,8 20 2 0,-20-12-6 15,4 6-3-15,0 2-10 0,-3-1 3 0,1 3-1 16,-1 1-1-16,1 0-4 0,18 1-2 0,-28-2-8 15,28 2 3-15,0 0 0 0,-23 1-4 0,23-1 3 16,0 0-1-16,0 0 0 0,0 0-15 0,14 7-4 16,-14-7-2-16,27 3 5 0,-9 0 2 15,1 0 6-15,2 1-2 0,1-1 5 0,-1 2-3 16,-2 1 7-16,-4-4 2 0,0 4-1 0,-15-6 3 16,23 10-2-16,-23-10 4 0,18 9-53 15,-18-9 70-15,13 9-47 0,-13-9 59 0,10 10-50 16,-10-10 53-16,0 0-57 0,8 12 66 0,-8-12-26 15,0 0 52-15,0 0 17 0,0 0 9 0,11 11 5 16,-11-11-18-16,0 0-17 0,0 0-24 0,0 0 4 16,0 0-11-16,0 0-4 0,2-25-10 0,-2 25 28 15,0-18-38-15,0 18 26 0,5-26-34 0,-1 9 28 16,0 1-46-16,4-3 42 0,2-2-79 16,3-5-47-16,4 0-45 0,2 2-14 0,2 0-14 15,2 1-44-15,0 2 32 0,2 3-6 0,1 1-2 16,-1 1 39-16,1-1 12 0,-1 4 50 15,-5 3-5-15,0 0 34 0,-3 1 37 0,-2 2 63 16,-3 0 69-16,-12 7-9 0,18-11 62 0,-18 11-42 16,10-11 81-16,-10 11-37 0,0 0 52 0,4-12-14 15,-4 12-16-15,0 0-42 0,-6-14 2 0,6 14-31 16,0 0-17-16,0 0-21 0,-12-10-15 0,12 10-16 16,0 0-9-16,0 0-5 0,-11 14-5 0,11-14-10 15,-3 29 4-15,1-11 29 0,2 6-41 0,2 2 33 16,0 3-59-16,2 6 61 0,2 3-42 15,-1 5 34-15,2 4-48 0,3 7 7 16,1-10-1-16,1-3 3 0,3-5-28 0,2-2-44 16,2-8-69-16,1-4-144 0,1-10-93 0,-1-5-738 15,-1-4-873-15</inkml:trace>
  <inkml:trace contextRef="#ctx0" brushRef="#br0" timeOffset="51802.68">18057 11707 1550 0,'0'0'487'0,"0"0"-103"0,17-7-137 16,-17 7-17-16,27-7-45 0,-12 4-87 0,3-1 33 15,0 1-74-15,5-2 39 0,1-1-101 16,2 2-147-16,-6 0-339 0,5-2-341 0,-1 1-407 16</inkml:trace>
  <inkml:trace contextRef="#ctx0" brushRef="#br0" timeOffset="52767.28">19168 11984 976 0,'0'0'603'0,"-14"-18"-110"15,4 10-72-15,-2-1-94 0,-1 1-56 16,-1 1-36-16,0 3-48 0,-2-1-42 0,0 2-23 16,16 3-27-16,-29 0-19 0,11 2-32 0,3 3 7 15,-4 2-20-15,6 1 1 0,-2 3-6 0,3 0-6 16,4 1-53-16,8-12 54 0,-10 21-51 0,10-21 53 16,2 17-54-16,-2-17 40 0,12 18-52 0,-12-18 58 15,21 13-54-15,-21-13 51 0,25 8-45 0,-25-8 53 16,28 2-51-16,-28-2 37 0,26-4-37 0,-26 4 61 15,24-4-54-15,-24 4 55 0,17-5-9 16,-17 5-48-16,0 0 55 0,20-4-54 0,-20 4 53 16,0 0-63-16,0 0 59 0,18-1-53 15,-18 1 53-15,0 0-56 0,12 8 60 0,-12-8-57 16,11 12 56-16,-11-12-56 0,15 15 47 0,-15-15-85 16,15 13 56-16,-15-13-57 0,20 7 42 0,-20-7-56 15,21 4 47-15,-21-4-56 0,22-1 48 16,-22 1-40-16,26-8 60 0,-13 1-43 0,-2-1 52 15,-2-1-43-15,-9 9 64 0,13-18-46 0,-13 18 53 0,9-18-1 16,-9 18 3-16,5-17 14 0,-5 17 4 16,5-15-3-16,-5 15 0 0,0 0-11 0,3-16-8 15,-3 16-3-15,0 0-1 0,0 0-2 0,0 0 0 16,0 0 1-16,0 0-16 0,18-1 9 0,-18 1 5 16,10 9-58-16,-10-9 68 0,13 8-52 15,-13-8 56-15,12 9-53 0,-12-9 57 0,0 0-36 16,13 9 125-16,-13-9 37 0,0 0 4 0,0 0-2 15,0 0-5-15,0 0 36 0,0 0-54 0,0 0 21 16,0 0-69-16,-8-24 17 0,-1 16-51 0,0-3 17 16,-1 3-5-16,1-3-13 0,0-1-10 0,9 12-10 15,-12-18-6-15,12 18-7 0,-3-20-15 0,3 20-4 16,11-22-18-16,1 7-29 0,5 0-69 16,6 1-9-16,4 0-26 0,3 1-11 15,2 1-6-15,0 1 12 0,2 0 23 0,-1 2 20 0,2 0-25 16,-5 1 77-16,-6 1-38 0,-2 3 70 15,-4-1-31-15,-18 5 135 0,23-6-3 0,-23 6 64 16,16-6 20-16,-16 6 2 0,0 0 8 0,0 0-6 16,0 0 27-16,0 0-71 0,0 0 6 0,-5-17-57 15,5 17 21-15,0 0-52 0,0 0 30 0,0 0-52 16,-20 4 41-16,20-4-46 0,-7 17 36 0,7-17-8 16,-4 28-6-16,4-10-1 0,0 4-41 0,4 3 29 15,0 2-27-15,2 3 28 0,2 6-28 16,2-1 4-16,1 2 2 0,0 1 4 0,-1 0-1 15,3-2 4-15,1-4-6 0,0-3-16 0,3-5-36 16,-4-8-30-16,3-3-90 0,-2-7-155 0,-14-6-159 16,29-2-603-16,-14-5-850 0</inkml:trace>
  <inkml:trace contextRef="#ctx0" brushRef="#br0" timeOffset="53005.99">19657 11779 902 0,'0'0'646'0,"-12"-12"-180"0,12 12-98 16,0 0-87-16,-7-11-71 0,7 11-41 0,0 0-42 16,0 0 26-16,21-6-12 0,-21 6 4 0,29 1-12 15,-9 1-24-15,4 1 17 0,-1 1-24 0,2 1-3 16,-1 1-36-16,1-1 15 0,-1 2-66 16,-2 1 20-16,0 0 20 0,-1 1-25 0,-2-1 22 15,0 2-34-15,-1 1 26 0,-4 0-46 0,4 0 43 16,-5 2-40-16,1 1 3 0,-1-3-4 0,-1 6 4 15,0 0-1-15,-3-2 2 0,0 1 0 0,-9-16-72 16,11 21-81-16,-11-21-122 0,6 13-101 16,-6-13-697-16,0 0-824 0</inkml:trace>
  <inkml:trace contextRef="#ctx0" brushRef="#br0" timeOffset="53151.21">20009 11696 1035 0,'0'0'481'0,"2"-27"-83"0,-2 27-134 0,7-21-11 15,-7 21-96-15,11-18 2 0,-11 18-79 16,16-12 27-16,-16 12-64 0,21-9 35 0,-21 9-58 16,27-1 14-16,-9 3-151 0,-18-2-355 15,30 8-278-15,-16-2-274 0</inkml:trace>
  <inkml:trace contextRef="#ctx0" brushRef="#br0" timeOffset="53639.91">20589 11816 722 0,'0'0'513'0,"0"0"-107"0,-17-7-78 15,17 7-60-15,0 0-42 0,-17-1-50 0,17 1-43 16,0 0-24-16,-19 1-16 0,19-1-16 0,-16 6-3 15,16-6-7-15,-20 11-11 0,8-2-13 0,1 2-7 16,-3 2-5-16,3 0-9 0,1 2-2 0,1-2-52 16,3 1 47-16,1-2-41 0,5-12 54 0,-5 25-26 15,5-25 51-15,2 25-59 0,-2-25 51 0,10 21-54 16,1-12 53-16,-11-9-56 16,23 10 41-16,-23-10-58 0,35 0 74 0,-14-2-58 15,3-6 55-15,4-2-9 0,0-4-6 0,-1-2-6 16,0-3-12-16,-3-2-7 0,-1-2-4 0,-2-2 6 15,-4-2 2-15,-1-2-2 0,-3-1-50 0,-2-4 59 16,-4 1-41-16,-2-2 67 0,-3 1-35 0,0 4 79 16,-2 4-33-16,-2 1 74 0,0 1-50 0,-1 4 43 15,0 3-18-15,3 17-20 0,-5-24-26 0,5 24-1 16,-5-18-56-16,5 18 41 0,0 0-49 0,0 0 44 16,0 0-47-16,0 0 41 0,-15 17-43 0,15-17 35 15,-2 32-37-15,3-7 41 16,1 1-4-16,2 8-4 0,0 3 0 0,2 3 39 15,-3-1-40-15,1 1-7 0,1-1-3 0,0-1-11 16,2-3 14-16,1-2-30 0,1-6-53 0,-2-5-129 16,2-5-14-16,1-1-105 0,-10-16-752 0,13 16-828 15</inkml:trace>
  <inkml:trace contextRef="#ctx0" brushRef="#br0" timeOffset="53947.2">21068 11946 1511 0,'0'0'556'0,"0"0"-113"15,0 0-127-15,0 0-70 0,0 0-44 0,0 0-40 16,0 0-30-16,12-6-3 0,-12 6-14 0,0 0 3 16,0 0-38-16,8-11 0 0,-8 11-34 15,0 0 10-15,9-17-29 0,-9 17 14 0,8-16-23 0,-8 16 12 16,9-20-34-16,-9 20 31 0,6-18-23 16,-6 18 20-16,4-17-24 0,-4 17 26 0,0 0-17 15,-1-20 30-15,1 20-27 0,0 0 25 0,-7-14-43 16,7 14 39-16,0 0-35 0,-18-6 29 0,18 6-12 15,-20 7 24-15,7-1-38 0,-1 2 29 0,-1 3-33 16,1 0 27-16,0 3-39 0,3 0 9 16,-1 1 0-16,6-1 2 0,1 0-1 0,5-14 1 15,-5 25 3-15,5-25 0 0,4 28 0 0,0-13-10 16,3-1-8-16,3-3-19 0,0-1 48 16,4-3-29-16,3-3-71 0,-17-4-92 0,39-3-86 15,-15-2-107-15,1-2-662 0,5-4-785 0</inkml:trace>
  <inkml:trace contextRef="#ctx0" brushRef="#br0" timeOffset="54639.63">21482 11714 1066 0,'0'0'626'0,"0"-25"-176"0,0 25 6 0,-10-25-141 16,4 12-14-16,-3 2-40 0,-1 2-48 0,-1 0-37 16,11 9-41-16,-24-7-26 0,24 7-24 0,-24-1-29 15,24 1-1-15,-25 7-14 0,13 0-7 0,2 2-10 16,10-9-3-16,-9 20-4 0,9-20-3 0,4 26-5 16,4-11 26-16,5 2-45 0,3-1 41 0,6 0-35 15,3 2 33-15,-2-2-38 0,0-3 35 0,-5 0-36 16,-3-4 2-16,-5 1 2 0,-10-10-7 0,12 18 13 15,-12-18-1-15,-4 20 2 16,-9-6-3-16,-2-1 0 0,-8 4-49 0,-3-3-65 16,-1 0-131-16,5-6-76 0,-4-2-773 0,5 0-846 15</inkml:trace>
  <inkml:trace contextRef="#ctx0" brushRef="#br0" timeOffset="55283.25">22819 11734 1106 0,'-18'-3'531'0,"18"3"-70"0,-30-5-72 16,30 5-98-16,-23-4-73 0,23 4-47 0,0 0-38 16,-18-1-25-16,18 1-21 0,0 0-18 0,0 0-13 15,29-3-10-15,-4-1-10 0,12-2-5 0,7-1-7 16,16-3 1-16,6-2-13 0,2 0-43 15,3-4 51-15,0 4-51 0,0-3 59 0,-4 1-5 0,-1 1-5 16,-4 0-5-16,-4 2-44 0,-14 3-35 16,-3 1-71-16,-8 0 24 0,-9 5-27 15,-24 2-8-15,27 1-54 0,-27-1-173 0,0 0-406 16,0 0-314-16</inkml:trace>
  <inkml:trace contextRef="#ctx0" brushRef="#br0" timeOffset="55711.25">23046 11665 996 0,'-24'0'475'16,"2"-1"-76"-16,2 1-116 0,20 0-8 0,-29 0-112 15,29 0-5-15,-19 1-76 0,19-1 25 0,0 0-64 16,0 0 34-16,0 0-20 0,0 0-6 0,20 3-61 16,6-6 50-16,12 0-46 0,6-1 45 0,4-3-50 15,12-1 45-15,2-2-49 0,0-2 49 16,-2-1-54-16,-1 1 59 0,-3 0-69 0,-14 2 26 15,1 1-50-15,-6-3 33 0,-2 2-44 0,-3 0 26 16,-8 2-15-16,-4-1 33 0,-4-3-15 0,-5 4 38 16,-11 8-13-16,12-18 57 0,-12 18-30 0,1-19 63 15,-1 19 15-15,-9-20-43 0,0 7 63 16,-2 1-2-16,-2-2 1 0,0 3-17 0,0 0 7 16,-1 2-15-16,3 2 1 0,11 7-8 0,-19-11-28 15,19 11-1-15,-14-7-15 0,14 7-10 0,0 0-8 16,0 0-1-16,0 0-2 0,-11 7-5 15,11-7-1-15,13 24-1 0,-1-7-11 0,6 3 8 16,1 1 1-16,5-1-3 0,0 1-3 0,0-1 4 16,1 0-1-16,-3-1-2 0,-1-1 0 0,-5-2-9 15,-1-1 11-15,-4 0 1 0,0 0 1 0,-6-2-5 16,-5-13 5-16,0 29 18 0,-7-10-25 0,-3 1-2 16,-7 1-81-16,-4-1-65 0,-3-1-64 15,-1-1-80-15,-2 0-244 0,0-4-363 0,6-3-533 16</inkml:trace>
  <inkml:trace contextRef="#ctx0" brushRef="#br0" timeOffset="56299.49">24219 11517 1316 0,'0'0'668'15,"0"0"-124"-15,7-16-160 0,-7 16-56 16,0 0-79-16,0 0-39 0,0 0-28 0,-7-14-34 15,7 14-33-15,0 0-20 0,0 0-21 0,0 0-24 16,-16 7 0-16,16-7-13 0,-6 15-7 0,6-15-5 16,-5 24-3-16,5-24-7 0,-3 26-2 0,3-26-3 15,1 28-2-15,-1-28-12 0,4 27 11 16,-4-27-4-16,3 20 2 0,-3-20-2 0,4 16 1 0,-4-16-1 16,0 0 1-16,6 16 4 0,-6-16-15 15,0 0 14-15,0 0-6 0,0 0 5 0,0 0 1 16,10-15 9-16,-10 15-1 0,6-19 2 0,-6 19-6 15,6-28-4-15,-2 13-9 0,-1 0 8 16,1-1-6-16,2 2 9 0,0 3-8 0,3-1-1 16,1 1 0-16,4 2 0 0,-1 4 5 0,-13 5-23 15,25-6 13-15,-25 6 4 0,29 3-3 0,-13 1 6 16,4 3 0-16,-3 1 1 0,1 1-5 0,-1 0-17 16,-3 1 2-16,-2-3-5 0,-1 2 14 0,-11-9 0 15,15 13 6-15,-15-13 2 0,10 10 3 0,-10-10 0 16,0 0 6-16,0 0 36 0,0 0 58 0,0 0-28 15,0 0 32-15,0 0-27 0,0 0 24 16,0 0-40-16,-18-4-7 0,18 4-10 0,-11-17-8 16,11 17-7-16,-7-25-9 0,3 9-3 0,2-1 9 15,2-1-20-15,1 0 14 0,4-3-20 16,1 0 7-16,2 3-12 0,0 1 20 0,2 1-22 16,2 2 18-16,-2 3-21 0,3 2 18 15,-1 3-19-15,-12 6 17 0,23-8-12 0,-23 8 11 0,23-1-32 16,-6 7 33-16,-1 1-3 0,-1 4-17 0,4 0 1 15,-4 4 3-15,-1 0 0 0,-1 2-2 16,-2 1 5-16,-1 2 4 0,0-1-8 0,-1 0 8 0,1 0-17 16,-3 0-20-16,-1-1-69 0,1 0 22 15,0-4-56-15,-1 1-49 0,1-2-37 0,0-3-59 16,-7-10-27-16,16 15-37 0,-16-15-151 0,17 7-436 16,-17-7-599-16</inkml:trace>
  <inkml:trace contextRef="#ctx0" brushRef="#br0" timeOffset="56864.41">24925 11594 896 0,'7'-12'543'15,"-7"12"-35"-15,0 0-91 0,0 0-5 0,0-20-77 16,0 20-51-16,0 0-50 0,0 0-46 0,0 0-41 16,-3-18-43-16,3 18-10 0,0 0-22 15,0 0-13-15,0 0-15 0,0 0-5 0,0 0-8 0,0 0-6 16,0 0-5-16,19 0-3 0,-19 0-14 0,18 3 12 16,-18-3-4-16,23 2 5 0,-23-2 21 15,32-2-3-15,-14-2-8 0,5 0-5 0,-4-2-4 16,0-1-12-16,1-1 11 0,-4 0-8 15,-2 1 6-15,-2 0 30 0,-2-2-3 0,0 0-4 16,-10 9-4-16,10-19 16 0,-10 19 31 0,2-16-54 16,-2 16 31-16,-8-18-46 0,8 18 32 0,-15-15-50 15,15 15 6-15,-22-9-1 0,22 9 0 0,-28-3-2 16,11 5 2-16,-4 4-1 0,2 2-2 0,-3 2-4 16,6 2 9-16,-2 3-2 0,5 1-2 0,1 0 4 15,4 2-3-15,3 0-2 0,2 0 37 0,3-1-43 16,5 0 20-16,2-1-62 0,5 0 41 0,3-1-56 15,3-4 44-15,2-1-30 0,3-3 46 16,1-2-33-16,4-3 44 0,1-4-66 0,5-2-11 16,1-3-32-16,1-4-1 15,-2 0 5-15,-1-2 10 0,-2-2 15 0,-4 0 17 0,-2 0 10 16,-9 2-4-16,0-1 24 0,-3-1 36 0,-4 5 36 16,-2-2 12-16,-7 12 8 0,6-20-8 0,-6 20 10 15,0 0-10-15,-2-18-13 0,2 18-18 0,0 0 5 16,-13-7-9-16,13 7-1 0,0 0-9 0,-20 7 0 15,20-7-2-15,-11 14-2 0,11-14-1 16,-8 19-2-16,8-19-12 0,-2 18 16 0,2-18-4 0,5 16 0 16,-5-16 0-16,10 12-18 0,-10-12 26 15,0 0 28-15,21 3 14 0,-21-3-6 0,20-11 1 16,-10 0-4-16,1-4-13 0,-5-4 3 16,-1-1 34-16,-5-4-54 0,-2-4 38 0,-5-6-49 15,-7-1 38-15,-8-7-13 0,-6-1-13 0,-4 1-12 16,-7-1-65-16,-3 1-66 0,-1 4-24 0,-2 3-29 15,4 3-33-15,6 5-75 0,10 3-129 0,6 0-610 16,11 6-769-16</inkml:trace>
  <inkml:trace contextRef="#ctx0" brushRef="#br0" timeOffset="57166.68">25704 11262 1089 0,'-20'7'440'0,"20"-7"-61"0,-20 6-120 0,20-6-74 16,-16 3 31-16,16-3-103 0,-22 3 18 0,22-3-39 15,0 0 66-15,-19 1-17 0,19-1-24 0,0 0-26 16,0 0-21-16,-17 2-17 0,17-2-22 0,0 0-52 16,0 0 58-16,0 0-57 0,0 0 55 0,-11 9-63 15,11-9 131-15,0 0 6 0,0 0-23 0,-4 21-14 16,4-21 17-16,4 19-1 15,-4-19-20-15,2 31-13 0,0-14-13 0,0-1-5 16,2 2-7-16,-1 0-6 0,1-2-6 0,1 3-4 16,1-4-13-16,0 0 11 0,0-1-16 0,1-1-12 15,-7-13-82-15,18 18-81 0,-18-18-106 0,17 4-229 16,-17-4-448-16,21 0-650 0</inkml:trace>
  <inkml:trace contextRef="#ctx0" brushRef="#br0" timeOffset="58090.75">25623 11122 1255 0,'-11'-10'584'0,"-1"1"-125"0,12 9-108 0,-15-14-92 15,15 14-61-15,-12-9-39 0,12 9-33 16,0 0-24-16,0 0-25 0,0 0-11 0,0 0-14 0,0 0-8 16,25 1-10-16,-4 5-6 0,1 0-9 15,1 1 0-15,5 4-4 0,0 0-18 0,-3 4 11 16,-1-1-26-16,-4-1 34 0,-3 1-54 0,-2 1 114 15,1-1-66-15,-5 3 88 0,0 0-17 0,-2 1-59 16,-2 1 38-16,-1 0-54 0,-3 2 45 0,2-5-57 16,-1 1 51-16,-2 0-62 0,0-1 43 15,1 0-43-15,-3-16 52 0,6 25-53 0,-6-25 52 16,7 19-54-16,-7-19 52 0,12 14-50 0,-12-14 52 16,17 4-19-16,-17-4 10 0,25-6-7 15,-7-3-2-15,2-4-4 0,2-3 0 0,-1-4-1 16,-1-2-1-16,0-1-1 0,-4 0-13 0,-2-3 1 15,-2 1 44-15,-2 3-12 0,-1 4 53 0,-3-2-42 16,-3 4 45-16,2 2-15 0,-5 14-14 0,4-21-12 16,-4 21-20-16,2-20-7 0,-2 20 4 0,0 0-6 15,0 0 0-15,0 0-43 0,0 0 46 0,0 0-45 16,0 0 45-16,0 0-44 0,0 0 33 0,2 27-30 16,-2-27-1-16,5 30 9 0,-3-15 4 15,2 0 1-15,1 0 1 0,2-3 2 0,-2-1 0 16,-5-11-2-16,13 17-19 0,-13-17 13 0,14 10-3 15,-14-10 7-15,0 0 38 0,21 1-40 16,-21-1 39-16,0 0-44 0,17-9 44 0,-17 9-43 16,8-12 28-16,-8 12-26 0,5-13 41 0,-5 13-42 15,0 0 38-15,2-17-42 0,-2 17 39 0,0 0-40 16,0 0 34-16,0 0-36 0,7-11 27 0,-7 11-25 16,0 0 41-16,0 0-42 0,9 8 40 0,-9-8-39 15,7 12 38-15,-7-12-38 0,10 14 2 0,-10-14 5 16,14 16-8-16,-14-16 14 0,11 10-2 15,-11-10 4-15,9 8 4 0,-9-8-15 0,0 0 24 16,0 0 12-16,18 3 10 0,-18-3 22 0,0 0 7 16,7-10 50-16,-7 10-39 0,0 0 13 15,0-21-54-15,0 21 32 0,-4-17-41 0,4 17 27 16,-5-22-40-16,5 22 29 0,-4-18-37 0,4 18 26 16,-4-16-4-16,4 16-12 0,0 0-2 0,4-17 2 15,-4 17-12-15,9-10 10 0,-9 10-36 0,18-3 39 16,-18 3-37-16,20 2 40 0,-4 2-37 0,-3 1 38 15,3 1-83-15,-1 2 8 0,1 2 19 0,-3-2 7 16,1-1 8-16,-3 1 5 0,-11-8 7 0,17 12 1 16,-17-12 2-16,11 10 7 0,-11-10-18 15,0 0 27-15,0 0-1 0,10 8 0 0,-10-8 2 16,0 0 2-16,0 0 37 0,0 0 26 16,0 0 6-16,-11-14-11 0,11 14-2 0,-10-11-9 15,10 11-11-15,-8-18-1 0,8 18-11 0,-7-20 6 16,7 20-19-16,-4-19 9 0,4 19-18 0,0-20 8 15,0 20-1-15,7-21-4 0,-7 21-1 0,16-20-18 16,-5 11 6-16,3 3-6 0,1-1 15 0,3 3-16 16,-2 2 16-16,4 2-15 0,-2 0 11 0,4 4-14 15,1 2 17-15,-2 0-9 0,0 4-8 0,0 2 1 16,-4 0 4-16,0 2 0 0,-1 1 1 16,-1 0-2-16,-6 3 2 0,0-1-4 0,-6 0-18 15,-3 1-83-15,-3 1-67 0,-6-1-175 0,0-2-85 16,-12 3-871-16,2-4-1047 0</inkml:trace>
  <inkml:trace contextRef="#ctx0" brushRef="#br0" timeOffset="60438.41">27497 10656 855 0,'-3'-24'605'0,"-3"2"-171"15,-1 2-90-15,-2 2-62 0,2 3-75 0,-1 5-46 16,-2 1-34-16,10 9-32 0,-19-6-14 15,19 6-16-15,-32 11-16 0,9 6-16 0,1 6 0 16,-2 7-7-16,-3 10-4 0,2 7 45 0,4 2-65 16,5 3 49-16,5 4-3 0,6-7-15 0,6 0-53 15,5 10 54-15,6-1-58 0,3-2 56 0,6-2-84 16,1-3-10-16,4-2-10 0,2-2 11 16,1-4-28-16,0-7-6 0,-2-8-98 0,-6-6-691 15,3-4-504-15</inkml:trace>
  <inkml:trace contextRef="#ctx0" brushRef="#br0" timeOffset="60847.82">27771 10753 929 0,'-3'-35'491'0,"0"9"-111"16,-3 2-64-16,2 1-49 0,-1 4-44 16,1 4-40-16,-1 1-35 0,5 14-17 0,-9-18-28 0,9 18-24 15,0 0-21-15,0 0-9 0,0 0-9 16,-16 20-7-16,12 5-5 0,-2 8-14 0,3 7 4 15,0 2-4-15,2 2 45 0,2 4-63 0,3 0 58 16,-2-1-62-16,4 2 51 0,-1-5-58 0,1-3-3 16,0-4 9-16,0-3 4 0,0-9-1 15,-1-5-4-15,0 0 11 0,-1-6 1 0,0 1 33 16,-4-15 3-16,0 0-10 0,10 12 53 0,-10-12-66 16,0 0 47-16,0 0-31 0,6-15 45 0,-6 15-62 15,7-21 45-15,-7 21-14 0,4-21-8 0,-4 21-19 16,10-24 4-16,-4 11-2 0,3 2-6 0,2 1-7 15,3 4 0-15,1 1 2 0,3 1-3 0,1 4 0 16,0 2-9-16,4 4 1 0,0 1 9 0,-2 2-52 16,0 2 54-16,-1 0-49 0,-4 4 53 0,-2-2-54 15,-3 0 50-15,-5 0-61 0,-6-13 48 16,1 26-54-16,-6-11 60 0,-6 1-50 16,-5 0 55-16,-7-1-48 0,0-1 9 0,-5-3 5 15,-1-1-13-15,2-5-55 0,0-1-8 0,2-4-40 16,3-3-12-16,1-3-72 0,1-6-254 0,9 0-302 15,5-5-316-15</inkml:trace>
  <inkml:trace contextRef="#ctx0" brushRef="#br0" timeOffset="61298.97">28157 10659 662 0,'6'-10'681'16,"2"-3"-172"-16,-8 13-69 0,7-18-89 0,-7 18-78 15,5-14-27-15,-5 14-18 0,0 0-59 0,3-14-39 16,-3 14-25-16,0 0-22 0,0 0-14 15,0 0-15-15,0 16-8 0,-3 0-11 0,1 7-6 16,1 4-5-16,1 2-7 0,0 10-6 0,1 1 41 16,3 1-55-16,3 0 49 0,1 2-10 0,1-1-49 15,1-2 51-15,3-2-58 0,0-3 50 0,2-2-56 16,0-4 7-16,2-5 5 0,1-4 5 16,-2-6 2-16,1-4 0 0,0-4 47 0,-2-3-52 0,-15-3 47 15,27-2-54-15,-27 2 53 16,24-10-55-16,-13 2 53 0,-11 8-10 0,13-17-1 0,-13 17-3 15,8-15-6-15,-8 15 0 0,6-13-4 0,-6 13-16 16,0 0 11-16,0 0-5 0,7-13 4 16,-7 13-7-16,0 0-42 0,0 0 55 0,0 0-48 15,16 10 54-15,-16-10-53 0,14 12 57 0,-14-12-51 16,19 14 54-16,-8-7-51 0,3-1 53 0,0 0-52 16,-14-6 60-16,28 5-58 0,-28-5 52 0,27 1-53 15,-27-1 59-15,26-6-35 0,-13-1 51 0,-13 7-7 16,22-11-4-16,-22 11-6 0,16-18-6 0,-16 18-1 15,5-24-16-15,-5 24 9 0,-4-27-7 16,-4 13 1-16,-3 0-43 0,-3 1 44 16,-5 2-45-16,0 2 48 0,0 3-51 0,2 2 25 15,17 4-92-15,-28 0 24 0,28 0-93 0,-16 4 16 16,16-4-68-16,-10 10-29 0,10-10-171 0,0 0-466 16,15 12-517-16</inkml:trace>
  <inkml:trace contextRef="#ctx0" brushRef="#br0" timeOffset="61696.16">28829 11029 857 0,'15'-5'602'0,"-15"5"-70"0,17-10-110 0,-17 10-32 16,9-13-107-16,-9 13-4 0,0 0-35 16,-5-19-64-16,5 19 7 0,-16-13-75 0,2 8 10 15,0-2-59-15,-2 5 1 0,16 2-27 0,-30-1 25 16,12 4-45-16,2 2 28 0,0 2-47 0,2 6 36 16,4-1-5-16,3 1-5 0,3 0-7 0,4-13-3 15,1 27-38-15,2-12 28 0,7-1-27 0,1 0 38 16,4-1-36-16,0-2 45 0,-1-4-47 15,0-2 47-15,1 1-10 0,-15-6-2 0,22 5 0 16,-22-5-11-16,0 0 10 0,25 0-6 0,-25 0 5 16,14-6-2-16,-14 6 0 0,0 0 0 0,8-13 0 15,-8 13 19-15,0 0 35 0,2-17-60 0,-2 17 46 16,0 0-58-16,0 0 5 0,0 0 37 16,3-15-47-16,-3 15 44 0,0 0-43 0,0 0 1 15,17 6 3-15,-7 2-4 0,1 6 10 0,1 0-6 16,1 5-18-16,1 4 29 0,-1 3-25 15,1 2 30-15,-1 2-27 0,-2 3 3 0,-2 0 8 16,-2 0-3-16,-5-5 0 0,0-3 7 0,-2 0 4 16,-4-3 26-16,-2-2-30 0,-5 0 27 0,-2-4-25 15,-8 3 23-15,-4-4-19 0,-3-2 15 0,0-4-26 16,3-2 27-16,0-4-24 0,-2-3-16 0,4-3-111 16,0-2-82-16,4-5-78 0,3-5-72 0,2-3-698 15,6-5-816-15</inkml:trace>
  <inkml:trace contextRef="#ctx0" brushRef="#br0" timeOffset="61936.42">28930 10512 1051 0,'0'0'534'16,"-1"-31"-66"-16,1 31-145 0,0-22-23 0,0 22-127 0,1-16 7 16,-1 16-85-16,0 0 30 0,0 0-73 15,7-15 38-15,-7 15-64 0,14 8 34 0,1 5 2 16,4 8-22-16,4 8 1 0,5 9-11 15,0 7-18-15,1 10 13 0,-5 4 76 16,-2 3-20-16,-4 4 26 0,-6 0-59 0,-3 0 36 0,-3-1-65 16,-5-2-1-16,-3-11-5 0,-5 6-1 15,-3-2-2-15,-7-5-1 0,-4-1-4 0,-7-3 2 0,-7-4 45 16,-6-3-55-16,-3-6 3 0,-5-3-124 0,-3-5-44 16,-2-4-124-16,-9-4-764 0,5-4-808 15</inkml:trace>
  <inkml:trace contextRef="#ctx0" brushRef="#br0" timeOffset="67210.09">24207 11330 561 0,'0'0'507'0,"0"0"-132"0,0 0-83 0,0 0-71 16,0 0-11-16,0 0-57 0,0 0 20 0,0 0-71 15,0 0 34-15,0 0-51 0,0 0 38 0,0 0-63 16,0 0 45-16,0 0-65 15,0-19 38-15,0 19-62 0,0 0 59 0,0 0-59 16,0 0 49-16,0 0-65 0,-4-17 54 0,4 17-68 16,0 0 60-16,0 0-62 0,-6-12 43 0,6 12-36 15,0 0 70-15,-10-12-67 0,10 12 53 0,0 0-58 16,-11-12 49-16,11 12-56 0,0 0 55 0,-14-13-57 16,14 13 54-16,-12-8-58 0,12 8 62 0,-11-8-62 15,11 8 56-15,-15-10-58 0,15 10 56 0,-15-11-54 16,15 11 54-16,-19-11-16 0,19 11 10 15,-18-11 0-15,18 11-2 0,-21-10-4 0,21 10-3 16,-23-11-5-16,23 11 0 0,-20-10-3 16,6 4 2-16,2 0-8 0,-2 0 7 0,1 0-4 15,-1 0 1-15,1 1-2 0,-2-1 0 0,1 0 3 16,0-1-5-16,0 2-2 0,-1-1 1 0,-3-2 2 16,-1 1 0-16,1 0-1 0,-2 1-1 0,0 0 0 15,-1-2 1-15,0 2-2 0,-2-1 1 0,1 1 0 16,-1 1 0-16,-2-2-5 0,0 1 7 0,0 1-2 15,-1-1 1-15,-1 0-1 0,-1 1-2 0,0 0 1 16,-6 0-49-16,6 1 59 0,-5-3 1 16,4 3-62-16,-1 1 69 0,0 0-2 0,0 1-3 15,-5-1-3-15,0-1-1 0,5 2-4 16,0 0 2-16,0 1-3 0,-1-1 3 0,0 0-42 16,-1 1 47-16,-5 1-2 0,5-2-56 0,-2 2 63 15,-3-2-62-15,0 1 66 0,-1 1-55 0,0-2 59 16,-1 2-65-16,0 0 69 0,1 0-76 0,-1-1 77 15,-2 1-52-15,2-3 53 0,0 3-63 0,-2 0 64 16,1 0-56-16,0-2 55 0,-1 2-10 0,1 0 1 16,-1 2-5-16,-1-2-1 0,0-2-55 15,1 2 57-15,-2 0-61 0,1-1 65 0,-1 0-54 0,-3-1 55 16,2 2-60-16,-4-1 68 0,2 0-60 16,-2 0 58-16,2 0-58 0,-3 1 57 0,1-1-56 15,0-1 56-15,1 2-1 0,0-1-11 16,-1 1 1-16,1 0-3 0,-2 0-2 0,0 0-55 15,0-2 61-15,0 2-63 0,-1 0 69 0,0 0-56 16,-3-3 57-16,1 3-61 0,-2 0 65 0,0 0-60 16,0 0 60-16,1 0-58 0,-2-1 55 0,2 1-1 15,0 1-7-15,1-1 1 0,-1-1-9 0,1 2 4 16,0 1-58-16,1-1 59 0,-2 1-54 0,1-1 62 16,-1 1-65-16,0-1 69 0,0 0-6 0,0 2-7 15,0-1-4-15,0 0 2 0,1 0-2 0,-1 1-1 16,0-1-1-16,3 0-2 0,-3 2-3 15,1-3 2-15,0 1-3 0,0-1 0 0,0 1-2 16,0 2 3-16,1-3-1 0,-1 2 0 16,1 0-1-16,3-2-1 0,-1 2 2 0,3 1-2 15,0-2 1-15,2 0-3 0,0 2-22 0,3 0 32 16,1-1-2-16,-1 0 0 0,2 2-1 0,1-2 0 16,0 1-3-16,-2 1 0 0,3-3 0 0,-2 3-3 15,1-2 6-15,-2 2-3 0,0-1 0 0,-2-2 1 16,0 2-2-16,0 0-2 0,-1 0 3 0,-3 1-3 15,2-1 4-15,-2 1-2 0,0-2 0 0,0 3 0 16,0-1 0-16,-1 3 2 0,1-2-2 16,1 2-1-16,0-1 1 0,1-2-2 0,1 2 3 15,1-1-6-15,0 1 6 0,2 0 0 16,0-2-2-16,0 3 2 0,0 0-2 0,1-3-57 16,-1 2 68-16,1-2-50 0,1 2 57 0,-1-1-62 15,1 0 68-15,0-1-57 0,0 2 59 0,0-2-4 16,2 1-5-16,-2 0-4 0,1 1-3 0,0-1-58 15,0 0 67-15,1 0-56 0,-1 1 57 0,2-2-60 16,-1 1 38-16,2 0-22 0,0 0 56 0,1 0-57 16,1 0 56-16,-1 1-64 0,2 1 63 0,3-4-55 15,-4 3 56-15,5-1-56 0,1-1 55 16,-1 1-64-16,1-1 63 0,0 1-55 0,0 0 55 16,0 1-56-16,-4 2 11 0,4-2-3 0,1 0 54 15,-5 1-57-15,1 2 57 0,0-1-59 16,4-1 54-16,-3 1-62 0,-1 1 68 0,1 0-59 15,3-1 54-15,-3 1-58 0,0-1 59 0,-1 1-65 16,5-2 66-16,1 0-57 0,-1-1 54 0,0 1-63 16,-1 1 66-16,1-1-58 0,1-1 54 0,1 0-57 15,-2 0 55-15,2 1-56 0,0-1 58 0,0 1-57 16,1-1 54-16,0 0-53 0,0 2 57 0,1-1-58 16,1-1 58-16,-1 2-58 0,0 0 57 0,2-1-56 15,-1 0 55-15,1 1-56 0,-1-2 54 16,1 2-53-16,2 0 57 0,1-2-56 0,2 0 56 15,0 0-58-15,-2 1 56 0,2-1-55 16,1 0 55-16,-1 0-4 0,-1-2-61 0,1 4 64 16,3-2-4-16,-3 0-5 0,13-7-3 0,-21 9-3 15,21-9-3-15,-21 11-2 0,21-11 1 0,-19 10-3 16,19-10 1-16,-15 6-5 0,15-6 0 0,-15 6 4 16,15-6-2-16,0 0 1 0,-14 6-2 0,14-6 0 15,0 0-3-15,0 0 1 0,0 0-3 0,0 0 4 16,0 0-4-16,0 0 1 0,0 0 3 0,0 0 3 15,3-15-54-15,7 6 62 0,2 0-55 0,2-4 60 16,2 1-59-16,-1-2 63 0,1 2-53 16,-1-2 58-16,3-2-73 0,-2 4 73 0,0-2-53 15,-1 1 56-15,2-2-57 0,-2 1 60 0,0 0-62 16,-2 1 61-16,2-1-58 0,-3 0 56 16,0 0-55-16,1 1 54 0,-4 2-54 0,-1 0 58 15,1 1-58-15,-9 10 59 0,12-16-57 0,-12 16 59 16,9-13-48-16,-9 13 58 0,0 0-56 0,10-15 52 15,-10 15-57-15,0 0 61 0,7-11-53 0,-7 11 54 16,0 0-58-16,0 0 49 0,0 0-59 0,8-11 61 16,-8 11-54-16,0 0 45 0,0 0-57 0,0 0 61 15,0 0-59-15,0 0 57 0,0 0-56 0,-6 13 57 16,6-13-66-16,-12 21 66 0,1-5-57 16,0 0 55-16,-3 2-61 0,0 3 57 0,-3 2-52 15,1-3 56-15,-2 2-57 0,3-1 57 0,-3 0-57 16,5-4 51-16,-3-2 1 0,2 2-3 15,0-2-7-15,1-1-6 0,0 1 2 0,-1-1-3 16,5-3-1-16,0-2-1 0,-2 0-1 0,11-9-5 16,-15 14 11-16,15-14-9 0,-12 11 0 0,12-11-4 15,-9 11 4-15,9-11 0 0,0 0 0 0,-11 10-1 16,11-10-1-16,0 0 0 0,0 0-18 0,-8 9-19 16,8-9 48-16,0 0-3 0,0 0-2 0,0 0-5 15,0 0 1-15,0 0-3 0,-9 9 4 16,9-9 0-16,0 0-1 0,0 0-1 0,0 0-1 0,0 0-1 15,0 0-4-15,0 0 5 0,0 0 0 16,0 0 0-16,0 0-7 0,14 7 8 0,-14-7-1 16,0 0 0-16,32 1 0 0,-32-1 0 0,34 3-3 15,-11-1 6-15,4 0-3 0,0 1 2 16,1-1-6-16,3 2 6 0,4 0 0 16,0 0 0-16,0 0 1 15,-2 2-4-15,-6-2 5 0,1 0-1 0,-2 0 1 16,-2-1-98-16,-5 1-141 0,-19-4-273 0,20 5-420 0,-20-5-580 0</inkml:trace>
  <inkml:trace contextRef="#ctx0" brushRef="#br0" timeOffset="70235.1">12401 12861 390 0,'0'0'426'0,"0"0"-118"0,0 0-70 16,0 0-41-16,0 0-61 0,-14-8-4 15,14 8-39-15,0 0 15 0,0 0-56 0,-17-6 32 16,17 6-48-16,0 0 32 0,-14-6-9 0,14 6-8 15,0 0-8-15,-13-4-1 0,13 4-5 0,0 0-7 16,0 0-18-16,-19-6 23 0,19 6-15 16,0 0-5-16,0 0-1 0,0 0 4 0,-15-5-1 15,15 5-2-15,0 0-5 0,0 0-5 0,0 0-3 16,0 0-3-16,0 0-3 0,0 0-1 0,0 0 1 16,0 0 0-16,0 0 1 0,0 0 7 0,0 0-14 15,0 0-38-15,0 0 58 0,0 0-39 16,4 20 39-16,-4-20-36 0,15 10 41 0,-15-10-39 15,26 12 42-15,-10-7-40 0,1 3 40 0,2-2-2 16,3 0 20-16,0-1-39 0,3 0 40 0,4 0-8 16,7-1-4-16,0-1-11 0,5 0 5 0,1-1-47 15,2 1 49-15,4 0-47 0,0-1 34 16,1 2 13-16,-1-2-55 0,2 3 58 0,2-3-49 16,0 1 50-16,-1 0-4 0,3 0-6 0,-1 0-1 15,3-2-44-15,11-1 47 0,0-2-1 0,0-1-3 16,4 0-2-16,0-4-13 0,1 0 12 0,-1-2-8 15,2 0 6-15,-4-2-1 0,1-1-1 16,-2 2 0-16,-1-5 30 0,0 4-38 0,-4-3 0 16,0 3-12-16,-2-1 15 0,-3 2-6 0,-11 1 6 15,2 0 2-15,-4 2-1 0,0 0 0 0,-4 0 0 16,0 2 0-16,-3-1 33 0,-1 1-51 0,-3-1 46 16,0 0-36-16,-7 4 42 0,-2-4-46 0,0 1 37 15,-3 2-33-15,-2-1 33 0,-1-1-52 0,-5 3 9 16,-14 2-50-16,19-7-10 0,-19 7-42 15,0 0-139-15,11-10-150 0,-11 10-180 0,0 0-119 16</inkml:trace>
  <inkml:trace contextRef="#ctx0" brushRef="#br0" timeOffset="70582.08">13203 13043 377 0,'-25'3'516'0,"2"-3"-191"16,4 0-29-16,1-1-127 0,18 1 20 0,-28-4-83 15,28 4 21-15,-18-2-64 0,18 2 20 0,0 0-49 16,-11-11 26-16,11 11-43 0,0 0 39 0,7-13-57 16,-7 13 70-16,20-12-3 0,-5 6-56 0,6-1 48 15,2 0-6-15,6-1-6 0,5-2-7 16,1 4-3-16,5 1 4 0,2 0-4 0,2 0 3 15,6 0 0-15,11-1 7 0,3 0-18 0,2 0-2 16,1-1 5-16,0-1-2 0,5 0-9 0,-2 0-1 16,-1-1-50-16,1-1 100 0,2 0-62 15,-3 0-1-15,-1 0 5 0,-1 0-14 0,1 1 10 16,-3-1-2-16,-2 1-1 0,-2 0 1 0,-3 1 21 16,-11 1-30-16,1 0 51 0,-4 1-58 0,0-2 46 15,-3 1-111-15,-3-1-19 0,-1-1-103 16,-5 1-669-16,-4-2-470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8T14:05:59.0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13861 6097 299 0,'0'0'563'16,"-4"-19"-149"-16,4 19-107 0,-7-21-36 15,7 21-73-15,-5-22 4 0,5 22-72 0,-7-20 28 0,7 20-65 16,-7-19 24-16,7 19-101 15,-6-17 89-15,6 17-58 0,-6-14 16 0,6 14-33 0,-5-13 38 16,5 13-48-16,0 0 39 0,-7-16-57 16,7 16 48-16,0 0-49 0,0 0 41 0,-7-13-49 0,7 13 42 15,0 0-49-15,0 0 44 16,0 0-50-16,0 0 51 0,0 0-54 0,-4-13 48 0,4 13-50 16,0 0 43-16,0 0-38 0,0 0 44 0,0 0-54 15,0 0 56-15,0 0-47 16,0 0 47-16,0 0-46 0,15 12 43 0,-15-12-42 0,14 12 43 0,-14-12-45 15,15 14 45-15,-5-5-44 16,-1 1 38-16,3 1-42 0,0 1 48 0,1 1-45 0,1 0 45 16,-3 0-50-16,0 0 56 0,4 2-56 15,-3-1 52-15,0 0-7 0,1-1 1 0,1 2-6 0,-3 0-5 16,2-2 2-16,-1 1-1 0,-1 0-10 0,2 2 8 0,-1-3-11 16,1 0 6-16,-1 1-8 15,-1-1 12-15,-1-4 0 0,0 1-2 0,-1 0-2 0,-9-10-1 16,13 14 1-16,-13-14-1 0,18 13-1 15,-18-13 1-15,15 13-3 0,-15-13 2 0,17 10-1 0,-17-10 0 16,18 11 1-16,-18-11-3 16,16 7 3-16,-16-7-5 0,20 7-7 0,-20-7 9 0,21 5-5 15,-21-5 14-15,25 1 2 0,-25-1 3 16,30-5 12-16,-9-2 10 0,1-1 8 0,8-6 10 0,1-4 6 16,9-9 3-16,5-6-7 0,4-7-7 0,6-8-57 15,14-18 50-15,3-7-49 0,4-5 44 16,3-3-10-16,3-3-2 0,2-2 6 0,3 2-13 15,-2-1-51-15,-1 4 53 0,-3 3-47 16,-7 4 46-16,-7 5-47 0,-15 17 48 0,-4 4-45 16,-5 2 45-16,-5 5-50 0,-4 4 55 15,-7 9-47-15,-3 3 50 0,-3 2-50 0,-2 2 48 0,-4 5-51 16,-1 1 47-16,-1 0-44 0,-3 5 48 0,-1 0-5 0,0 1-4 16,-9 9-3-16,16-14-1 0,-16 14-3 15,10-11-1-15,-10 11-14 0,0 0 11 0,12-12-2 0,-12 12 3 16,0 0-3-16,0 0-5 15,9-10-3-15,-9 10-8 0,0 0-18 0,0 0-26 0,0 0-71 16,0 0 22-16,0 0-66 0,0 0-21 16,0 0-81-16,0 0-602 0,-9 14-492 0</inkml:trace>
  <inkml:trace contextRef="#ctx0" brushRef="#br0" timeOffset="3329.82">917 5511 474 0,'-18'-17'578'0,"18"17"-114"0,-16-12-168 16,16 12-12-16,-20-9-88 0,20 9 17 0,-19-6-88 0,19 6 2 15,-21 0-59-15,21 0 22 16,-27 8-53-16,10 2 27 0,0 2-47 0,-3 6 30 0,3 3-44 16,-2 4 0-16,1 5 0 15,0 2 1-15,4 4-10 0,-1 0 1 0,3 3 9 0,5-1-10 0,1 1 50 16,2 0-51-16,4-3 41 16,4 1-41-16,3-4 36 0,2-3-42 0,6-3 38 0,2-2-40 15,2-4 39-15,6-4-47 0,0-2 47 0,2-3-44 0,3-2 41 16,-7-4-50-16,4 0 46 0,-2-1-36 15,0-1-4-15,-2-2 3 0,-6 3 14 0,1-2 7 0,-18-3-5 16,25 6 1-16,-25-6 39 16,18 7-43-16,-18-7 41 0,9 11-44 0,-9-11 45 0,3 18-49 15,-3-18 37-15,-14 29-48 0,3-9 31 16,-5 6-42-16,-4 5 46 0,-7 9-43 16,-2 1 53-16,-2 1-36 0,-1-3 33 0,0-1-37 15,6-9 43-15,1-4-37 0,2-4 41 0,8-6-78 16,0-5-40-16,15-10-162 0,-19 6-568 0,19-6-383 0</inkml:trace>
  <inkml:trace contextRef="#ctx0" brushRef="#br0" timeOffset="3560.07">944 5672 224 0,'0'0'744'16,"5"-13"-236"-16,-5 13-142 0,0 0-74 15,0 0-55-15,0 0-46 0,0 0-60 0,-5-13-29 0,5 13-16 16,0 0-28-16,-7 22-11 15,7-22 1-15,0 35-53 0,3-9 44 0,3 6-46 16,3 2 39-16,4 0-6 0,1 1-6 0,2-2-5 16,4 0-2-16,7 5 2 0,0 0-5 0,4 0 35 0,-1-1-52 15,3-2 53-15,-1-2-59 16,-5-8 54-16,2-5-49 0,-2-3 43 0,-7-6-48 16,1-2 0-16,-7-5-73 0,-14-4-53 0,19 4-123 0,-19-4-199 15,0 0-233-15,0 0-223 0</inkml:trace>
  <inkml:trace contextRef="#ctx0" brushRef="#br0" timeOffset="4289.72">793 6300 438 0,'0'0'565'15,"-29"0"-120"-15,29 0-165 0,-16-8-38 0,16 8-67 0,0 0-17 16,12-29-47-16,5 8 3 0,6-2-47 0,7-2-15 16,9-8-5-16,3 3-8 0,0 1-50 15,0 0 51-15,0 3-61 0,-7 6 59 0,-1 2-56 0,-1 1 53 16,-2 3-53-16,-3 2 53 0,-5 3-5 15,-4 2 1-15,2 1-12 0,-6 3-2 0,-15 3-4 0,23-7-2 16,-23 7-1-16,18-4-7 16,-18 4 3-16,0 0-9 0,20-4 1 0,-20 4 11 0,0 0 2 15,16-5 2-15,-16 5 13 16,0 0 29-16,0 0 2 0,13-10-7 0,-13 10-11 0,0 0-7 16,2-16-7-16,-2 16 1 0,-4-16-1 0,4 16 8 0,-9-19 7 15,2 8 5-15,-3 0-1 16,0 1-5-16,-1 1-4 0,-1 1-1 0,-1 1-6 0,0 2-1 15,13 5-6-15,-25-6-3 0,25 6-7 16,-23 2-17-16,23-2 13 0,-25 11-19 0,15 0 3 0,1 1-2 16,2 6 20-16,4-1-1 15,3 3-1-15,4 3-4 0,6 4 0 0,3-1-18 0,5 0 16 16,3 1 5-16,5-5 46 0,2-1-58 0,3-2 51 0,5-1-58 16,0-2 50-16,2-6-54 0,-2-1 43 15,-2-3-59-15,-3-6 58 0,-2-3-50 0,3-5 49 16,1-4-48-16,-4-3 0 0,-1-3 6 15,-4 0-2-15,-6-2 5 0,0-1 10 0,-7 5 3 16,-4-3 4-16,0 4 0 0,-7 15 0 0,2-26 2 16,-2 26-1-16,-4-21-9 0,4 21-1 0,-10-13 6 15,10 13-1-15,0 0 0 0,-16-8-2 16,16 8-3-16,0 0-3 0,-17 12 2 16,17-12 8-16,-8 21 0 0,5-5-1 0,1 1 0 0,4 1 0 15,1 4-1-15,1 0 48 0,2 0-65 0,0-1 50 16,2-1-61-16,0-1 61 0,-1-1-54 0,0 0 1 0,3-4-36 15,-4 0 53-15,-6-14-53 16,9 18 66-16,-9-18-42 0,0 0 56 0,11 11-51 0,-11-11 52 16,0 0-49-16,0 0 54 0,0 0-42 15,-4-18 59-15,4 18-58 0,-13-22 10 0,3 5 14 16,-2-2 5-16,-3-6 0 0,-3 0-3 0,3-3-11 0,-2-1 6 16,1-1 2-16,-1-2-4 0,2 1-2 15,1 0 0-15,3 0-4 0,3 1-1 0,0 7-2 0,4 0-1 16,3 3-7-16,1 3 1 0,2 0 8 15,-2 17 2-15,5-22-1 0,-5 22 0 0,16-14-1 0,-16 14-9 16,17-3 6-16,-17 3-17 16,25 13 27-16,-10 1 1 0,-2 3-4 0,3 7-1 0,-3 3-22 15,-3 1-31-15,-1 1-31 0,-4 1-23 16,-3-2-23-16,-1-1-37 0,-1-2-116 0,-1-2-531 16,-1-2-370-16</inkml:trace>
  <inkml:trace contextRef="#ctx0" brushRef="#br0" timeOffset="4560.01">1782 5307 514 0,'4'-23'517'0,"-4"23"-66"0,4-16-178 0,-4 16-8 0,0 0-102 15,3-14 0-15,-3 14-70 0,0 0 35 0,0 0-82 16,0 0 29-16,0 0-65 0,0 0 55 15,18 9-59-15,-12 2 46 0,4 4-10 0,1 2-8 16,-2 2-8-16,4 1-2 0,3 3 32 0,-2 2-47 16,3 0 1-16,-2 0-12 0,2 2 3 0,-2-2 7 15,2 1 1-15,-1 0-10 16,-1 2 7-16,3 0-2 0,-3-1 1 0,0 2 1 0,-2-3 3 16,1-2-1-16,-1 1-56 0,-2-4-27 0,-5-1-64 0,3-7-197 15,-4 1-399-15,-5-14-261 0</inkml:trace>
  <inkml:trace contextRef="#ctx0" brushRef="#br0" timeOffset="5749.86">1557 7515 683 0,'-12'-18'466'0,"1"0"-93"0,0 0-114 16,0 1-18-16,2 1-54 0,-2-1 14 0,0 1-56 0,0 0 29 15,1 3-56-15,-1-2 45 16,2 5-63-16,-2-2 42 0,0 4-67 0,0 0 45 0,-1 0-65 16,12 8 48-16,-20-11-70 0,20 11 43 0,-25-4-66 0,25 4 50 15,-30 9-66-15,13-3 1 0,1 6 0 16,-6 5-8-16,3 6 4 0,0 5 9 0,-1 3 1 0,4 3 0 15,-2 2 48-15,5 3-60 16,1 2 47-16,3-4-57 0,3 2 59 0,4-3-8 0,4-3-5 16,4 1-8-16,5-4-3 0,5-2-6 15,5-3-50-15,3-6 56 0,5-1-7 0,5-4 0 0,3-2 0 16,0-3-2-16,2 0-5 16,-1 0 0-16,-1 0 0 0,-2-1-16 15,-5 0 13-15,-9 1-51 0,0 0 67 0,-5 1-52 0,-2 1 61 0,-6 2-56 16,-2 5 58-16,-6-18-71 0,-2 38 44 15,-2-13-69-15,-7 6 43 0,-3 0-71 0,-4-1 43 0,-4 3-91 16,-2-3 47-16,1-2-47 16,-4-1-23-16,1-5-81 0,1-4-103 0,3-7-341 0,4-5-223 15</inkml:trace>
  <inkml:trace contextRef="#ctx0" brushRef="#br0" timeOffset="6760.12">1520 7474 377 0,'12'-18'547'0,"-5"6"-125"15,-7 12-116-15,11-19-54 0,-11 19-34 16,0 0-18-16,12-12-114 0,-12 12 105 0,0 0-94 0,0 0 17 16,0 0-60-16,15 3-9 15,-15-3-10-15,12 20-10 0,-3-2-5 0,1 4-2 0,3 3 35 16,1 1-60-16,3 3 45 0,2-2-40 16,2 6 41-16,1 0-56 0,6 4 50 0,3 2-39 15,-7-11 37-15,1 0-43 0,2-2 39 0,-2-5-41 0,2-2-9 16,-5-5 55-16,0-5-42 15,-1-1 47-15,-4-4-51 0,-17-4 47 0,29-4-21 16,-15-2-26-16,-2-1-17 0,-1-2-35 16,-6-2 18-16,-5 11-30 0,6-19-21 0,-6 19 5 0,-8-26-5 0,-2 14 40 15,-3-2 13-15,-5-1 17 16,-5 1 27-16,-4 2 34 0,0 3-10 0,1 3 35 16,-3 1-44-16,2 2 45 0,0 1-25 0,0 2 37 0,3 2-39 0,3-1 43 15,2-1-47-15,19 0 34 0,-29 5-58 16,29-5 33-16,-17 2-45 0,17-2 34 0,0 0-40 0,0 0 39 15,0 0-36-15,0 0 30 16,0 0-36-16,14-11 32 0,6 3-37 0,8-6 43 0,2-3-46 16,2-2 5-16,2-1 14 0,7-6 0 15,-2-2 2-15,-1-2-3 0,-1 1 6 0,-7 4 2 0,-5 0 0 16,2 0 1-16,-6 1 41 0,0 1-44 0,-1 1 42 0,-7 4-40 16,-1 0 40-16,0 4-37 15,-3-1 57-15,-3 3-70 0,-6 12 91 16,11-19-54-16,-11 19 43 0,5-16-33 0,-5 16 60 15,0 0-66-15,-2-20 44 0,2 20-63 0,-6-12 47 0,6 12-58 16,-12-11 44-16,12 11-61 16,-16-7 59-16,16 7-59 0,-20-3 51 0,20 3-56 0,-25 2 53 15,9 3-61-15,-2 3 55 0,0 2-51 16,-1 2 4-16,2 2 3 0,1 2 2 0,1 0 2 0,4 2 2 16,0 1 1-16,5 1 3 0,3 0-6 0,2-2 2 15,4 0 6-15,4 3 4 0,1-3 0 16,4-1-3-16,3-2 49 0,1-3-65 0,4 1 64 0,1-4-59 15,0-2 54-15,2-3-60 0,-2-3 52 16,4-2-53-16,-2-2 55 0,0-5-57 0,6-3 55 16,-5-4-63-16,-1-1 44 0,-4-1-38 15,0-4 54-15,-3-1-51 0,-3 2 53 0,-3 3-56 0,-1-1 53 16,-1 1-57-16,-3 2 63 0,-5 15-52 16,6-20 56-16,-6 20-51 0,3-14 58 0,-3 14-60 0,0 0 55 15,0 0-62-15,0 0 51 0,0 0-60 0,0 0 62 0,0 0-49 16,0 0 45-16,0 0-53 15,-3 17 55-15,8-3-60 0,2 4 58 0,4 1-52 16,-1 0 56-16,1 0-57 0,4 3 57 16,0 1-57-16,1 4 56 0,-2-4-56 0,2-1 56 15,-4-3-63-15,1-2 62 0,-3-1-52 16,-2-2 54-16,-1-5-53 0,-7-9 52 0,13 18-52 0,-13-18 52 16,8 12-51-16,-8-12 100 0,0 0-40 0,7 15 45 15,-7-15-60-15,0 0 42 0,0 0-63 0,0 0 50 16,-14 7-60-16,14-7 40 0,-19-9-53 0,6-2 58 0,-3-4-57 15,-1-9 53-15,-1-3-44 16,3-6 36-16,-2-2-56 0,2-4 51 0,0-1-3 0,3-1-2 16,0 2-8-16,2 0-1 0,2 2 7 15,2 1-6-15,-1 3 0 0,5 5-3 0,1 1 0 16,1 1-2-16,3 0-14 0,3 3 10 0,0 1-45 0,3 0 58 0,1 1-52 16,3 0 58-16,0 5-53 15,3 0 54-15,0 3-54 0,1 3 57 0,-3 2-54 16,2 4 46-16,-16 4-48 0,26 0 60 0,-26 0-51 15,24 13 53-15,-12-1-51 0,-3 4 53 0,-4 5-8 0,-2 2 0 16,-4 5 0-16,-4 7-53 16,-5 4 54-16,-5-1-96 0,-5 10-22 0,-4-4-123 0,-5 1-219 15,-1-1-516-15,-2-5-635 0</inkml:trace>
  <inkml:trace contextRef="#ctx0" brushRef="#br0" timeOffset="11009.84">4788 9182 297 0,'0'0'610'0,"0"0"-155"16,-16 6-148-16,16-6-47 16,0 0-79-16,0 0-23 0,0 0-70 0,-13 5 15 0,13-5-42 15,0 0 7-15,0 0-36 0,0 0 10 16,0 0-24-16,0 0 28 0,17 2-27 0,-17-2 32 0,24-2-28 16,-6 0 32-16,6-2-32 0,4-1 43 0,9 1-46 0,5 0 42 15,6-2-50-15,14-1 51 16,5 0-38-16,6 0 76 0,3 2-44 0,5-2 67 0,4 1-54 15,3-1 42-15,5 0-65 0,2-1 41 16,1 0-61-16,-2 0 39 0,-3-2-53 0,-3-1 40 0,-7 0-51 16,-2 1 54-16,-6-2-55 15,-6 0 8-15,-7 1-4 0,-12 3 44 0,-5 1-54 0,-3-2 44 16,-6 1-45-16,-9 2 49 0,-2 4-38 0,-5-3 64 0,-3 2-29 16,-15 3 52-16,23-6 0 0,-23 6-3 15,18-3-21-15,-18 3-20 0,0 0-11 0,0 0-2 0,0 0-7 16,0 0-10-16,0 0-6 15,0 0 4-15,0 0-2 0,0 0-6 0,-13-8-2 16,13 8-2-16,0 0-22 16,-17-2-59-16,17 2-74 0,0 0-133 0,-18-1-38 0,18 1-243 0,0 0-408 15,-21-1-668-15</inkml:trace>
  <inkml:trace contextRef="#ctx0" brushRef="#br0" timeOffset="12490.03">17418 8876 951 0,'-23'3'492'16,"0"0"-132"-16,0 1-51 0,1-1-47 0,0 1-39 0,0-1-45 15,5 1-29-15,1-3-22 16,16-1-18-16,-24 6-21 0,24-6-21 0,-17 3-21 0,17-3-8 15,0 0-8-15,-15 5-6 16,15-5-4-16,0 0 0 0,0 0 34 0,12 14 29 0,2-10 3 0,7 1-5 16,5 0 7-16,9-2 3 15,5-2-7-15,7-2 33 0,3-2-43 0,15-3 21 0,6-3-33 16,4-1 34-16,6-4-34 0,5 3 37 0,3-3-13 0,3-1-26 16,22-6 2-16,-22 4-30 0,20-5 52 15,-22 5-65-15,-1-1 41 0,-3 3-54 0,-2 3 36 16,-5 1-41-16,-8 4 32 15,-6 5-40-15,-15-1-43 0,-6 3-127 0,-5 0-102 0,-9 1-108 16,-10 1-341-16,-1 1-286 0,-3 0-748 16</inkml:trace>
  <inkml:trace contextRef="#ctx0" brushRef="#br0" timeOffset="13050.1">21679 9044 683 0,'0'0'550'0,"0"0"-203"0,0 0-43 0,0 0-99 16,0 0-3-16,0 0-73 0,8-9 11 0,10 7-57 16,8 1 41-16,5 0-47 0,11-2 64 0,8 1 14 15,15 1 23-15,8 0 21 0,10 1-19 0,7-2-36 16,7-2-27-16,3-1-22 15,2-1-25-15,26-2 18 0,-2-3-39 0,-1 2 9 0,-22 2-3 16,-2 0-9-16,2-1-7 0,-4 0 25 16,-1 2-46-16,-1-2 33 0,-1-1-58 0,-2-1 46 15,-3-2-45-15,0 1 37 0,-5-3-37 16,-5 2 32-16,-5-2-46 0,-4 2-37 0,-9-3-92 0,-5 2-80 16,-17 1-36-16,-4 3-145 0,-9-1-609 0,-6 3-754 0</inkml:trace>
  <inkml:trace contextRef="#ctx0" brushRef="#br0" timeOffset="14560.84">21800 1556 529 0,'0'0'389'0,"0"0"-100"0,0 0-58 0,0 0-67 16,0 0-31-16,0 0-27 0,4 21-21 15,-7 0-15-15,0 7-22 0,0 6-10 0,-2 7-3 0,1 4-6 16,0 17 19-16,-1 7 38 15,0 5-39-15,0 4 46 0,2 6-13 0,-1 5-3 0,-2 4-9 16,2 3-19-16,0 1-3 0,-1 0 25 16,1 0-35-16,-1 0 33 0,1 0-46 0,-1-2 28 15,1-2-39-15,1-3 31 0,0-5-41 16,0-3-10-16,0-4 26 0,1-4 67 0,0-4-56 16,1-4 44-16,-1-5-58 0,1-14-13 0,0-2-113 15,-1-6-91-15,1-13-248 0,0-3-293 0,1-23-266 16</inkml:trace>
  <inkml:trace contextRef="#ctx0" brushRef="#br0" timeOffset="15210.07">21669 1461 133 0,'0'0'441'0,"0"0"-148"16,0 0-94-16,13-6-25 0,-13 6-43 15,0 0-21-15,16-3-22 0,-16 3-19 0,0 0-11 0,24 2 1 16,-24-2-14-16,26 2-6 15,-8 0 6-15,7-1-11 0,1 1 10 0,4-2 33 0,10 0-47 16,4-3 52-16,7 1-48 0,17-3 37 16,5-2-45-16,7-2 34 0,6-2-40 0,5 0 22 0,2 0-23 15,5 0 26-15,24-3-43 16,2 3 8-16,1-1-1 0,1 2 2 0,1-3-1 0,2 3 3 16,3 2 25-16,3-1-29 0,6 1 9 0,-1 2-3 0,1 2-8 15,0 0-1-15,3 2 22 16,-1 0-23-16,1 1 7 0,0-2 1 0,1 0 2 15,-6-1 1-15,2-3 16 0,-5-3-14 16,2-2 9-16,-5-2-2 0,-4-2-10 0,-7-3-3 0,-5 0-2 16,-25 1 2-16,-2-1-2 0,-5 2 45 15,-6 0-55-15,-8 1 45 0,-7 2-54 0,-11 0 53 0,-14 5-38 16,-7 1 74-16,-7 2-28 0,-4 1 49 0,-5-1-52 0,-3 2 39 16,-13 4-58-16,19-9 20 15,-19 9-81-15,0 0-15 0,11-12-108 0,-11 12-21 0,0 0-32 16,-11-10 41-16,11 10-182 15,-19-7-338-15,19 7-212 0</inkml:trace>
  <inkml:trace contextRef="#ctx0" brushRef="#br0" timeOffset="15779.68">26769 1096 469 0,'0'0'402'0,"-5"-16"-93"0,5 16-49 0,-6-17-71 0,6 17-10 15,-3-18-59-15,3 18 14 16,-2-17-38-16,2 17 26 0,-4-17-46 0,4 17 50 0,-3-17-61 16,3 17 60-16,-2-18-57 0,2 18 49 0,0-18-30 0,0 18 35 15,-3-14-40-15,3 14 31 0,0 0-41 16,-4-18 36-16,4 18-54 0,0 0 23 0,0 0-54 15,-2-16 30-15,2 16-49 0,0 0 30 16,0 0-44-16,0 0 38 0,0 0-41 0,0 0 46 0,0 0-47 16,2 32 39-16,0-10-41 15,3 10 44-15,0 6-45 0,2 4 41 0,1 15-43 0,1 8 21 16,-1 8 16-16,-2 7 0 0,1 6-4 0,-1 4 39 0,1 7-51 16,2 21 2-16,-2-22 0 15,4-2-5-15,-2 0 16 0,0 0-16 0,2-1 12 0,-1-1-2 16,0-2-7-16,-1-4 9 0,1-1-11 15,-1-3 2-15,1-1 2 0,-3-2 8 0,2-1-5 0,-4-1-3 16,-1-1 0-16,-1-2-1 16,-2-3 1-16,-2-3 1 0,-2-3-1 0,-3-5-30 15,-1-3-41-15,-2-13-83 0,2-2 3 16,-2-3-62-16,-2-2 28 0,4-6-75 0,0-8-600 16,1-3-451-16</inkml:trace>
  <inkml:trace contextRef="#ctx0" brushRef="#br0" timeOffset="17180.14">22038 3284 594 0,'0'0'476'0,"-10"-18"-139"15,10 18-33-15,-9-14-133 0,9 14 36 0,-6-11-96 0,6 11 23 16,0 0-74-16,0 0 20 0,-10-9-49 0,10 9 35 16,0 0-63-16,-2 18 47 0,1 1-49 0,0 6 41 15,-1 10-44-15,-1 6 38 0,0 3-47 0,0 6 43 0,-2 14-49 16,-2 2 53-16,-1 7 41 15,-1 3-56-15,-1 5-1 0,-1-1-47 0,2 1 47 0,0-5-1 16,3-3-9-16,-1-6 6 0,3-5-14 16,3-14 48-16,-1-2-69 15,3-3 68-15,0-3-49 0,0-4 36 0,0-8-40 16,1-3 40-16,-1-2-47 0,0-7 42 0,-1-16-43 0,1 27 51 16,-1-27-10-16,2 18 80 0,-2-18-28 0,0 0 67 0,2 17-15 15,-2-17-23-15,0 0-23 0,0 0-14 16,0 0-22-16,0 0-4 0,0 0-58 0,0 0 49 15,-9-12-57-15,9 12 47 0,0 0-47 16,-5-15 49-16,5 15-52 0,0 0 48 0,-4-15-56 0,4 15 54 16,0 0-51-16,0 0 49 0,0 0-55 15,-3-16 49-15,3 16-48 0,0 0 56 0,0 0-53 0,12-8 52 16,-12 8-57-16,19-3 54 16,-3 1-46-16,5 2 56 0,7-3-56 0,10 0 49 15,6 0-48-15,5-2 52 0,16 0-53 0,6-1 6 0,4 0 2 16,6-1-2-16,4 2 9 0,8-1 56 15,8 2-59-15,26-1-1 0,2-2 2 0,2-1 8 0,0 1-1 16,2 1 1-16,3 0 51 16,5 2-64-16,2 1 9 0,0-1 4 0,2 1-1 15,2 1 4-15,3-1 2 0,6 0-1 16,-4 1 2-16,0 1 16 0,-2-2 5 0,0 0 12 0,1 1 1 16,-5 2 0-16,0-5-5 0,-7 1 6 0,-3 0-1 0,-6 0-1 0,-23 2-4 15,-1 0 0-15,-1 0-5 16,-2 1 6-16,-1 0-8 0,-8-1 4 0,-4 2-11 15,-5-2-4-15,-6 1-1 0,-7 2-2 16,-14-1-3-16,-6 1 4 0,-5 0-10 0,-4-1 7 0,-12 2-5 16,-3-2 44-16,-7 0-53 15,-2 0 10-15,-19 0-3 0,26 0 13 0,-26 0-17 0,21 0 9 16,-21 0-5-16,0 0 5 0,18-2-8 0,-18 2 7 0,0 0-6 16,0 0 15-16,0 0-18 0,0 0 7 15,16-3-6-15,-16 3 9 0,0 0-9 0,0 0 6 0,0 0-6 16,0 0 6-16,0 0-5 15,0 0 5-15,0 0-9 0,0 0 17 0,0 0-12 16,0 0 3-16,0 0-6 16,0 0 7-16,0 0-6 0,0 0 14 0,0 0-22 0,-10-8 13 0,10 8-4 15,0 0 5-15,0 0-6 16,0 0 7-16,0 0-6 0,0 0 28 0,0 0-28 0,0 0 9 16,0 0-5-16,0 0 18 0,0 0-8 0,0 0 0 0,0 0 11 15,0 0-15-15,-4-18 18 0,4 18-23 16,0 0 13-16,2-30-15 0,-2 11 11 0,2-4-14 15,0-5 11-15,2-8-14 0,-2-4 10 16,0-3-9-16,0-6-4 0,-2-2 3 0,0-13 1 16,-4-3 12-16,-4-2-8 0,1-2-3 15,-4-4-9-15,-3 0-3 0,1 0-19 0,-3 0-34 0,1 4-11 16,-1 0-33-16,3 4-53 0,0 2-75 0,3 3-14 0,1 1-41 16,5 2-19-16,2 10-158 15,2 1-267-15,6 4-264 0</inkml:trace>
  <inkml:trace contextRef="#ctx0" brushRef="#br0" timeOffset="18159.68">21696 2148 106 0,'0'0'444'0,"0"0"-162"15,17-3-75-15,-17 3-25 0,0 0-40 0,24-1-24 0,-24 1-29 16,25-2-20-16,-25 2-13 0,34-2-11 0,-9 1-7 0,1 0-31 16,4 0 27-16,9-1-3 15,3 4 10-15,6-4-8 0,6-1-2 0,16-1-5 0,5 0 0 16,4 0-6-16,3 5-3 15,3-7-9-15,5 2 0 0,2-2 15 0,7 0 0 0,27-1-3 16,2-2 2-16,2-3-3 0,1 2-4 16,4-3-14-16,4 1 17 0,5-3 1 0,4 2 0 0,1-1-10 15,0-1 4-15,1 0 0 16,1 0-2-16,1 1-2 0,-5 0-2 0,-1 1-2 0,-6 3 0 16,-6 0-1-16,-2-1-4 0,-4 4 7 0,-1 0 1 0,-24 0 1 15,-2 1-6-15,1 1 1 0,-3-1 0 16,1 2-1-16,-1 0 18 0,0 0-26 0,0 3 13 15,-3-2-8-15,-3 1 7 16,-4 2-9-16,-4-1 8 0,-4 1-8 0,-7-1 3 0,-2 1 0 16,-17 0 15-16,-2 0-17 0,-4 0 16 15,-6-2-15-15,-4-1 22 0,-13 3-17 0,-1-1 36 0,-7-1-93 16,-18 2-116-16,15-9-96 0,-15 9-312 0,0 0-104 0</inkml:trace>
  <inkml:trace contextRef="#ctx0" brushRef="#br0" timeOffset="18819.64">21470 2752 306 0,'0'0'391'0,"0"0"-56"0,0 0-115 0,0 0 4 15,0 0-112-15,0 0 31 16,0 0-82-16,0 0 38 0,0 0-66 0,0 0 37 0,0 0-62 16,0 0 39-16,0 0-54 0,0 0 37 0,-11 6-52 0,11-6 49 15,0 0-50-15,0 0 53 0,17 8-47 16,-17-8 43-16,29 4-40 0,-6-3 51 0,6 1-44 15,9 0 44-15,7-1-48 16,4-1 45-16,6 0-52 0,14 0 55 0,7-2-45 0,5-1 54 16,7 2-50-16,4-2 44 0,5 0-48 15,5 0 44-15,3-1-48 0,29-1 50 0,3-1-53 16,2 1 49-16,3-1-45 0,2-2 41 0,0 2-45 16,4-1 44-16,4 1-45 0,2 0 32 0,0-2-32 15,1-2 36-15,1 0-36 0,2-1 44 0,3-1-44 0,-2-1 42 16,-1-1-45-16,-2 3 49 0,1-1-47 15,-2 0 5-15,-2 0 0 0,-2 2 20 16,-5-3 33-16,-5 3-39 0,-5-3 33 16,0 1-38-16,-1 0 18 0,-6 0-17 0,-4 2-9 0,-26 2 7 15,-3-2 35-15,1 2-38 0,-3 0 33 16,0-1-35-16,-4 0 0 0,-2-1 5 0,-1 1-7 0,-8 1 9 16,-3-2 34-16,-8 3-35 0,-5-1 34 0,-15 3-26 0,-7-2-38 15,-9 0-105-15,-10 0-555 16,-10 1-222-16</inkml:trace>
  <inkml:trace contextRef="#ctx0" brushRef="#br0" timeOffset="19519.56">21608 3361 224 0,'0'0'443'0,"0"0"-140"0,-16 3-57 0,16-3-49 0,0 0-55 16,0 0-31-16,0 0-13 0,-16 3-23 0,16-3-12 0,0 0-9 15,0 0-10-15,0 0-5 0,0 0-18 0,-17 3 11 0,17-3-8 16,0 0-5 0,0 0 0-16,0 0 1 0,-18 5-4 0,18-5-2 0,0 0-4 15,0 0-6-15,0 0-18 0,-13 7 15 16,13-7-10-16,0 0 4 0,0 0-7 0,0 0 9 0,0 0 6 16,11 14 0-16,-11-14-1 0,30 8 2 0,-7-3-3 0,6-1-6 15,11-1 16-15,4-1 9 16,4 0-2-16,7-1 1 0,16-1 13 0,5-1-2 0,6-2-2 15,4-1-6-15,6 1-1 0,4-2-12 16,6 0 4-16,24-1 56 0,5-3-62 0,5 0 7 0,4-1-3 16,4 0-1-16,5 0-2 15,1 0 47-15,9-2-52 0,3-2 7 0,2 0 8 0,2 0 33 16,1-1-55-16,3 0 56 16,0 4-59-16,1-2 47 0,-5 1-48 0,-2-1 33 0,1 1-44 15,-4-2 49-15,-2 1-48 0,-4 0 52 0,-4 0-53 0,-2 2 52 16,-3-2-53-16,-3 0 41 15,-4-2-43-15,-6 2 48 0,-5 1-48 0,-5-1 58 0,-26 3-59 16,-1-1 0-16,-1 3 10 0,-6-1 2 16,-1 0 3-16,-7 2-5 0,-9-2-6 0,-5 1 22 0,-17 2-41 15,-8-1-84-15,-6-3-162 16,-14 4-382-16,-7 0-192 0</inkml:trace>
  <inkml:trace contextRef="#ctx0" brushRef="#br0" timeOffset="20249.9">21256 4046 293 0,'0'0'639'0,"0"0"-187"0,-23 2-123 16,23-2-77-16,0 0-58 0,0 0-45 16,0 0-33-16,-14 3-42 0,14-3-2 0,0 0-24 0,0 0-5 15,18 8-8-15,-3-4-2 16,8 0-14-16,4-1-46 0,11 1 48 0,5-1-48 0,7-1 46 16,4-1-54-16,17 1 50 0,2-3 9 0,7-1-11 15,4 0 4-15,6-2 1 0,6-2-43 0,5 1 55 16,27-5-49-16,0-1 39 0,4-1 10 0,2 0-8 0,5-2 14 15,6 1-8 1,4-3 0-16,1 2 2 0,2 0-2 0,5 2 0 0,3-3-3 16,0 3-9-16,2 1 1 0,-4 0 49 15,1 2-46-15,0-3-6 0,0 2 7 0,-2 2-1 0,-5 0-4 16,1 0 1-16,-4 1-2 0,1 1-54 0,-4 1 57 0,-4 0-3 16,-1 2-10-16,-6 0 11 15,0 0-36-15,-3 0 34 0,-25-1-32 0,22-1 30 16,-28 1-28-16,0-1 34 0,-2-1-31 0,-5 1 24 15,-2-1-18-15,-4 0 27 0,-5 0-36 0,-7 0 12 0,-6 2-100 16,-21 0 18-16,-3-1-84 16,-9-3-132-16,-12 3-474 0,-11-1-305 0</inkml:trace>
  <inkml:trace contextRef="#ctx0" brushRef="#br0" timeOffset="22449.78">21052 1469 513 0,'6'-14'504'0,"-6"14"-95"16,0 0-89-16,6-11-18 0,-6 11-13 0,0 0-17 16,0 0-20-16,0 0-24 0,5-14-8 0,-5 14-38 0,0 0-9 15,0 0-46-15,0 0-7 0,0 0-36 16,0 0-17-16,0 0-7 0,0 0-7 0,0 0-2 0,0 0-4 15,0 0-6-15,0 0-7 16,0 0 25-16,0 0-16 0,0 0 31 0,2 23-33 0,-2-23 23 16,-2 27-37-16,1-9 18 0,0 1-38 15,0 2 24-15,-1 3-32 0,1-1 25 0,-1 0-29 0,0 1 23 16,1 1-28-16,0-2 27 0,0 0-24 0,0 0 18 0,0-5-25 16,-1 1 15-16,2-2-57 15,0-17-41-15,-3 26-59 0,3-26-40 0,-2 19-41 16,2-19-33-16,0 0 30 0,-3 19-5 0,3-19 58 15,0 0-31-15,0 0 19 0,0 0 22 0,0 0-6 16,0 0 29-16,-1-17 23 16,1 17-10-16,1-26-7 0,-2 8 29 0,0-1 25 0,1 0 18 15,-1-1 6-15,0-3 18 0,-1 3 14 16,1 1 64-16,0 0 69 0,-1 0 33 0,1 1-52 0,-2-1 42 16,1 2-70-16,-1 1 58 0,2 0-56 0,1 16 51 0,-7-25-58 15,7 25 61-15,-4-22-60 16,4 22 39-16,-5-18-25 0,5 18 31 0,0 0-6 0,-4-20 4 15,4 20 16-15,0 0-27 0,0 0-6 16,-3-17-15-16,3 17-17 0,0 0-15 0,0 0 0 0,0 0-3 16,0 0-9-16,0 0-1 15,0 0-3-15,0 0 2 0,0 0 1 0,0 0 8 16,0 0 3-16,0 0-3 0,0 0-5 0,-7 19-9 0,7-19 4 16,-2 24-1-16,2-24 1 0,-2 27-3 15,-1-11 4-15,1 0-57 0,2-16-117 0,-5 30-112 0,5-30-526 16,-4 25-352-16</inkml:trace>
  <inkml:trace contextRef="#ctx0" brushRef="#br0" timeOffset="24429.69">20992 4392 495 0,'0'0'714'0,"0"0"-187"16,0 0-127-16,0 0-90 0,-2-14-78 0,2 14-56 0,0 0-36 15,0 0-27-15,0 0-26 0,0 0-20 16,-5 18-8-16,5-18 35 0,-3 29-63 0,1-11 38 0,-1 6-60 16,0 2 44-16,0 3-4 15,0 3-12-15,0 2-6 0,2-5-55 16,1 0 55-16,0-2-51 0,1 1 49 0,2-5-51 0,1 0 3 0,-1-7-95 16,2-3-16-16,2-1-126 0,-7-12-209 15,16 9-337-15,-16-9-353 0</inkml:trace>
  <inkml:trace contextRef="#ctx0" brushRef="#br0" timeOffset="24697.66">21219 4501 497 0,'0'0'560'0,"0"0"-171"0,0 0-80 0,0 0-91 16,0 0-17-16,0 0-71 0,0 0 6 0,0 0-57 0,0 0 12 15,5 12-61-15,-5-12 45 16,0 0-30-16,7 22 47 0,-7-22-51 15,9 15 45-15,-9-15-28 0,11 13 62 0,-11-13 3 16,16 10 8-16,-16-10 3 0,17 5 5 0,-17-5-6 16,23-4-9-16,-10-1-6 0,1-3-12 0,-2 0-7 15,-2-2-10-15,0 1-37 0,-4-4 21 16,-6 13-35-16,4-20 6 0,-4 20-31 0,-3-23 19 0,3 23-28 0,-16-17 19 16,5 10-31-16,11 7 17 15,-23-7-80-15,23 7-28 0,-24 1-141 0,24-1-43 16,-23 4-209-16,23-4-504 0,-15 7-710 0</inkml:trace>
  <inkml:trace contextRef="#ctx0" brushRef="#br0" timeOffset="27299.73">15337 1176 637 0,'0'0'469'0,"-14"-15"-97"0,14 15-122 16,-14-9-32-16,14 9-63 0,0 0-19 15,-22 15-43-15,13 2 0 0,-4 11-37 0,2 5 7 16,-1 7-2-16,0 13-18 0,0 4-5 16,3 3-12-16,3 2-5 0,0-2-23 0,6-8 19 15,3-1-2-15,2 7-1 0,1-11-1 16,2-4-1-16,3-4 0 0,1-5 13 0,3-9-89 0,0-9-64 16,-1-10-227-16,-14-6-317 0,38-7-200 0</inkml:trace>
  <inkml:trace contextRef="#ctx0" brushRef="#br0" timeOffset="27550.05">15553 1419 51 0,'0'0'618'0,"-2"-17"-202"15,2 17-135-15,0 0-47 0,0 0-79 0,0 0 1 0,0 0-32 16,0 0-31-16,3 21-4 0,1 1-6 0,-1 3-17 0,3 7-36 16,2-1 25-16,1 0-28 0,1-1 15 15,1-3-31-15,1-2 31 0,3-2-18 0,-2-5 24 16,0-4 7-16,4-3 33 15,-3-4 21-15,-14-7-8 0,38-5-10 0,-17-4-23 0,5-8-6 16,-3-4-20-16,-2-2-4 0,-7-4 2 16,-5-1-4-16,-6 3-9 0,-5-1-2 0,-7-4-7 0,-6 1-6 15,-6 2-2-15,-4 3-9 16,-6 4-3-16,-4 4-35 0,-2 4-52 0,-3 3-3 0,3 5-11 16,6 1-3-16,3 4-16 0,5 1-23 0,6 0-162 0,17-2-424 15,-18 7-257-15</inkml:trace>
  <inkml:trace contextRef="#ctx0" brushRef="#br0" timeOffset="28459.95">16031 1627 718 0,'0'0'638'0,"0"0"-164"0,-16 5-110 16,16-5-70-16,0 0-86 0,0 0-54 15,0 0-34-15,-13 7-22 0,13-7-23 0,0 0-13 16,0 0-7-16,3 18-15 0,-3-18-12 16,8 24-2-16,-1-10-4 0,-2 0-1 0,2 0-4 0,0 1-6 15,-1-2-4-15,-6-13 0 0,9 19-1 16,-9-19 2-16,8 15 0 0,-8-15 3 0,0 0 19 0,7 15 50 16,-7-15 40-16,0 0 4 0,0 0-27 0,0 0-20 0,0 0-16 15,0 0-9-15,0 0-13 16,0 0 11-16,-14-12-29 0,14 12 11 0,-12-17-26 0,6 5 10 15,0-2-24-15,1-1 14 0,4-3-18 16,4-6 13-16,5-6-11 0,2 0-3 0,7 0-1 0,2 1 3 16,3-1-22-1,3 5-21-15,0 3 1 0,0 1 3 0,0 4 16 0,-4 7-8 16,-1-1 15-16,-1 5-6 0,-3 2 2 0,-16 4 8 0,25 0 1 16,-25 0 7-16,21 9 4 15,-10-2 3-15,-3 3 3 0,-1 3 6 0,-3 1-6 0,-4-14 12 16,6 27-12-16,-6-27 9 0,2 27-10 15,-2-27 9-15,2 25-6 0,-2-25 5 0,4 22-7 0,-4-22 13 16,4 18-16-16,-4-18 15 0,7 14-8 16,-7-14 7-16,8 11-7 0,-8-11 12 0,0 0-11 0,16 6 9 15,-16-6-9-15,18-7 8 16,-6-2-9-16,-2-2 12 0,1-2-9 0,-1-3-4 0,-3 1 6 16,-3-1 1-16,-2-2 3 0,-2 2-3 0,-2-1 8 0,-3 0-11 15,-3 1 2-15,-3-1-10 16,-2 2 6-16,-3 3-8 0,-1 2 2 0,-1 1-7 0,3 3 9 0,0 1-9 15,15 5 11-15,-22-5-17 16,22 5 8-16,0 0-8 0,0 0 3 0,0 0-7 16,0 0 4-16,0 0 1 0,0 0 4 15,15 12 3-15,1-8 2 0,2 0 0 0,4 2 2 0,1-1-1 16,-2 1-1-16,0 0 0 0,0-1 4 0,-1 2 3 0,-2 0 1 16,-1 1-4-16,-2-2 2 15,-1 3 1-15,-2-1 4 0,0-2-3 0,-12-6 4 0,18 12-5 16,-18-12 5-16,14 9-6 0,-14-9 10 15,11 9-12-15,-11-9 12 0,0 0-5 0,15 8 6 0,-15-8-9 16,0 0 12-16,0 0-12 16,14 4 7-16,-14-4-8 0,0 0 2 0,13-9 2 0,-13 9-2 15,11-12 1-15,-11 12 0 0,12-13-4 16,-12 13 1-16,9-12 2 0,-9 12 2 0,0 0-6 16,7-13-3-16,-7 13 1 0,0 0 0 0,11-8 1 0,-11 8 2 0,0 0 1 15,18-2 0-15,-18 2 1 16,17 3-1-16,-17-3-3 0,22 5 3 0,-22-5 3 0,25 7 0 15,-25-7 2-15,26 6-4 16,-26-6 3-16,22 2-1 0,-22-2 2 0,18 3 1 0,-18-3 5 16,0 0 5-16,22-4 16 15,-22 4 6-15,10-8 7 0,-10 8 20 0,7-14 9 0,-7 14-11 16,2-17-15-16,-2 17-9 0,-6-20-7 0,6 20 10 0,-8-23-22 16,8 23 4-16,-9-21-16 0,9 21 12 15,-9-19-18-15,9 19-5 0,-8-15-117 0,8 15-124 0,0 0 4 16,-4-14-47-16,4 14-129 15,0 0-413-15,9-17-406 0</inkml:trace>
  <inkml:trace contextRef="#ctx0" brushRef="#br0" timeOffset="28689.9">17179 1145 507 0,'0'0'702'0,"0"0"-137"0,0 0-86 16,0 0-55-16,-2-16-92 0,2 16-64 0,0 0-53 15,-14-5-44-15,14 5-34 16,0 0-29-16,-18 1-24 0,18-1-17 0,-12 7-13 0,12-7-13 0,-10 16-5 15,10-16-3-15,-6 29-25 16,7-11 11-16,3 4-22 0,2 0 17 0,2 8-20 0,5-4 5 16,1 2-4-16,3-2 3 0,0 2 15 15,2-3-16-15,0-1 15 0,-5-2-19 0,-2-6 16 0,-2 0-17 16,-3-4 27-16,-7-12-23 0,6 21 14 0,-6-21-23 0,-7 23-25 16,-4-9-63-16,-5-2-47 15,-1-1-69-15,-3-1-61 0,-3-2-26 0,-3-3-624 0,2 0-587 16</inkml:trace>
  <inkml:trace contextRef="#ctx0" brushRef="#br0" timeOffset="30119.97">22632 919 518 0,'0'0'400'0,"-2"-17"-110"0,2 17-55 16,0 0-76-16,0 0-46 0,1-17-19 0,-1 17-30 0,0 0-3 16,0 0-16-16,0 0-6 0,0 0-9 0,0 0-7 0,2 17-3 15,-2-17-4-15,2 30-2 16,-1-10-10-16,-1 5 3 0,0 3-1 0,3 7 2 0,-4 1-2 15,-1 3-4-15,1 3 44 0,-1 2-52 16,1 0 50-16,0 3-57 0,0 2 50 0,0 1-51 0,1 3 35 16,0 8 10-16,1 3 29 15,0-1 20-15,0 1-28 0,0 4 7 0,0 1-24 0,0 0 16 16,1-1 26-16,-1 1 45 0,0 0-41 0,0 2-10 16,0 0 8-16,-1 0 6 0,2 4-14 15,-2 0-7-15,1 0 25 0,0 0 10 0,0-1-15 0,0 1 4 16,0 0 44-16,0 1-59 15,4 4-13-15,-3 1-10 0,1 0-2 0,-1 0 6 0,2-4 0 16,0 3-7-16,2-4 23 0,-1-1 7 16,3 0-16-16,-2-1-6 0,0 2-40 0,2 0 14 0,1-1-22 15,-1 0 33-15,-1-5-37 16,2 0 30-16,1-2-15 0,-1-3 7 0,1-3 27 0,0-1-48 16,-1-1 39-16,0-3-41 0,1-1 35 0,-1 0-42 0,-2-11 33 15,0 2-37-15,4 9 0 0,-5-11-5 16,0 1-3-16,0 0 8 0,-1-2 43 0,2-2-55 15,-4-1 10-15,1-3-80 16,-2-5 0-16,0-4-64 0,-1-5-76 0,-1-4-43 0,0-20-136 16,4 25-586-16,-4-25-713 0</inkml:trace>
  <inkml:trace contextRef="#ctx0" brushRef="#br0" timeOffset="30849.77">23814 1151 445 0,'0'0'408'0,"1"-18"-119"0,-1 18-74 16,0 0-31-16,-1-20-40 0,1 20-29 16,0 0-29-16,-5-19-4 0,5 19-11 0,0 0-14 15,-7-18-8-15,7 18-6 0,0 0-4 0,-8-13-8 0,8 13 2 16,0 0-5-16,-8-11 49 15,8 11-65-15,0 0-4 0,0 0 0 0,-10-8-4 0,10 8 0 16,0 0 1-16,0 0-2 0,0 0-1 16,0 0-6-16,0 0 6 0,-10-11-1 0,10 11-1 0,0 0 0 15,0 0 0-15,0 0 3 16,0 0-3-16,0 0-7 0,0 0 25 0,-19 5-21 0,19-5 1 16,0 0 3-16,-11 6-2 0,11-6 0 0,0 0 28 0,-14 8-35 15,14-8-3-15,0 0 24 0,-14 12-18 16,14-12 13-16,-11 12-18 0,11-12 3 0,-12 15-1 15,12-15 5-15,-11 22-2 0,4-8 1 16,1 5 2-16,1 2-3 0,0 0 2 0,1 4-2 16,0 8 35-16,0 5-35 0,0 4 28 15,1 3-30-15,-1 5-3 0,1 13 8 0,0 3 2 0,1 4 3 16,0 4 0-16,1 3 34 16,-1 3-28-16,1 0 29 0,2 2 20 0,1 0-34 0,1 2-2 15,1 4-8-15,2 1 1 0,0-1-3 0,3 0 50 0,0 0-55 16,0 0 73-16,0 0-6 0,0 2-4 15,1 0-28-15,0 1 30 0,-1-1-5 0,0-2-1 0,-1-2-2 16,0-1-8-16,0-3 42 16,-1-1-64-16,-1 0 50 0,0-2-61 0,-1-1 45 15,-1 0-64-15,0-3 52 16,0-2-59-16,-1-2 51 0,1-5-59 0,2-2 55 0,-3-5-14 0,-1-11 2 16,0-4-8-16,1-1 4 15,0-3-14-15,0-2 0 0,2-4-2 0,-2-7-7 0,2-3-16 16,0-4-31-16,-1-5-20 0,-4-15-23 0,5 23-30 0,-5-23-28 15,0 0-49-15,9 10-112 0,-9-10-176 16,0 0-268-16,15-22-273 0</inkml:trace>
  <inkml:trace contextRef="#ctx0" brushRef="#br0" timeOffset="31419.9">24677 1138 352 0,'-6'-15'409'0,"1"3"-179"15,5 12 1-15,-8-22-102 0,8 22 25 16,-8-16-74-16,8 16 30 0,0 0-50 0,-7-15 22 0,7 15-48 15,0 0 16-15,0 0-42 16,-6-13 31-16,6 13-47 0,0 0 40 16,0 0-46-16,0 0 42 0,0 0-48 0,0 0 45 15,0 0-40-15,0 0 39 0,0 0-45 0,1 19 45 0,-1-19-35 16,4 25 41-16,0-7-3 0,-2 3-4 0,1 3-9 0,1 4 6 16,-1 5-5-16,1 4 48 15,-2 1-40-15,1 7 45 0,-1 3-37 0,2 12 3 0,-3 4-2 16,1 2 3-16,0 8 6 0,0 5-1 15,0 5-16-15,3 0 18 0,-2 0 49 0,0 2-38 0,2 0-3 16,-2 3-5-16,2 0 16 16,2 2 4-16,-2-1 18 0,2-1 4 0,-1 2 6 15,1-1 1-15,-2 2-24 0,4-1 15 16,-3 3-17-16,1 0 7 0,1 2 0 0,2 21 8 0,-1-29-12 16,-2 0 44-16,2-2-65 0,-2 1-7 15,2-1-4-15,0-1-7 0,3-2-4 0,-2-3-4 16,1-4 0-16,1-1 34 0,0-5-50 0,0-6 40 0,-2-1-10 15,0-6 28-15,2-4-69 0,-4-12 13 16,1 1 15-16,0-6-7 0,-2-3-8 0,1-2-5 0,-2-7-15 16,0-2-27-16,1-2-49 15,-2-5-68-15,-5-15 48 0,6 20-59 0,-6-20 44 16,0 0-54-16,8 14-5 0,-8-14-90 0,0 0-216 0,15-21-307 16,-6 3-339-16</inkml:trace>
  <inkml:trace contextRef="#ctx0" brushRef="#br0" timeOffset="31979.58">25897 1114 543 0,'5'-22'319'0,"-3"0"-55"0,2 4-83 0,-2 2-4 16,0 0-61-16,-2 16 10 0,3-25-18 0,-3 25-4 0,0-24-2 16,0 24-26-16,3-17 15 15,-3 17-38-15,2-16 27 0,-2 16-41 0,0 0 27 0,2-17-44 16,-2 17 26-16,0 0-42 0,0 0 37 15,0 0-50-15,0 0 33 0,1-16-42 0,-1 16 32 16,0 0-27-16,0 0 24 16,0 0-26-16,0 0 26 0,4 18-22 0,-4-18 22 0,4 21-30 15,-4-21 34-15,4 30-26 0,-3-10 30 16,1 3-26-16,2 4 37 0,0 5-25 0,1 3 16 0,2 5 21 16,-2 1 14-16,3 5 19 0,2 10 2 15,1 4-5-15,-3 3 3 0,4 6-2 0,-1 5-11 16,2 5-5-16,-1 8-2 0,1 0 17 0,1 2-2 0,-3-1 3 15,2 2 7-15,5 20-19 0,-5-20 17 16,4 21-5-16,-1-23 33 0,-1 2-33 0,-2-2-3 16,3 1-3-16,5 19-7 15,-8-21 4-15,5 0-17 0,-3-1 3 0,2 1-14 0,0-4 0 16,1 0-19-16,-2-4 0 0,4 1-2 0,-1-2 29 0,0-3-37 16,0-1-2-16,0 0 0 0,2-3 1 15,-1-1-5-15,3-3-4 0,-1-2 2 0,-2-5-1 0,3-4-8 16,-3-4-31-16,0-3-2 15,-2-13-105-15,-4-3-10 0,1-3-125 0,3-5-147 0,-7-7-583 16,-1-7-740-16</inkml:trace>
  <inkml:trace contextRef="#ctx0" brushRef="#br0" timeOffset="35640.01">21891 4554 90 0,'-2'-16'678'0,"2"16"-254"16,0 0-77-16,0 0-112 0,-2-18-36 15,2 18-79-15,0 0-6 0,0 0-41 0,0 0-13 0,0 0 4 16,0 0-22-16,0 0 10 16,0 0-20-16,6 12 50 0,-6-12-29 0,6 22 35 0,-2-4-34 15,0 2 42-15,0 5-51 0,1 2 44 16,0 7-46-16,1 1 47 0,-2 4-51 0,0 0 54 0,-1 1-62 16,3 1 56-16,-2-2-60 0,0 3 47 15,1-1-65-15,3 0 52 0,-3 0-9 16,2-2-12-16,-1-1-7 0,0-3-5 0,0 1 1 0,0-3-12 15,1-1 0-15,0-1-2 0,-3-6 0 16,1-1-4-16,-2-2-2 0,0-4-25 0,-2-1-36 0,-1-17-19 16,-1 27-28-16,1-27 15 15,-6 21-2-15,6-21 2 0,-9 12 18 0,9-12 11 0,-14 6 17 16,14-6 2-16,0 0 7 0,-22 0 7 0,22 0 10 0,-18-6 7 16,18 6 14-16,-16-7 4 0,16 7 14 15,-16-6 7-15,16 6 9 0,-13-6 3 0,13 6 6 16,0 0-3-16,-16-6-10 0,16 6-9 15,0 0-8-15,0 0-3 0,0 0-7 0,-14-7-8 0,14 7-3 16,0 0 4-16,0 0 6 16,0 0 2-16,0 0 6 0,0 0 4 0,12-12 7 15,-12 12 9-15,30-10 10 0,-5 3 11 16,7-1 0-16,6-2-13 0,7 0-14 0,11-2-1 0,7-1-8 16,4 1-2-16,4 0 33 0,3 2 30 0,6 0-13 0,5-1 11 15,5 1 30-15,9-2-56 0,29-1-11 16,5-2-5-16,4-2-6 0,4-1-2 0,7-3 36 0,8 1-50 15,3-4-1-15,5-1-14 16,-1-1 3-16,4-1 0 0,3 1-2 0,0-1 12 16,-2 2-2-16,-3 2 0 0,0 1 1 0,-5-2-5 15,-2 5-1-15,-4 0-8 0,-6 3 5 0,-7 0-7 16,-4 3 8-16,-7 0-4 0,-4 1-1 0,-25 2-1 0,-5 0 0 16,-1 1 0-16,-6 1-8 15,-3 0 8-15,-5 1-6 0,-5 0 6 0,-4 0-3 0,-7 2 1 16,-13 1-3-16,-2-1 13 0,-5 2-17 15,-3 0 0-15,-4 0-10 0,-11 2 9 16,0 0-5-16,-6 0 5 0,-21 1-1 0,28 0 3 16,-28 0 1-16,23 0 0 0,-23 0 1 0,0 0-15 0,21 0 17 15,-21 0-5-15,0 0-26 0,0 0 34 16,0 0-30-16,0 0 37 0,0 0-32 0,0 0 36 0,0 0-32 16,-9 17 33-16,9-17-38 0,0 0 40 15,-14 6-32-15,14-6 32 0,0 0-36 16,0 0 35-16,-13 5-38 0,13-5 26 0,0 0-28 0,0 0 38 15,0 0-35-15,0 0 38 0,0 0-37 16,0 0 42-16,0 0-43 0,0 0 21 0,11 8-10 0,-11-8 37 16,25 0-44-16,-25 0 43 15,35-1-41-15,-10 2 39 0,0-1-40 0,2 0 39 0,-1 0-39 16,4 2 29-16,1 0-28 0,6 2 35 0,-1 0-34 0,-1 1 39 16,1 0-39-16,-1-1 39 0,-1 2-42 15,-2 0 44-15,-3-2-45 0,-2 2 32 0,0-2-33 16,-2 1 8-16,-2-1 39 15,0-1-42-15,-6 1 4 0,-17-4 3 0,27 2 4 0,-27-2 4 16,20 4 28-16,-20-4-29 0,0 0 4 16,18-1 31-16,-18 1-42 0,0 0 36 0,0 0-35 15,0 0 30-15,8-13-32 0,-8 13 19 16,0 0-18-16,0 0 24 0,-6-17-26 0,6 17 31 0,-4-12-6 16,4 12 0-16,-11-19-6 0,5 7 0 0,-2-2-11 0,1-3 12 15,-2-2-9-15,-2-3 5 0,-1-5-16 16,-1-3 16-16,0-3-35 0,0-4 5 0,-1-1-2 0,-1-11 8 15,-2-2-38-15,2-4-22 16,1 1-24-16,1-3-35 0,1-1-15 0,1 4-23 16,0 1-21-16,0 10-18 0,0 5-49 15,-3 1-184-15,0 7-368 0,-4 3-380 0</inkml:trace>
  <inkml:trace contextRef="#ctx0" brushRef="#br0" timeOffset="37879.68">18427 963 172 0,'-14'-6'561'16,"14"6"-200"-16,0 0-89 0,0 0-74 0,-21 7-48 0,21-7-24 16,-18 24-23-16,7-6-21 0,-3 8-15 0,-2 3-6 15,-1 4-9-15,-3 0 25 0,-3 10-39 16,-1-1 16-16,-3-1-2 0,0 0-5 0,0 1-16 0,-1-2-5 15,-1-3-24-15,6-8 24 16,1-2-27-16,0-2 26 0,1-7-21 0,6-4 14 0,0-4-34 16,15-10-109-16,-24 6-22 15,24-6-89-15,-20-5-364 0,8-2-134 0</inkml:trace>
  <inkml:trace contextRef="#ctx0" brushRef="#br0" timeOffset="38039.75">17835 1355 420 0,'0'0'426'0,"-6"-17"-78"0,6 17-111 16,0 0-36-16,-4-17-83 0,4 17 15 15,0 0-63-15,0 0 12 0,0 0-47 0,9-12 37 0,-9 12-59 16,16 4 42-16,-16-4-48 0,27 8 35 16,-5-2-45-16,1 4 39 0,6 1-45 0,2 1 42 0,0 2-6 15,3 0-4-15,-1 0-45 16,1 1 47-16,2-4-46 0,2-1 39 0,-2-6-101 16,-5-4-185-16,5-2-312 0,1-5-109 0</inkml:trace>
  <inkml:trace contextRef="#ctx0" brushRef="#br0" timeOffset="38459.46">18615 752 62 0,'0'-18'713'0,"0"18"-225"0,-1-29-110 0,1 29-65 16,-1-21-41-16,1 21-35 15,0 0-53-15,-1-21-43 0,1 21-27 0,0 0-23 0,0 0-24 16,-2-19-10-16,2 19-14 0,0 0-6 15,0 0-10-15,0 0 35 0,0 0-45 0,-6 16-4 16,6-16 0-16,-3 30-5 16,1-11-2-16,1 5-1 0,0 1 0 0,0 0-1 0,2 0-1 15,-1 1 0-15,2 1-2 0,0-3 0 16,1 1 0-16,1-3 4 0,0-2-4 0,0-1-2 0,1-2 0 16,0-3-2-16,0-1-1 0,-5-13 1 0,11 21 1 15,-11-21-1-15,17 14 4 0,-17-14-3 16,21 11-1-16,-7-7 2 0,2 0 0 0,-1-2 3 0,2 3-2 15,-3-2 11-15,-14-3-11 0,27 6-3 16,-27-6-1-16,24 7 0 0,-24-7 2 0,19 9-1 0,-19-9 1 16,18 12 0-16,-18-12 1 15,13 13 2-15,-13-13 11 0,9 16-4 0,-9-16-5 0,2 20 5 16,-2-20-3-16,-7 21 1 0,1-8-5 0,-4 2 5 0,-1-2-6 16,-4 1 8-16,-1-4-34 0,-2 0-55 15,-1-3-38-15,-1-1-17 0,2-3-22 0,-2-3-92 16,-1-3-199-16,-2 1-185 15,4-6-166-15</inkml:trace>
  <inkml:trace contextRef="#ctx0" brushRef="#br0" timeOffset="39049.81">18505 927 58 0,'0'-20'512'0,"0"2"-159"0,0 0-84 0,1 2-43 0,-1 16-44 16,3-28-32-16,-3 28 8 0,3-19-68 0,-3 19 16 0,3-18-52 15,-3 18 19-15,7-16-48 0,-7 16 19 16,17-18-35-16,-3 7 35 0,5 2-49 0,3-1 42 0,7-2-41 15,4 2 34-15,2 0-38 16,2 2 35-16,2-3-34 0,2 1 34 0,-2 2-41 0,-2 0 8 16,-1 1-48-16,-4 1 43 0,-6 1-62 15,-4 1 47-15,-4 3-50 0,-18 1 8 0,21 1 23 16,-21-1 5-16,14 4 5 16,-14-4 10-16,0 0 6 0,5 14 3 0,-5-14 15 0,0 0 20 15,-3 24 1-15,3-24 12 0,-6 19-8 0,6-19-1 0,-7 21-2 16,7-21-2-16,-5 23-2 0,5-23-1 15,-5 25-2-15,5-25-6 0,-3 26 4 0,3-26-8 0,-1 33-23 16,1-16 34-16,1 1-1 16,-1-2-4-16,2 1-3 0,0-1 0 0,1-2-3 0,1 1 3 15,0 0-4-15,-4-15-4 0,11 19 3 16,-11-19-4-16,14 16 7 0,-14-16 5 0,22 9 0 0,-22-9 5 16,30-2 1-16,-11-3 4 0,1-3-3 0,0 1 13 0,-3-1 16 15,-2 1 16-15,-3 0 47 16,-12 7 44-16,19-10-1 0,-19 10-13 0,10-8-28 15,-10 8-26-15,0 0-18 0,0 0-18 16,0 0-11-16,0 0-9 0,0 0-9 0,0 0-6 16,-17-1-2-16,17 1-1 0,-17 12 25 15,17-12-42-15,-12 17 2 0,12-17-4 0,-9 17 1 0,9-17-1 16,-1 20 1-16,1-20-4 0,4 17 4 0,-4-17 1 0,14 15-1 16,-14-15 2-16,22 9 1 0,-22-9 6 15,26 2-4-15,-26-2 12 0,30-4-11 0,-13 1 0 0,-1-3 3 16,-1 2 4-16,-15 4 7 15,22-10 26-15,-22 10 1 0,13-12 0 0,-13 12-6 0,7-15-7 16,-7 15-3-16,0 0-5 0,-4-23-8 16,4 23-1-16,-14-18-7 0,3 11-2 0,-2 0-7 0,-2 1-15 15,-2 1-36-15,-1 3-48 16,2-2-51-16,-1 2-24 0,17 2 5 0,-22-5-12 16,22 5-96-16,-16-5-1 0,16 5-363 0,0 0-176 0</inkml:trace>
  <inkml:trace contextRef="#ctx0" brushRef="#br0" timeOffset="39279.9">19456 686 390 0,'12'-13'542'0,"-12"13"-101"16,0 0-68-16,10-13-42 0,-10 13-16 15,0 0-54-15,0 0-28 0,7-14-18 0,-7 14 0 0,0 0-37 16,0 0-3-16,0 0-45 0,0 0-10 0,0 0-41 0,0 0-2 16,3-15-35-16,-3 15 7 15,0 0-29-15,0 0 15 0,0 0-26 0,0 0 15 0,10 21-24 16,-5-6 21-16,1 6-3 0,1 0-2 15,0 11-4-15,1-2 4 0,-2 1-3 0,2 1-10 0,-2 3-1 16,0-3 0 0,-2 1-1-16,0 0 3 0,-1-6-7 0,0-4-19 0,1 0-61 15,-3-5-88-15,1-2-85 0,-2-16-50 16,5 22-20-16,-5-22-133 0,0 0-352 0,9 12-368 16</inkml:trace>
  <inkml:trace contextRef="#ctx0" brushRef="#br0" timeOffset="39909.93">19863 767 663 0,'0'0'502'0,"1"-17"-108"0,-1 17-79 0,0 0-33 15,-4-22-36-15,4 22-33 0,0 0-45 16,-12-15-25-16,12 15-24 0,0 0-22 0,-15-8-24 16,15 8-14-16,0 0-14 0,0 0-10 0,-22 0-9 0,22 0-4 15,-10 9-6-15,10-9-1 16,-6 17-1-16,6-17-4 0,0 24-1 0,0-24 2 0,5 30-4 15,-2-13 7-15,2 0-8 0,-1-2-5 16,1 2 0-16,0-1 0 0,-5-16 0 0,6 29-1 0,-6-29 1 16,3 27 5-16,-3-27-3 15,-4 32 0-15,-2-11 6 0,-4-2-3 0,-4 5-3 0,-3-4-117 16,-1 0-107-16,-5-5-81 0,-2 0-552 16,1-2-448-16</inkml:trace>
  <inkml:trace contextRef="#ctx0" brushRef="#br0" timeOffset="41029.93">16232 1988 732 0,'0'0'492'16,"3"-28"-114"-16,-3 28-65 0,1-22-45 16,-1 22-44-16,-1-18-43 0,1 18-53 0,0 0-25 0,0-18-18 15,0 18-20-15,0 0-17 16,0 0-13-16,0 0-9 0,0 0 0 0,0 0-4 0,0 0-2 16,-3 24 1-16,1 0-1 0,0 3 2 0,1 9 6 0,-2-1-6 15,1 3 22-15,0 2-18 0,-1-1 18 16,-1 3-27-16,1 1-6 0,-2 1 2 0,0 0-7 0,-1 2 3 15,-3 9 21-15,-3 1 26 16,0-1-6-16,-1-3 3 0,2-10-19 0,-1-3 3 0,0-1-15 16,0-3 0-16,0-3 0 0,3-1-1 15,0-9-5-15,2-1-2 0,-1-3-3 0,2-3-3 16,6-15 2-16,-9 22 0 0,9-22-2 0,-6 16-1 0,6-16 1 16,0 0 2-16,-7 17-3 15,7-17-5-15,0 0 1 0,0 0 8 0,-6 13 0 0,6-13 1 16,0 0-4-16,0 0-4 0,0 0 0 15,0 0 0-15,0 0-1 0,0 0-3 0,0 0-1 0,0 0-3 16,-19-6-12-16,19 6 15 16,-5-13-15-16,5 13 9 0,-4-25-5 0,2 9 13 0,0-1-11 15,0-2 1-15,-2-2 1 0,2-2 2 16,-2 1 3-16,0-1 0 0,0 2 0 0,-1 2 2 0,0 0 1 16,0 2 0-16,1 2 0 0,0 1 0 0,4 14-2 0,-8-22 2 15,8 22 1-15,-7-18-1 16,7 18 0-16,0 0-3 0,-8-17 0 0,8 17-3 0,0 0-4 15,0 0-3-15,-5-14 2 0,5 14 2 16,0 0 3-16,0 0 11 0,0 0-9 0,3 18 0 0,0-3 4 16,2 4 1-16,0 3 2 15,1 1-1-15,0 2 9 0,0 0-10 16,1 0 13-16,-1-1-15 0,2 5 14 0,-1-7-2 16,0-1-1-16,-1 0-1 0,2-4-1 0,-1 1 1 0,-1-6 33 15,-1 1-48-15,-5-13 47 0,13 19-45 0,-13-19 7 0,13 14-2 16,-13-14 33-16,18 10-32 15,-18-10 44-15,20 1-44 0,-5-4-3 0,5-4 0 0,1-1-2 16,6-6 3-16,1-3-13 0,0 2 10 16,0-2-9-16,-1 1 6 0,-1 1-4 0,0 2-31 0,-5 2-63 15,-2 3-68-15,-2 1 0 16,0 1-45-16,-17 6-44 0,21-3-623 0,-21 3-505 0</inkml:trace>
  <inkml:trace contextRef="#ctx0" brushRef="#br0" timeOffset="46009.92">14453 3484 612 0,'-8'-11'534'0,"8"11"-155"0,-11-16-49 0,11 16-99 16,-10-11-11-16,10 11-82 0,0 0 3 15,-8-10-74-15,8 10 19 0,0 0-51 0,0 0 28 0,-9 21-45 16,9-5 25-16,-2 4-34 15,4 4 29-15,-2 4-45 0,4 5 37 0,1 2 1 0,1-2-3 16,0 2-9-16,2-2 42 0,1 1-49 16,1-1-2-16,2-4 1 0,-1-1-57 0,2-2-60 0,-3-8-100 15,-1-2-617-15,3-4-389 16</inkml:trace>
  <inkml:trace contextRef="#ctx0" brushRef="#br0" timeOffset="46389.47">14602 3788 327 0,'-7'-11'571'0,"7"11"-160"0,0 0-121 0,0 0-74 16,0 0-40-16,-8-10-34 0,8 10-25 15,0 0-30-15,0 0-18 0,0 0-15 0,6 14-10 0,-6-14-7 16,6 14-8-16,-6-14 18 0,8 19-36 0,-8-19 2 0,9 17-7 16,-9-17 1-16,7 14 0 15,-7-14-3-15,0 0 2 0,11 14 4 0,-11-14 25 0,0 0 48 16,0 0 34-16,0 0 36 0,0 0-62 15,0 0 34-15,0 0-52 0,0 0 12 0,6-13-5 0,-6 13-13 16,-6-18-8 0,6 18-14-16,-9-25-6 0,2 11-4 0,3 1-9 15,4 13-15-15,-8-22 10 0,8 22-18 0,-8-18 8 16,8 18-16-16,-3-15 5 0,3 15-8 0,0 0 12 0,-1-17-12 16,1 17 11-16,0 0-10 0,13-15 7 0,-13 15-7 15,20-9 12-15,-20 9-12 0,24-3 12 16,-24 3-12-16,30 4 12 0,-14 1-13 0,2 4 13 15,-3 1-5-15,1 4 2 0,-3 2 5 0,-1 1 2 16,-3 4 41-16,-3 1-49 0,0 1-4 0,-3 1-14 16,-3-1-65-16,2-4-66 0,-2 0-49 15,0-19-77-15,-2 25-170 0,2-25-360 0,5 16-360 16</inkml:trace>
  <inkml:trace contextRef="#ctx0" brushRef="#br0" timeOffset="46859.41">14908 3732 525 0,'3'-22'510'0,"-2"4"-53"0,1 0-113 0,-2 18-3 0,-2-29-61 16,2 29-29-16,-2-27-53 0,2 27-4 16,-5-22-31-16,5 22-9 0,-8-16-26 0,8 16-17 15,-10-12-25-15,10 12-12 0,0 0-24 16,-9-9-2-16,9 9-14 0,0 0-6 0,0 0-11 0,0 0 3 16,-9 8-10-16,9-8 5 0,5 21-11 0,2-3 9 15,1 2-3-15,8 2-3 0,-1 1-5 0,2 2 1 16,-1-1 43-16,-1 0-49 0,4 0 43 0,-9-4-47 0,-1 1 35 15,1-1-45-15,-5 0 38 16,-1 0-47-16,-2-2-15 0,-3-2-17 0,-2 1-10 0,-2 2-12 16,-2-5-10-16,0-1-6 0,-2-1-5 15,9-12-11-15,-16 13-7 0,16-13-15 0,0 0 6 16,-18 2-30-16,18-2-32 0,-8-13-17 16,8 13-60-16,-3-29 72 0,3 8-2 0,3-5 75 0,0-1 20 15,2-8 92-15,0 0 64 0,3-1 29 0,-1 2-5 16,1-1 30-16,-1 4-25 0,1 1 32 15,-1 0-38-15,0 5 46 0,-1 2-42 0,-1 2 61 0,0 2-12 16,-1 5 45-16,-4 14-6 16,4-22-6-16,-4 22-24 0,6-16-19 0,-6 16-33 0,0 0-9 15,0 0-27-15,4-16-3 0,-4 16-17 16,0 0 2-16,0 0-16 0,4 15 10 0,0 1-13 0,1 7 5 16,-1 3-11-16,3 6 8 0,0 3-2 15,1-1-7-15,0 0 34 0,1 1-36 16,0-2 37-16,0-1-48 0,3-1 39 0,0-3-76 0,-1-3 5 15,1-6-109-15,-1-4 37 0,2 0-52 0,-1-5 63 16,-12-10-49-16,22 7-63 0,-22-7-192 0,17-3-405 0,-17 3-366 16</inkml:trace>
  <inkml:trace contextRef="#ctx0" brushRef="#br0" timeOffset="47649.57">15099 3688 492 0,'-22'-8'446'0,"-1"1"-44"0,4 2-120 0,4 1-5 0,15 4-97 16,-23-5 1-16,23 5-85 15,0 0 21-15,-20-6-66 0,20 6 18 0,0 0-43 0,0 0 31 16,0 0-53-16,20-1 38 0,-20 1-42 16,39-1 41-16,-13-1-21 0,4-1 10 0,6 1-5 15,-1-1-47-15,-5 0 58 0,-1 0-59 16,-2-1 43-16,-1 0-40 0,-4 1 35 0,-5 0-30 0,-17 3 91 16,24-3 30-16,-24 3 45 0,17-1 16 0,-17 1 25 0,0 0 9 15,19-3-23-15,-19 3-34 0,0 0-32 16,0 0-25-16,0 0-16 0,0 0-18 0,0 0-12 0,-15 9 1 15,3-2-17-15,1 2-8 16,-4 3-3-16,1 1 18 0,0 0-32 0,0 2 29 0,2 2-33 16,0-5 28-16,5 2-33 0,1 0 30 15,6-14-8-15,-5 24-7 0,5-24 1 0,1 22-1 16,-1-22-3-16,9 18-3 0,-9-18 0 0,16 13-9 0,-16-13 0 16,25 2 9-16,-25-2-2 0,32-5-30 15,-15-1 39-15,-1 2-34 0,-3-3 39 0,0 1-35 16,-13 6 6-16,21-9 6 0,-21 9 2 15,15-7 3-15,-15 7 2 0,0 0 1 0,14-7-2 0,-14 7-3 16,0 0-3-16,0 0-5 16,0 0-1-16,0 0 5 0,0 0 3 0,15 7 31 0,-15-7-37 15,0 0 29-15,4 18-49 0,-4-18 26 16,1 15-52-16,-1-15 41 0,3 17-43 0,-3-17 50 0,5 14-44 16,-5-14 46-16,0 0-34 0,7 15 47 0,-7-15-42 0,0 0 51 15,0 0-46-15,14 4 46 16,-14-4-37-16,0 0 47 0,13-10-45 0,-13 10 46 15,9-14-45-15,-9 14 5 0,5-15 2 0,-5 15 5 16,7-16-2-16,-7 16 1 0,3-17 7 0,-3 17 1 0,0 0-1 16,6-18-2-16,-6 18-2 15,0 0-3-15,0 0 0 0,4-14 7 0,-4 14-3 0,0 0 2 16,0 0 1-16,0 0 1 0,0 0 3 0,15-4-1 0,-15 4-5 16,0 0 1-16,0 0 8 0,0 0 1 15,0 0 3-15,14 3 0 0,-14-3 3 0,0 0 8 16,0 0 44-16,0 0 36 15,0 0 13-15,0 0-5 0,0 0-15 0,0 0-14 0,0 0-4 16,0 0 0-16,-4-18-8 0,4 18-9 16,-7-10-3-16,7 10-8 0,-7-14-5 0,7 14-7 0,-5-16-6 15,5 16-8-15,-3-16-4 16,3 16-6-16,-2-17-1 0,2 17-6 0,3-15-1 0,-3 15-1 16,6-15-2-16,-6 15 24 0,13-14-25 0,-13 14-6 0,19-7-1 15,-19 7 1-15,20-3 2 0,-20 3 0 16,25 4 3-16,-12 2 0 0,1 2 1 0,1 3 0 0,-2 2 0 15,-2 1 0-15,0 1 9 16,-1 0-8-16,-2 2 11 0,-1 1-12 0,-2-3 6 0,1 2-18 16,-3-2-44-16,-1 1-88 0,-2-16-27 15,5 22-113-15,-5-22-5 0,3 16-55 0,-3-16 48 0,0 0-90 16,10 10-463-16,-10-10-445 0</inkml:trace>
  <inkml:trace contextRef="#ctx0" brushRef="#br0" timeOffset="48379.48">15871 3576 701 0,'0'-28'481'16,"0"28"-50"-16,-3-21-109 16,3 21-20-16,-5-17-55 0,5 17-24 0,-6-14-55 0,6 14-10 15,0 0-45-15,-9-11-8 0,9 11-39 16,0 0 2-16,0 0-29 0,0 0 2 0,0 0-17 0,-18 11 15 16,18-11-22-16,-1 20 8 0,1-20-17 0,3 27 8 0,1-11-12 15,1 0 14-15,4 1-4 16,0 1-3-16,1-2-2 0,2-1-3 0,1-2 0 0,1 0-2 15,2-3 42-15,1 0-57 0,2-4 54 16,2-1-49-16,0-4-2 0,-1-1 45 0,4-3-53 16,-1 0-2-16,-1-1 3 0,-5 0 6 15,-17 4 2-15,27-4 4 0,-27 4 5 0,17-4-2 0,-17 4-3 16,0 0-1-16,17-2-7 0,-17 2 3 0,0 0 7 0,0 0 6 16,0 0-1-16,0 0 0 15,18-4-4-15,-18 4 2 0,0 0 2 0,0 0 0 0,0 0 1 16,13-4 3-16,-13 4 2 15,9-10 0-15,-9 10 2 0,16-18-6 0,-7 6-5 0,0-2 23 16,2-1-4-16,-3 2 22 0,1-3 1 16,-1 2 13-16,-2 1-3 0,-1-2 4 0,-5 15 2 0,6-23 11 15,-6 23 8-15,3-20-16 16,-3 20 0-16,-2-17-16 0,2 17-1 0,-6-15-15 0,6 15 4 16,-9-11-24-16,9 11 3 0,-16-4-15 0,16 4 7 0,-21 5-4 15,8 2-2-15,-2 4-3 0,-1 2 2 16,1 3-1-16,1 2 0 0,3 2 0 0,1-1 2 0,3 5-1 15,0-2 27-15,4 3-32 16,2-1 20-16,2-2-24 0,2 0 29 0,2-1 0 0,2-2-40 16,3-2-28-16,0-2-20 0,2-2-8 15,2-3-1-15,1-2-57 0,0-4-12 0,3-4-79 0,1-1 26 16,6-5-17-16,-1-2 6 0,2-6-2 0,0-3 33 16,-1-2 35-16,-1-2 22 15,0-1 10-15,-6-3 24 0,-2-2 18 0,-3-1 36 0,-1 1 46 16,-5 4 14-16,-1 1 44 0,-4-1-31 15,0 3 32-15,-4 2-26 0,0 1 72 0,-1 1-45 0,-3 1 47 16,-2 2-19-16,1-1 16 16,-2 5-10-16,-1-1 22 0,-1 2-6 0,11 8 0 0,-15-14-27 15,15 14-11-15,-13-9-30 0,13 9-1 16,0 0-24-16,0 0 2 0,0 0-10 0,0 0 7 0,-8 14-13 16,12-1 7-16,5 3-10 0,2 2 7 0,4 4-14 0,3 1 11 15,1 2-12-15,-1 0 12 16,2 0-3-16,-2 0-2 0,0-1-1 0,-3-2-5 0,-3-3-1 15,-3-1 3-15,-2-1 0 0,-2-2 2 16,-5-15-1-16,-3 33 40 0,-2-14-48 0,-5 0 43 0,-3-2-80 16,-6 2-34-16,1-6-139 15,-2-4-121-15,0 0-641 0,-2-4-673 0</inkml:trace>
  <inkml:trace contextRef="#ctx0" brushRef="#br0" timeOffset="48669.56">16749 2778 713 0,'0'0'723'0,"-2"-19"-172"16,2 19-68-16,-5-15-100 0,5 15-70 0,-7-12-59 0,7 12-51 16,0 0-39-16,-7-11-30 0,7 11-26 0,0 0-29 15,0 0-16-15,-7 11-11 0,7-11-8 0,-4 37-5 16,4-10-10-16,2 9-2 0,1 3-8 0,1 6 0 15,3 10-5-15,0 9 4 0,-1 8 89 16,1 5 19-16,-1 3-26 0,-1 1 10 0,1-5-46 0,-1-1-10 16,-1-4 19-16,0-4-37 0,0-5 7 15,0 1-39-15,-1-13-13 0,-2-3-31 16,1-5-74-16,-2-4-145 0,-2-11-90 0,1-4-239 16,1-23-510-16,-3 27-848 0</inkml:trace>
  <inkml:trace contextRef="#ctx0" brushRef="#br0" timeOffset="49779.61">16926 3304 325 0,'-2'-16'626'0,"-1"-1"-157"0,0 1-119 15,0 2-50-15,3 14-44 16,-7-22-35-16,7 22-50 0,-4-16-35 0,4 16-33 0,0 0-20 16,-5-15-19-16,5 15-20 0,0 0-8 0,0 0 0 0,-6 16-6 15,2 1-28-15,1 8 26 0,1 5-30 16,0 5 25-16,-2 0-28 0,3 3 19 0,-1-4-1 0,2-4 2 15,0-1-3-15,0-3-2 16,2 0-1-16,-1-3-7 0,1-5-2 0,0-1 7 16,-2-17 0-16,3 23-4 0,-3-23 0 15,4 15 2-15,-4-15 2 0,0 0-1 0,0 0-5 0,0 0-2 16,12-13 5-16,-12 13 0 0,4-33 1 0,-2 8-2 0,-1-3 3 16,-1-10-9-16,1-1-1 15,-2-1 7-15,1-2-1 0,0 2-2 0,1 1 2 16,1 0 0-16,1 4-1 0,0 8-4 0,0 2-12 15,2 2 8-15,-1 3-17 0,1 4 26 0,1 2-21 0,2 2 20 16,1 4-27-16,-9 8 24 16,17-11-23-16,-17 11 32 0,19-1 1 0,-19 1 0 15,19 10-5-15,-8 0 4 0,-3 2 2 0,-1 3-3 16,-2 1-2-16,-3 2-22 0,-2 1 32 0,-4 3-22 0,-1 1 23 16,-3 2-28-16,-3 0 23 0,-2 0-15 0,-1-1 24 0,0-6-2 15,1 0-21-15,-1-3 26 16,2-1-15-16,-1-2 21 0,3-2-21 0,2-2 14 0,8-8-21 15,-12 13 17-15,12-13-21 16,0 0 16-16,-10 9-24 0,10-9 14 0,0 0-14 16,0 0 22-16,0 0-1 0,19 8-3 15,-19-8-17-15,24 6 18 0,-9-3-22 0,1 1 25 0,0 1-23 16,4 2 20-16,-1-2-5 0,-2 0 10 0,1 0-17 0,-2-2 14 16,1 1-18-16,-2-1 13 0,-15-3-14 15,28 1 18-15,-28-1-18 0,28 0 20 0,-12-4-23 0,1-1 17 16,1-1-24-16,-1-3 21 15,0 0-24-15,-2 0 22 0,0-1-18 0,-4 2 24 0,-11 8-19 16,18-13 21-16,-18 13-24 0,13-10 27 16,-13 10-24-16,0 0 22 0,15-9-26 0,-15 9 25 0,0 0-26 15,0 0 25-15,11-7-27 16,-11 7 24-16,0 0-23 0,0 0 27 0,0 0-23 0,0 0 23 16,0 0-30-16,16-3 32 0,-16 3-20 0,0 0 22 15,0 0-24-15,0 0 24 0,0 0-22 0,19-2 29 16,-19 2-23-16,0 0 23 0,18-10-20 0,-18 10 26 0,16-14-20 15,-8 4 16 1,2 0-24-16,-2 0 21 0,-1-2-12 0,-7 12 28 0,12-19-11 16,-12 19 28-16,6-19 2 0,-6 19-4 15,0 0-6-15,2-23-7 0,-2 23-9 0,0 0 0 0,-7-16-7 16,7 16-17-16,-13-7 10 0,13 7-14 0,0 0 5 0,-31 3-7 16,17 2 10-16,-1 2-13 15,-1 3 12-15,1 1-13 0,2 1 13 0,0 4-14 0,3 0 3 16,2 2-2-16,3 2 16 0,2-4-12 15,1 2 13-15,2-18-17 0,4 32 14 0,1-16-15 0,2 0 14 16,1-1-13-16,4-1 16 16,-1-5-15-16,1-1-1 0,4-4-32 0,-16-4-42 0,33 0-24 15,-11-5 13-15,6-6-26 0,0-5-42 16,-1-3-61-16,0-6-190 0,0 0-339 0,-2-3-273 0</inkml:trace>
  <inkml:trace contextRef="#ctx0" brushRef="#br0" timeOffset="50429.51">17696 3082 211 0,'0'0'605'0,"-13"-11"-192"0,13 11-83 16,-14-4-80-16,14 4-52 0,0 0-41 0,-25 2-33 16,25-2-24-16,-18 8-21 0,9 1-28 15,1 1 1-15,1 4-51 0,0 0 35 0,2 1-49 16,2 2 46-16,1 0-72 0,2 1 72 0,1 0-42 0,3 4 44 16,0-1-32-16,-1 1 42 0,4-1-42 0,-1 0 44 15,2-5-52-15,3-2 46 0,6-3 7 0,-4-5-15 0,5-3 3 16,1-5-2-16,3-2-6 15,2-2-3-15,0-2-5 0,-1-1-5 0,-3-1 0 0,-2 2 5 16,-2-2 6-16,-3 2 9 0,-13 8 11 16,16-12 13-16,-16 12 5 0,11-8-11 0,-11 8-9 0,0 0-18 15,0 0-9-15,0 0 7 16,9-10-10-16,-9 10-3 0,0 0-3 0,0 0-1 0,0 0-3 16,0 0-1-16,0 0 0 0,4 20-6 0,-4-20 0 0,0 0 6 15,0 0-2-15,6 16 6 16,-6-16-6-16,0 0-4 0,0 0 10 0,17 6 5 0,-17-6 11 15,16-7 3-15,-16 7 3 16,22-14 10-16,-11 6 8 0,0-2 1 0,-3 0-2 0,-1-1 2 16,1 0-6-16,-8 11-7 0,4-21-3 15,-4 21-7-15,-7-20-4 0,7 20-7 0,-13-21-2 0,4 12-1 16,-4 2-4-16,-2 1-4 0,0 1 0 0,-1 3-2 0,16 2-3 16,-28-2-7-16,28 2 0 15,-23 3-1-15,23-3-24 0,-15 7-29 0,15-7-27 0,0 0-5 16,-7 14-12-16,7-14 6 0,8 11 4 15,-8-11 8-15,20 11 14 0,-7-4 13 0,1-2-35 0,1 1 49 16,0 0-25-16,0 0 55 16,-1-1-45-16,0 2 61 0,-2-2-45 0,-12-5-9 0,21 10 32 15,-21-10 46-15,16 11-44 0,-16-11 45 16,13 8-44-16,-13-8 45 0,10 8-41 0,-10-8 34 0,0 0-30 16,10 10 78-16,-10-10-12 0,0 0 61 0,0 0 4 15,0 0 32-15,12 7-8 16,-12-7-20-16,0 0-30 0,0 0-12 0,0 0-23 0,4-16-3 15,-4 16-11-15,1-17-14 16,-1 17-1-16,3-28-7 0,-1 12-4 0,1-2-6 0,0-3 1 0,2 1-6 16,2 1-3-16,1-2-3 15,1 2-14-15,2 1 5 0,1 2-41 0,1 1-20 0,4 1-72 16,-1 2-1-16,4 2-47 0,1 2 28 0,-1 2-29 16,-2 2-17-16,1 2-110 0,-1 2-68 0,1 2-225 15,-2 1-141-15</inkml:trace>
  <inkml:trace contextRef="#ctx0" brushRef="#br0" timeOffset="50649.82">18400 3030 1185 0,'0'0'301'15,"7"15"-59"-15,-7-15-16 0,-3 16-34 0,3-16-17 0,-11 22-4 16,3-10-33-16,0 1-33 0,-2-1-7 16,1 0-52-16,1 0 23 0,0-3-46 0,8-9 27 0,-11 18-41 15,11-18 28-15,-6 17-35 16,6-17 37-16,0 0-28 0,-2 21 43 0,2-21-5 16,0 0 48-16,9 16 16 0,-9-16 9 0,15 5 4 0,-15-5-1 15,19-1-5-15,-19 1-8 0,25-10 36 16,-11 3-52-16,0-3 2 0,-2-1-2 0,0-3-20 0,-6 0-2 15,-1-3-39-15,-5-1 8 16,-2-3-25-16,-5-1-3 0,-7-5-7 0,-4 1 11 16,-5 0-26-16,-3 1-12 0,-3 1-36 0,-1 2-28 15,0 1-42-15,0 3-38 0,5 1-58 0,0 2-50 0,6 3-26 16,4-1-163-16,2 5-435 0,13 8-526 0</inkml:trace>
  <inkml:trace contextRef="#ctx0" brushRef="#br0" timeOffset="50921.45">18451 2576 700 0,'0'0'682'0,"9"-12"-175"15,-9 12-76-15,0 0-75 0,8-12-79 16,-8 12-51-16,0 0-42 0,0 0-33 0,0 0-29 0,0 0-22 16,0 0-19-16,0 0-19 0,0 0 7 0,0 0-33 15,0 0 0-15,0 0-13 0,0 0-7 16,0 0-1-16,0 0 10 0,0 0-18 0,0 0-3 0,-4 15 1 15,4-15 7-15,0 0-9 0,-3 17-1 16,3-17-2-16,0 0 2 0,0 0-2 0,0 23-2 16,0-23 3-16,0 0-3 0,0 0-2 15,3 19 0-15,-3-19-1 0,0 0 0 0,0 0 0 0,3 18-96 16,-3-18-67-16,0 0-33 0,0 0-11 0,0 0-3 16,-1 19-37-16,1-19-149 0,0 0-361 0,-8 11-288 15</inkml:trace>
  <inkml:trace contextRef="#ctx0" brushRef="#br0" timeOffset="51731.28">18615 2926 688 0,'0'0'446'0,"0"0"-53"0,0 0-152 16,5-14-11-16,-5 14-84 16,0 0 21-16,0 0-86 0,0 0 20 0,0 0-57 0,0 0 33 15,-8-13-68-15,8 13 48 0,0 0-53 16,0 0 43-16,0 0-55 0,0 0 30 0,-15 5-59 0,15-5 13 16,0 0-26-16,0 0 29 0,-12 10-31 0,12-10 31 0,0 0-21 15,0 0 30-15,0 0-23 16,-6 12 30-16,6-12-22 0,0 0 39 0,0 0-67 0,0 0 56 15,0 0-14-15,0 0 32 16,0 0-35-16,0 0 27 0,0 0-23 0,0 0 25 0,0 0-24 16,0 0 25-16,0 0-27 15,0 0 28-15,0 0-23 0,0 0 20 0,0 0-27 0,0 0 49 16,0 0-37-16,0 0 43 0,0 0-38 0,0 0 45 0,0 0-42 16,0 0 46-16,0 0-51 0,0 0 45 15,0 0-53-15,0 0 51 0,-1 18-46 0,1-18 31 0,0 0-31 16,0 0 42-16,0 0-46 15,0 0 48-15,0 0-53 0,0 0 50 0,0 0-51 0,0 0 48 16,0 0-48-16,0 0 47 0,0 0-44 16,0 0 57-16,0 0-42 0,15-6 56 15,-15 6-29-15,0 0 45 0,0 0-11 0,0 0 29 16,0 0-8-16,0 0 22 0,10-9 0 0,-10 9 15 0,0 0-9 16,0 0-13-16,0 0-20 0,0 0-13 0,0 0-16 0,0 0-11 15,0 0-16-15,0 0-4 16,-15 3-1-16,15-3-6 0,-12 7-10 0,12-7 5 0,-12 11-8 15,12-11 4-15,-12 16-1 16,12-16 1-16,-7 19-1 0,7-19-5 0,-3 23 19 0,3-23-21 16,4 28-1-16,0-12 2 0,2-1 0 15,-1 0 1-15,3 1 0 0,-1-1 0 0,2-1 0 0,1 3 1 16,-2-7-1-16,0 2-3 0,0-1 4 0,-8-11 1 0,12 17-3 16,-12-17 1-16,8 15-1 15,-8-15 5-15,6 11-1 0,-6-11 2 0,0 0-1 0,-6 22 0 16,-2-12 2-16,-2 1-3 0,-5-1-1 15,1-1-64-15,-4 0-86 0,5-4-119 0,13-5-45 16,-30 6-681-16,30-6-702 0</inkml:trace>
  <inkml:trace contextRef="#ctx0" brushRef="#br0" timeOffset="53039.86">18913 1570 520 0,'0'0'381'0,"-20"5"-97"0,20-5-45 0,-16 4-65 0,16-4-36 16,-16 4-27-16,16-4-24 15,0 0-13-15,-18 7-8 0,18-7-16 0,0 0-1 0,0 0-10 16,-16 6-4-16,16-6-11 0,0 0-4 15,0 0-6-15,0 0-3 0,0 0-2 16,0 0-2-16,0 0 30 0,0 0 66 0,0 0 46 16,0 0 4-16,11 14 7 0,-11-14-18 0,33 2-16 0,-7-3 10 15,5-1 1-15,10-2-9 0,3-2 5 16,18-4-2-16,7-2-15 0,2-2-2 0,7-4-41 0,11-3 24 16,24-5-40-16,4-5-4 0,4-2 40 0,3-3-29 0,5-2 30 15,6-3-43-15,2-2 23 16,-3 2-16-16,-5 1-12 0,-10 2-9 0,-10 4-1 0,-30 7-32 15,-7 6 21-15,-9 0 2 16,-9 5-12-16,-14 3-3 0,-6 2 0 0,-3 0-3 16,-8 4-1-16,-3 1-2 0,-3 2 0 15,-3-1-1-15,-14 5 4 0,23-8 0 0,-23 8 5 16,15-4 6-16,-15 4-36 0,0 0 37 0,17-6 2 16,-17 6-2-16,0 0-1 0,0 0-2 0,0 0-5 15,16-4 5-15,-16 4-10 0,0 0-3 0,0 0-1 16,0 0-2-16,0 0-1 0,0 0 0 0,0 0-2 15,0 0-1-15,0 0 5 0,0 0-8 0,0 0 2 0,0 0-1 16,0 0 10-16,0 0-43 0,0 0 36 16,0 0 2-16,0 0-1 0,0 0-33 0,0 0-56 0,0 0-58 15,0 0-44-15,0 0-55 16,-7-15-74-16,7 15-24 0,0 0 5 0,-11-7-4 0,11 7-113 16,-11-10-346-16,11 10-349 0</inkml:trace>
  <inkml:trace contextRef="#ctx0" brushRef="#br0" timeOffset="53329.67">21133 823 288 0,'0'0'512'0,"-17"-10"-147"16,17 10-45-16,-19-11-53 0,19 11-12 15,-20-10-9-15,20 10-8 0,-15-9-30 0,15 9-36 0,-14-6-24 16,14 6-33-16,0 0-21 0,-13-6-20 0,13 6-20 0,0 0-12 16,0 0-9-16,0 0-8 15,0 0-2-15,0 0-3 0,0 0 0 0,0 0 14 0,0 0 6 16,30 4 3-16,-12 0-4 0,3 2-2 15,2-2-2-15,1 3-2 0,-1-1-2 16,0 3 9-16,0-4 3 0,-1 3 48 0,-3 1-46 16,1 2 40-16,-3-3-34 0,-2 3 35 0,-3-3-43 0,0 3 11 15,-4-1 9-15,-1 3 7 16,-4 2 3-16,-3-15-8 0,-4 36-12 0,-6-10-9 0,-8 0-9 16,-2 3-7-16,-6-2-26 0,-8 5 24 0,-2-1-34 0,5-7 8 15,3-2-132-15,1-3-151 16,4-2-99-16,7-6-183 0,4-3-428 0,12-8-706 0</inkml:trace>
  <inkml:trace contextRef="#ctx0" brushRef="#br0" timeOffset="54059.52">22061 410 651 0,'-7'-14'446'0,"1"4"-88"16,-1-4-73-16,-1 0-40 0,1 3-32 15,7 11-13-15,-14-20-17 0,14 20-50 0,-14-12-16 16,14 12-22-16,-13-9-20 15,13 9-17-15,0 0-17 0,-17-3-10 0,17 3-4 0,-13 11-7 16,3 4-3-16,-1 4-1 0,2 6 1 16,0 5-1-16,0 5-13 0,2 4 6 0,2 3-4 15,1 2-1-15,2 1 0 0,0 3 0 16,2 1 1-16,0 1 0 0,2-3-2 0,0 0-1 0,0-2-53 16,0-4-64-16,1-3-2 0,1-3-57 0,-2-6-48 0,-2-5-233 15,0-4-171-15,0-3-156 0</inkml:trace>
  <inkml:trace contextRef="#ctx0" brushRef="#br0" timeOffset="55121.45">21712 861 318 0,'0'0'512'0,"-5"-23"-182"0,5 23-69 16,2-19-65-16,-2 19-44 15,11-23-30-15,2 10-24 0,2-1-18 0,4 0-17 0,8-2 25 16,2 3-47-16,2 0 16 0,1 1-36 15,3 0 21-15,-1 3-34 0,2 0 32 0,-2 3-41 16,0 1 35-16,-7 0-41 0,-1 2 32 16,-6 2-37-16,-2 1 30 0,-18 0-30 0,26 0 36 0,-26 0-44 15,19 1 44-15,-19-1-31 0,0 0 32 16,15 6-35-16,-15-6 35 0,0 0-25 0,0 0 36 0,0 0-1 16,0 0 26-16,-7 15 21 0,7-15-2 0,0 0 7 15,0 0-3-15,-13 6-8 16,13-6-5-16,0 0 7 0,0 0-35 0,0 0-3 0,0 0-12 15,0 0-6-15,0 0 0 0,0 0-11 16,0 0 2-16,0 0-8 0,0 0-5 0,0 0 6 0,0 0-7 16,9-18 7-16,-9 18-8 15,17-11 7-15,-17 11-11 0,21-12 12 0,-10 5-3 0,-11 7 4 16,20-11-9-16,-20 11 9 0,17-9-8 16,-17 9 9-16,12-6 10 0,-12 6 37 0,0 0 16 15,12-10 31-15,-12 10-13 0,0 0 8 0,0 0-39 0,0 0 2 0,0 0-30 16,0 0 8-16,-9-15-22 15,9 15 9-15,-21-3-25 0,21 3 18 0,-33 3-20 0,12 2 13 16,-1-1-16-16,0 2 16 0,3 1-22 16,0 2 12-16,1 0-7 0,3 2 9 0,1 3 0 15,5-2 0-15,2 0-2 16,2 2 0-16,5-14-1 0,0 26 6 0,6-11 1 0,3 2-11 16,4-2 2-16,3-1 1 0,4-3-4 0,3-2 0 0,0-1 2 15,3-2-1-15,1-3 1 0,2-3 0 16,1-4 1-16,3-3-2 0,-1-1 1 0,0-4-1 0,-2-1 1 15,-2 0 1-15,-3-3 4 16,-2-1-4-16,-7 2 2 0,-1 0-13 0,-3-3 17 0,-2 1-13 16,-1 1 18-16,-4 1-13 0,0 0 39 15,-5 15-46-15,3-23 17 0,-3 23-1 0,-1-20 2 0,1 20-2 16,-6-21-3-16,6 21-1 0,-8-16-1 0,8 16-2 0,-10-13-3 16,10 13 0-16,-11-8-3 15,11 8 4-15,0 0-7 0,-19-3 2 0,19 3-2 16,-12 4 3-16,12-4-8 0,-13 14 14 15,13-14-12-15,-8 20 14 0,8-20 0 0,-3 23 4 16,3-23-4-16,4 24 1 0,0-10-5 16,2-1-1-16,-1 0 2 0,2-2-1 0,-7-11 4 0,12 18-4 15,-12-18 1-15,13 15 0 0,-13-15 11 16,11 12-12-16,-11-12 6 0,9 9-4 0,-9-9 0 0,0 0-2 16,12 12 1-16,-12-12 4 0,0 0-4 0,8 10 0 0,-8-10 1 15,0 0 0-15,9 12 6 16,-9-12-6-16,0 0 0 0,10 11 1 0,-10-11 1 0,0 0-1 15,9 9 1-15,-9-9-1 0,0 0-1 16,0 0 1-16,10 9 1 0,-10-9 5 0,0 0-3 16,0 0-5-16,0 0-2 15,0 0 5-15,18-2-2 0,-18 2-1 0,12-14 1 0,-3 5 1 16,-2-2-1-16,4-6 2 0,-1 2-12 0,1-3 14 0,-3-3-10 16,5-4 15-16,1 1-7 15,-2-2 8-15,0-2-5 0,0-3-1 0,-1 3-1 0,1-3-1 0,-3 4 2 16,0 0 18-16,-2 6-13 15,-2 2-4-15,-2 3-1 0,-3 16 2 0,4-22-1 0,-4 22 5 16,2-17-3-16,-2 17-6 0,0 0-3 16,2-17-7-16,-2 17-1 0,0 0 0 0,0 0 4 0,0 0 7 15,-7 14-4-15,4 4-2 16,-1 3 4-16,0 4 0 0,2 2-8 0,-2 0 14 0,3 2-13 16,0-2 14-16,1 2 0 0,0-2-2 0,3 1-2 0,0-3 7 15,-1-3-9-15,2 0 1 16,-1-6-3-16,2-1 0 0,-5-15-21 0,8 19-51 0,-8-19-64 15,0 0-59-15,17 6-37 16,-17-6 55-16,15-9-19 0,-15 9 14 0,17-19-151 16,-12 5-367-16,-3-2-231 0</inkml:trace>
  <inkml:trace contextRef="#ctx0" brushRef="#br0" timeOffset="56317.23">22714 380 391 0,'0'0'430'0,"-19"-7"-140"15,19 7-65-15,0 0-65 0,0 0-43 0,-18-3-16 0,18 3-20 16,0 0-19-16,0 0-5 0,0 0-18 15,4 25-8-15,4-14-4 0,1 2 0 0,4-1 44 16,3 3-36-16,0 0 49 0,1 0-22 16,1-2-40-16,-2 1 31 0,0 2-43 0,0-5 32 15,0 1-43-15,-3-1 38 0,-2-1-18 16,1-2 18-16,-2 1-35 0,-10-9 27 0,17 15-22 0,-17-15 26 16,12 11-29-16,-12-11 18 0,10 11-23 0,-10-11 21 0,0 0-25 15,14 10 20-15,-14-10-20 16,0 0 14-16,10 9-10 0,-10-9 19 0,0 0-13 0,0 0 37 15,0 0 22-15,16 2 26 0,-16-2 4 16,0 0-11-16,15-8 2 0,-15 8-17 0,14-11 3 16,-14 11-10-16,12-17 13 0,-4 5-19 15,-8 12 1-15,14-20-17 0,-7 8 6 0,0 0-10 0,-2-1 0 16,3 1 6-16,-2 0-1 0,-1-1-4 0,1 1 1 16,-6 12 0-16,10-20 1 15,-10 20 0-15,7-18 1 0,-7 18-1 0,4-13-2 0,-4 13-6 0,0 0-4 16,5-12-6-16,-5 12-1 15,0 0-12-15,0 0-4 0,0 0-1 0,0 0-2 0,0 0 5 16,0 0-4-16,0 0 0 0,0 0 1 16,0 21-16-16,0-21 17 0,-5 27-13 0,5-27 22 0,-2 27-23 15,2-27 16-15,1 27-17 16,-1-27 17-16,2 25 1 0,-2-25-4 0,2 21-2 0,-2-21-2 16,4 14 2-16,-4-14-1 0,8 11 7 0,-8-11-1 0,0 0-6 15,18 8 0-15,-18-8-13 0,0 0 25 16,22-6-20-16,-22 6 16 0,16-8-17 0,-16 8 23 0,15-14-22 15,-15 14 18-15,11-12-15 16,-11 12 22-16,9-10-28 0,-9 10 15 0,0 0-16 16,11-10 10-16,-11 10-16 0,0 0 17 15,0 0-15-15,0 0 18 0,0 0-12 0,0 0 14 0,15 9-13 16,-15-9 20-16,0 0-22 0,8 16 19 0,-8-16 4 0,0 0-8 16,8 13-1-16,-8-13 1 15,0 0 1-15,0 0 4 0,6 14 0 0,-6-14 2 0,0 0 26 16,0 0-5-16,0 0-9 15,0 0 22-15,0 0-20 0,0 0 30 0,0 0-31 0,0 0 19 16,0 0-32-16,5-18 22 0,-5 18-32 16,0 0 22-16,0-23-38 0,0 23 51 0,4-18-28 0,-4 18-5 15,13-21-2-15,-5 12-5 0,2 0 1 16,1 1-5-16,-11 8-1 0,23-11 2 0,-9 5 1 0,-14 6 0 16,27-6-4-16,-27 6-6 0,23-1-20 0,-23 1 0 15,21 0 6-15,-21 0 4 16,19 3 8-16,-19-3 0 0,0 0 2 0,19 4 1 0,-19-4 6 15,0 0 7-15,15 6-7 0,-15-6-13 16,0 0 25-16,0 0 1 0,14 6-20 0,-14-6 21 0,0 0-17 16,0 0 20-16,0 0-1 15,0 0 5-15,16 5-1 0,-16-5-8 0,0 0-15 0,0 0 21 16,0 0 3-16,17-1-1 0,-17 1-1 0,0 0 2 0,19-8-3 16,-19 8-2-16,19-10 10 15,-19 10-9-15,17-13-2 0,-17 13 2 0,18-14 0 0,-18 14 0 0,13-14-1 16,-13 14 5-16,9-13 0 15,-9 13 5-15,0 0 27 0,8-19 1 0,-8 19-9 16,0 0-17-16,-3-15-9 0,3 15-2 16,0 0-6-16,-16-5-2 0,16 5-2 0,-21 1-2 0,21-1 1 15,-25 10 7-15,10-3-10 16,4 1 2-16,-3 4-2 0,3 1 2 0,2-1-23 0,2 1 26 16,3 0-22-16,4-13 25 0,-3 27-19 0,3-27 28 0,3 25-27 15,2-12 17-15,3-1-20 16,1 0 14-16,0-3-62 0,5-1-18 0,-1-2-34 0,-13-6-13 0,31 3-31 15,-12-4-8-15,3-1 1 16,2-5 8-16,1 0 1 0,2-4 25 0,-1-2-27 0,-6 1 65 16,-2-2-30-16,-1 2 66 0,-4-2-25 15,-2 1 65-15,-3 2-31 0,-8 11 14 0,7-21 24 16,-7 21 10-16,0 0 15 0,1-21 16 0,-1 21 15 0,-5-13 47 16,5 13-16-16,-8-12 15 15,8 12-39-15,0 0-6 0,-9-12-6 0,9 12-22 0,0 0-3 16,0 0-8-16,0 0 18 0,0 0-25 15,-9 12 19-15,9-12-13 0,2 18 15 0,-2-18-16 16,9 28 14-16,-2-9 0 0,2 0-18 16,0 0 5-16,0 2 0 0,-1-2 9 0,-1 0-13 0,0-1 12 15,-3-4-13-15,0 1 16 0,-4-15-9 16,1 23 12-16,-1-23-11 0,-10 27-1 0,-1-13 4 0,-3-3 9 16,-2-1-5-16,-2-1-45 0,3-4-81 0,-2-2-57 0,17-3-194 15,-29-3-282 1,29 3-180-16</inkml:trace>
  <inkml:trace contextRef="#ctx0" brushRef="#br0" timeOffset="56729.97">23951 327 996 0,'11'-16'608'0,"-11"16"-126"15,8-11-7-15,-8 11-136 0,0 0-55 0,10-12-35 0,-10 12-29 0,0 0-32 16,0 0-34-16,0 0-24 15,9-11-28-15,-9 11-22 0,0 0-15 0,0 0-9 0,0 0 5 16,0 0-8-16,10 11-7 16,-10-11-14-16,8 22-3 0,-4-6-5 0,0 3-26 0,0 3 34 15,-2-1-32-15,-1 4 33 16,-1 0-24-16,0 1 20 0,-1 4-31 0,-3 2 31 0,0 0-38 16,0-4 30-16,-2 5-33 0,0-1 30 0,0-1-5 15,0 0-5-15,-1 0 5 0,0-6-3 0,2-2 3 16,0-1-46-16,-1 0 29 0,1-3-4 0,-1-4-7 0,2 0-18 15,4-15-1-15,-6 22 0 16,6-22 6-16,-4 14 12 0,4-14-7 0,0 0 9 0,-3 17 2 16,3-17 0-16,0 0 1 0,0 0 3 15,-4 14-2-15,4-14 5 0,0 0 2 0,0 0 10 0,0 0-11 16,0 0 5-16,0 0-1 0,-3 15 2 0,3-15-5 16,0 0 5-16,0 0-2 15,0 0 1-15,0 0-2 0,0 0 6 0,0 0-31 0,0 0-27 16,0 0-27-16,0 0-35 0,-11 9-41 15,11-9-43-15,0 0-56 0,0 0 19 0,0 0-43 16,0 0-87-16,0 0-466 0,-10-9-408 16</inkml:trace>
  <inkml:trace contextRef="#ctx0" brushRef="#br0" timeOffset="57359.59">24389 657 397 0,'1'-29'520'0,"-1"29"-117"16,-2-23-94-16,2 23-35 0,-4-18-26 0,4 18-27 0,0 0-32 15,-4-18-61-15,4 18-24 16,0 0-20-16,0 0-20 0,0 0-21 0,-19 7 4 0,8 9-12 16,-1 3-2-16,-3 6-7 0,0 2-4 15,2-1-3-15,-1 1-3 0,4-1-4 0,0-5 13 0,3-1-20 16,-1-1 2-16,4-4-2 0,4-15-1 0,-7 21 2 0,7-21 3 16,-6 14 16-16,6-14 45 15,0 0 29-15,0 0-12 0,0 0-17 0,0 0-14 16,0 0-7-16,0 0-15 0,-10-10-5 15,10 10-7-15,-3-29-4 0,2 11 8 0,1-1-8 16,2-5-18-16,2-1-10 0,5-3 12 16,2 0-12-16,3 2 18 0,2 1-10 0,3 1-2 0,-1 5 2 15,0 5-3-15,-1 1 0 0,3 4-1 16,-1 3 12-16,-4 2-31 0,-15 4 15 0,27 2-6 0,-15 3 10 16,0 5-7-16,-1 5 15 0,-3 1-16 0,-1 4 12 0,-4 1-1 15,-3 0 0-15,-2 3 0 16,-2 0-1-16,-4 1-18 0,-1 0-35 0,-1-3-40 0,-1-2-38 15,0-1-37-15,-2-2-51 0,-4-1-7 16,0-4-153-16,0-2-331 0,1-4-240 0</inkml:trace>
  <inkml:trace contextRef="#ctx0" brushRef="#br0" timeOffset="57709.62">24274 730 384 0,'0'0'442'0,"6"-14"-133"0,-6 14-63 0,0 0-74 0,11-15-40 0,-11 15-23 16,11-9-24-16,-11 9-16 15,21-10-15-15,-8 4 36 0,5 0-63 0,3-1 27 0,5-1-43 16,3-1 36-16,3-1-48 0,1 1 46 16,1-4-53-16,3 0 47 0,0-1-51 0,-2 1 47 0,-3 0-52 15,-1 1 62-15,-9 2-21 16,-2 2 52-16,0-2 63 0,-6 6 5 0,-14 4 9 16,17-12-19-16,-17 12-14 0,10-10-8 0,-10 10-18 0,0 0-14 15,7-14-7-15,-7 14-9 0,0 0-9 16,0 0-10-16,-7-12-3 0,7 12-14 0,0 0-6 0,0 0-5 15,-14-7-6-15,14 7 3 16,0 0-6-16,-22 13-11 0,13-2 14 0,-3 5-14 0,1 3 27 16,0 6-30-16,-1 2 12 0,1 2-1 15,4 3-1-15,0 1 4 0,2-2-2 0,3-2-5 0,2-3-1 16,2 1 0-16,3-2 0 0,1-3-7 0,2-1 1 0,1-6-23 16,5-1-38-16,1-3-64 15,2-7-61-15,3-1 0 0,-2-3 6 0,6-3-8 16,-3-4-50-16,-1-5-214 0,-3 1-169 15,-3-3-159-15</inkml:trace>
  <inkml:trace contextRef="#ctx0" brushRef="#br0" timeOffset="58059.43">24658 538 821 0,'-12'-8'455'0,"12"8"-140"0,-18-11-68 0,18 11-73 16,0 0-28-16,-13-6-42 0,13 6-19 0,0 0-12 0,0 0 5 15,0 0-15-15,25 0-14 16,-2 4-28-16,4-2 13 0,6 2-22 0,3-1 16 15,1 1-8-15,-1-1-15 0,0 2-2 16,-9-2 13-16,0 0-6 0,-2-1 28 0,-6 1 5 16,-2-1 10-16,-17-2 11 0,25 4 7 15,-25-4 25-15,19 3 6 0,-19-3 14 0,0 0 16 0,19 6-29 16,-19-6-23-16,0 0 7 0,0 0-29 0,16 7 13 0,-16-7-36 16,0 0 8-16,0 0-22 15,5 16 12-15,-5-16-9 0,-3 18-4 0,3-18-6 0,-11 26-2 0,6-6 5 16,0-1-10-16,1 0-1 15,-2 1-3-15,1-2 3 0,1 0-5 0,1-2 1 0,-1 1 3 16,1-1-5-16,2 1-2 0,1-17 10 16,-3 26-7-16,3-26-1 0,2 23-2 0,-2-23 2 15,2 21-3-15,-2-21 0 16,10 19-1-16,-10-19 5 0,13 15-25 0,-13-15-31 0,21 9-61 16,-21-9-55-16,23 2-62 0,-23-2-18 0,29-7 8 0,-14 0-45 15,-4-6-147-15,3 2-240 0,-3-6-206 16</inkml:trace>
  <inkml:trace contextRef="#ctx0" brushRef="#br0" timeOffset="58489.71">25001 577 146 0,'0'0'498'0,"-15"-4"-119"16,15 4-142-16,0 0-2 0,0 0-109 0,0 0 20 0,0 0-76 16,19 18-23-16,-6-10-4 15,6 1 0-15,3 2-2 0,2 1 5 0,1 2 4 0,0-1 17 16,-4-2-5-16,-3-1 6 15,2 0 0-15,-3 2 6 0,-2-1 8 0,1-2-24 0,-4 1 12 16,-1 0-20-16,0-1-11 0,-1-1-5 16,-10-8-5-16,13 13-5 0,-13-13 6 0,12 10 67 0,-12-10 32 15,0 0 43-15,11 9 24 0,-11-9-37 16,0 0-32-16,0 0-29 0,0 0-18 0,0 0-17 0,0-20-6 16,0 20-11-16,-5-19-13 0,5 19-5 0,-4-24-25 15,4 24 21-15,2-29-29 16,3 9 19-16,1 0-20 0,4 1 18 0,-1 1-21 0,4 2 26 15,0 0-29-15,1 3 17 0,2 1-19 16,-5 3 21-16,3 2-23 0,-1 1 17 0,-13 6-19 0,23-4 18 16,-23 4-9-16,19 2 13 15,-19-2-22-15,18 12 19 0,-11-1-12 0,-1 2 16 0,0 0-3 16,-4 4 1-16,0 0-2 0,-1 2 1 0,-2 0 6 16,1 6-8-16,0-7 0 0,0 1 0 15,-2 0 3-15,2-19-5 0,0 28-1 0,0-28 0 0,0 20-7 0,0-20-54 16,0 0-44-16,0 0-75 15,2 18-53-15,-2-18 40 0,0 0-41 0,9-14 13 16,-9 14-35-16,7-27-188 0,-5 11-184 16,0-4-161-16</inkml:trace>
  <inkml:trace contextRef="#ctx0" brushRef="#br0" timeOffset="58869.85">25571 320 327 0,'0'0'564'0,"0"-32"-135"0,0 32-88 0,1-24-66 0,-1 24-63 15,1-17-46-15,-1 17-39 0,0 0-29 16,0-17-25-16,0 17-24 0,0 0 0 0,0 0 1 0,0 0-5 15,0 0-11-15,10 26 6 16,-8-5 15-16,2 2-4 0,1 2-11 0,-1 6-5 16,0-4-7-16,1 5-7 0,-1-5 0 15,0 0 0-15,-2-2-5 0,2-2-14 0,-2-1 8 0,-1-6-3 16,-1-16 1-16,4 25 1 16,-4-25 13-16,2 21 33 0,-2-21 32 0,0 0 18 15,4 19 23-15,-4-19 14 0,0 0 5 0,0 0-18 0,6 14-23 0,-6-14-6 16,0 0-28-16,0 0-46 0,17-6 19 15,-17 6-36-15,18-9 23 0,-7 3-34 0,2-1 25 16,3 3-31-16,-1-2 24 0,2 4-30 16,1-1 25-16,-18 3-21 0,29-2 25 0,-29 2-39 0,30 5 28 15,-15-1-22-15,-2 3 25 0,1 1-5 16,-3 0 0-16,1 2-2 0,-4-2-1 0,-8-8 9 0,11 19-11 16,-11-19 1-16,-2 17 2 0,2-17 2 0,-17 20-2 15,-1-8 0-15,-3-4 0 16,-1-2-8-16,-7 0-57 0,2-5-78 0,-4-2-72 0,3 0-22 15,3-2-1-15,1-3 62 0,8 0-5 16,4-3 34-16,12 9-55 0,-8-16-73 0,8 16-152 0,6-21-181 16,4 7-140-16</inkml:trace>
  <inkml:trace contextRef="#ctx0" brushRef="#br0" timeOffset="59419.75">25875 502 119 0,'0'0'608'0,"16"-6"-257"0,-16 6-56 15,0 0-99-15,15-2-15 0,-15 2-66 0,0 0 17 16,0 0-65-16,0 0 27 15,7 14-55-15,-7-14 34 0,0 0-51 0,2 22 34 0,-2-22-38 16,0 18 46-16,0-18-33 0,3 17 33 16,-3-17-12-16,5 16 25 0,-5-16 25 0,12 17 27 0,-12-17 12 15,17 13-3-15,-17-13-12 16,21 8-14-16,-21-8-21 0,27 0-22 0,-27 0 14 0,25-6-10 16,-10 1 14-16,-2-1-24 0,-1-1 3 0,0 0-26 0,-12 7 10 15,15-17-25-15,-15 17 7 16,14-15-23-16,-14 15 16 0,9-10-23 0,-9 10 20 0,0 0-29 0,9-13 12 15,-9 13-20 1,0 0 19-16,0 0-20 0,0 0 19 0,0 0-16 0,0 0 18 16,0 0-17-16,10 12 37 0,-10-12-27 15,0 0 3-15,2 22-16 0,-2-22 23 0,4 14-6 0,-4-14-1 16,0 0 1-16,4 18 0 0,-4-18 0 0,0 0 8 0,11 10-22 16,-11-10 21-16,0 0-16 15,0 0 18-15,21 0-17 0,-21 0 18 0,11-10-19 0,-11 10 5 16,16-15 5-16,-16 15 24 0,11-20-30 15,-11 20 20-15,6-23-20 0,-6 23 23 0,6-28-3 16,-6 28-2-16,2-29-3 0,-2 29 1 16,0-32 4-16,0 32-11 0,2-28-1 0,-2 28-1 15,2-23 0-15,-2 23-5 0,0-20-6 16,0 20-2-16,0 0-2 0,0-17-4 0,0 17 11 0,0 0-8 16,0 0 3-16,0 0 1 0,0 0 5 0,2 20-3 0,-2-20-13 15,-4 30 20-15,0-9-16 16,0 0 28-16,2 0-28 0,-2 3 18 0,2-4-13 0,0-1 16 15,2-1-1-15,0-18 0 0,0 30-2 16,0-30 0-16,2 25 7 0,-2-25-8 0,4 18-1 16,-4-18 1-16,5 14 0 0,-5-14-11 15,0 0-37-15,18 6-36 0,-18-6-89 0,13-9-39 0,-13 9-25 16,14-19-29-16,-12 4-209 0,-2 15-329 0,-2-32-353 16</inkml:trace>
  <inkml:trace contextRef="#ctx0" brushRef="#br0" timeOffset="59989.8">26065 367 342 0,'0'0'377'0,"15"6"-96"16,0 1-44-16,3 1-39 0,5-2 12 0,-2 2-85 0,11 0 38 15,-1-1-58-15,-4-3 16 16,5 2-34-16,-3-3 27 0,0 0-25 0,-2-1-2 0,1 1-23 16,-1-2 1-16,-3 2-8 0,-2 0-15 0,-3-2-19 15,-19-1 8-15,27 4-16 0,-27-4 11 16,19 2 2-16,-19-2-1 0,0 0-5 0,21 4 3 0,-21-4-11 15,0 0-10-15,16 4 6 16,-16-4 0-16,0 0-3 0,0 0 3 0,17 1-2 0,-17-1 10 16,0 0 37-16,0 0 10 0,21 1 12 15,-21-1-6-15,0 0-9 0,23-6-8 0,-23 6-9 0,17-6 0 16,-17 6-2-16,16-8 0 0,-16 8 12 0,11-7 17 0,-11 7-7 16,0 0-4-16,9-12-17 15,-9 12-7-15,0 0-11 0,-9-12 0 0,9 12-8 0,-18-8-11 16,18 8-2-16,-26-1 1 15,26 1-5-15,-34 3-2 0,14 2-3 0,-1 2 1 16,1 3 5-16,2 1-21 0,2 2 17 16,3 0-13-16,2 2 14 0,1 2-12 0,6-2 11 0,-1 0-12 15,5-15 15-15,3 29-1 0,3-14 2 16,4 1-13-16,1-3-16 0,2 0-6 0,5-4-10 0,1-2-9 16,2-2 6-16,4-2-16 0,0-3-29 0,2-3-23 0,7-2-18 15,-1-3 24-15,-1 0-40 16,-1-5 38-16,-4-1 2 0,-6-2-28 0,-4 1 72 0,-5 0-34 15,-3-3 47-15,-3 6-13 16,-6 12 21-16,3-22 42 0,-3 22 21 0,0-18 9 0,0 18 26 16,0 0-21-16,-3-20 6 15,3 20 3-15,0 0-26 0,-4-14-15 0,4 14 0 0,0 0-3 16,0 0 18-16,0 0-19 0,0 0 16 0,-6 13-9 0,6-13-4 16,-1 22-1-16,1-22 19 0,1 28 12 15,-1-9 11-15,0-19-1 0,0 34 2 0,0-11 3 0,-3-2-4 16,-2 1-1-16,-2-1-6 15,-3-2-4-15,-7 2-5 0,-4-3-3 0,-4-2-5 0,-4-2 1 16,-1-4-130-16,-3-2-92 0,5-7-633 16,-5-1-415-16</inkml:trace>
  <inkml:trace contextRef="#ctx0" brushRef="#br0" timeOffset="95139.68">17466 5994 510 0,'0'0'466'16,"0"0"-106"-16,0 0-80 0,-1-17-62 0,1 17-48 0,0 0-28 16,0 0-10-16,0 0-32 0,0 0 0 15,0 0-20-15,-6-11-10 0,6 11-5 0,0 0-3 0,0 0-11 16,0 0-3-16,0 0 10 0,-10-9-22 16,10 9 3-16,0 0 0 0,0 0-1 0,0 0 3 15,0 0-5-15,-12-10 5 0,12 10-7 0,0 0 0 0,0 0 8 16,0 0-2-16,0 0-4 0,-13-6-9 15,13 6 0-15,0 0-6 0,0 0-9 0,0 0 0 16,-20-2 2-16,20 2-1 0,0 0-1 16,-18 2-4-16,18-2-6 0,-18 3 5 0,18-3 0 0,-20 6-2 15,20-6 0-15,-23 11-2 0,9-5 1 16,1 2-2-16,-3 3-4 0,2 0 3 0,-3 2 42 16,2 1-49-16,-2 1 39 0,0 5-50 0,-1 1 52 0,1 2-49 15,1 2 44-15,-1 4-3 16,2 0-5-16,1 1-4 0,2 0-45 0,-1 2 48 0,2 1-52 15,1 3 53-15,1-2-46 0,2-1 46 16,2 1-35-16,4-6 32 0,2 0-49 0,2 0 28 0,4 3-15 16,1 0 47-16,4-2-48 15,3-3 52-15,2 1-52 0,3-3 52 0,2-1-59 16,0-2 65-16,1-4-44 0,1 1 52 0,1-4-48 16,-4-4 46-16,2 0-53 0,-1-4 51 0,1 0-49 15,-1-3 50-15,-2-2-54 0,0-2 47 0,3-2-51 0,-1-2 50 0,-1-2-55 16,0-3 56-16,-1-2-51 15,2-4 49-15,-3-2-46 0,0 0 47 0,-6-1-39 0,-1 0 53 16,-2-1-46-16,-2 0 51 0,-2-1-46 16,-3 4 44-16,-2-2-4 0,-1 3-10 0,-3-1-6 0,-3 2-15 15,-2-1-4 1,-3 2 6-16,-3 2-2 0,-2 4-7 0,-5 1-5 0,-2 5-37 16,-2 2 44-16,-4 4-39 0,-7 4 40 0,0 2-41 0,-1 5 43 15,2 2-45-15,1 1 37 16,0 3-31-16,4 0 43 0,2 3-46 0,4 0 46 0,4-2-6 0,4 1-4 15,7-4-2-15,2 0-3 16,5-2-2-16,6 0 1 0,4-1-1 0,5 1 0 0,6-4-5 16,8-1-52-16,3-4-62 0,5-3-97 15,-3-5-40-15,7-5-114 0,0-2-622 0,3-4-695 0</inkml:trace>
  <inkml:trace contextRef="#ctx0" brushRef="#br0" timeOffset="95559.33">17906 6282 932 0,'0'0'525'0,"-17"-13"-120"0,17 13-58 0,-19-10-61 15,19 10-68-15,-20-9-52 0,20 9-32 16,-19-2-26-16,19 2-22 0,-21 5-20 0,10 3-27 0,-1 4 5 16,-1 3-7-16,4 3-56 0,0 1 54 0,2 3-49 0,2 1 44 15,2 2-47-15,2 1 46 16,2 0-49-16,2 0 47 0,1 1-51 0,5 2 52 0,1 1-54 15,0-3 53-15,3 1-56 0,0-1 55 16,1-3-47-16,-2-5 47 0,1-1-48 16,0-3 47-16,-1 0-49 0,3-5 48 0,-4-1-50 15,0-1 50-15,-11-8-43 0,21 4 41 0,-21-4-42 0,23-4 52 16,-7-5-59-16,1-2 53 0,-2-5-44 0,3-7 49 0,-1-2-48 16,-1-6 77-16,-3-2-46 0,0 0 69 15,-4-3-66-15,-2-2 46 0,-1 1-7 0,-4 2-3 16,-2 5 13-16,-1 1-13 15,-4 3-31-15,-2 2 42 0,-1 2-54 0,-2 3 43 16,-4 1-56-16,-1 4 43 0,-5 2-56 0,-3 5 47 16,-2 2-5-16,-2 4-7 0,-2 3-1 0,-4 3-9 0,-2 2 3 15,4 2 11-15,3 2-20 16,7-3-2-16,4 3-3 0,7-1 2 0,10-10-4 0,-8 19-67 16,8-19-82-16,10 18-74 0,6-9-111 0,1-1-657 0,7-2-708 15</inkml:trace>
  <inkml:trace contextRef="#ctx0" brushRef="#br0" timeOffset="95909.78">18298 6306 325 0,'0'0'649'0,"0"0"-170"0,0 0-117 16,0 0-71-16,0 0-54 0,0 0-82 0,0 0-7 15,0 0-76-15,0 0 22 0,0 0-57 0,0 0 22 0,0 0-52 16,0 0 44-16,0 0-51 0,0 0 43 15,0 0-47-15,0 0 36 0,0 0-42 0,8 14 37 16,-8-14-40-16,0 0 36 0,0 0-41 16,11 11 30-16,-11-11-35 0,0 0 55 0,0 0-15 0,0 0 76 15,0 0-44-15,17-2 41 0,-17 2-12 16,13-11-6-16,-13 11 5 0,12-15-1 0,-12 15 13 0,10-18 4 16,-10 18 4-16,8-17-8 0,-8 17-8 0,0 0-8 0,4-20-13 15,-4 20-9-15,0 0-11 16,-4-14-5-16,4 14-11 0,0 0-5 0,-13-10-9 0,13 10-8 15,0 0-2-15,0 0 7 16,-21 1-32-16,21-1 33 0,-12 9 2 16,12-9-33-16,-8 10 35 0,8-10-3 0,-4 15-1 15,4-15-1-15,0 0-3 0,1 20-9 0,-1-20-29 0,7 14-85 16,-7-14-90-16,12 13-106 0,-12-13-262 0,12 8-338 0,-12-8-564 16</inkml:trace>
  <inkml:trace contextRef="#ctx0" brushRef="#br0" timeOffset="96229.93">18434 6567 954 0,'0'0'541'0,"0"0"-86"0,-8 15-144 0,8-15-7 16,0 0-128-16,0 0 8 0,0 0-91 0,-7 15 35 0,7-15-71 15,0 0 33-15,0 0-63 0,0 0 38 16,0 0-90-16,0 0 74 0,0 0-45 0,0 0 40 0,0 0-57 15,3 16 57-15,-3-16-55 16,0 0 47-16,0 0-45 0,0 0 41 0,0 0-50 0,0 0 50 16,17 1-57-16,-17-1 57 0,0 0-46 15,0 0 95-15,0 0-36 0,0 0 61 0,0 0-44 0,0 0 54 16,0 0-49-16,0 0 26 0,0 0-58 0,0 0 30 16,0 0-55-16,-8 15 33 0,8-15-43 15,-18 17 37-15,7-9-45 0,0 1 36 0,2 0-42 0,9-9 21 16,-14 16-23-16,14-16 42 0,-7 16-89 15,7-16-40-15,0 0-144 0,0 0-93 16,8 13-689-16,-8-13-769 0</inkml:trace>
  <inkml:trace contextRef="#ctx0" brushRef="#br0" timeOffset="96579.46">18969 6286 888 0,'0'0'608'0,"-10"-19"-89"0,10 19-125 16,-14-19-26-16,14 19-120 0,-12-14 5 15,12 14-46-15,-12-11-34 0,12 11-33 0,0 0-28 0,-14-10-23 16,14 10-16-16,0 0-23 0,-16 4-10 16,16-4 0-16,-11 15-3 0,11-15-9 0,-11 24-6 15,8-9-4-15,-2 0 7 0,3 3-13 0,0 0-3 0,1 1-42 16,1-1 45-16,0-2-46 15,0 1 52-15,0-17-48 0,3 30 49 0,-3-30-46 0,7 25 47 16,-7-25-46-16,7 20 47 0,-7-20-45 16,8 15 46-16,-8-15-43 0,14 12 44 0,-14-12-47 0,17 7 37 15,-17-7-38-15,28 2 48 16,-9-4-45-16,3-2 46 0,2-1-45 0,2-1 41 0,0 1-41 16,4-4 45-16,1 1-3 0,0-2-4 0,0 1-4 0,-2 0-3 15,-4 1-81-15,-3 0-67 0,-1-1-71 16,0 1-59-16,-5-2-159 0,-1 1-513 0,-3 0-606 15</inkml:trace>
  <inkml:trace contextRef="#ctx0" brushRef="#br0" timeOffset="96799.53">19273 6182 744 0,'0'0'587'0,"0"0"-193"0,-24-2-49 0,24 2-105 16,0 0 2-16,0 0-132 0,-21 4 37 15,21-4-71-15,-9 10 22 0,9-10-54 0,-7 19 35 16,7-19-67-16,-4 29 48 0,4-10-52 16,1 1 43-16,0 5-59 0,2 0 51 0,0 3-59 0,1 7 55 15,0 5-51-15,-2 1 46 0,2 1-47 0,0 0 47 0,0-3-52 16,1-3 56-16,1-5-51 16,1-6-38-16,0-4-106 0,2-3-189 0,-1-5-479 0,2-5-395 15</inkml:trace>
  <inkml:trace contextRef="#ctx0" brushRef="#br0" timeOffset="97129.73">19641 6198 688 0,'0'0'535'0,"-6"-20"-72"0,6 20-168 0,-9-13 6 16,9 13-117-16,-11-8-1 0,11 8-82 15,0 0 22-15,-23 6-66 0,13 4 31 0,-3 3-20 0,2 4-10 16,2 2-11-16,-2 1-5 15,5 2-54-15,0 2 46 0,3-1-48 0,1 1 36 16,3-5-37-16,1 5 43 0,1 0-43 16,2-3 39-16,0 0-43 0,1-5 45 0,1-3-44 0,1-2 52 15,3-3-4-15,-11-8 80 16,25 4-48-16,-8-7 60 0,3-4-61 0,3-2 49 0,3-7 2 16,-1-3 2-16,-2-1 4 0,-1-4-7 0,-1-4 15 0,-2 0-36 15,-3-1-22-15,-2 0-4 0,-3 2-10 16,-5 5-7-16,-5 4-7 0,-4 0-9 0,-7 1-8 0,-6 4-6 15,-12 3-9-15,-5 6-4 16,-7 6 3-16,-5 2 23 0,0 7-77 0,1 1-26 0,3 2-82 16,4 2-116-16,7-1-160 0,5 1-701 15,9-1-880-15</inkml:trace>
  <inkml:trace contextRef="#ctx0" brushRef="#br0" timeOffset="98673.43">17455 5340 149 0,'0'0'672'0,"6"-15"-214"0,-6 15-83 0,3-16-71 16,-3 16-37-16,0-18-35 0,0 18-40 0,-3-21-31 0,3 21-28 15,-8-21-4 1,0 8-15-16,-1 4-35 0,-1-2-4 0,-6 1-27 0,-1 0 10 0,-2 2-25 15,-3 2 6-15,0 2-22 16,-2 0 13-16,2 3-7 0,-3 3-4 0,3 1-7 0,-1 1 2 16,1 2-2-16,4 2-2 0,2 1-5 15,2 3-4-15,4-1 2 0,3 2 2 0,3 1-1 0,4-14 42 16,1 31-50-16,6-8 41 0,6 2-47 0,3 0 47 16,3 1-49-16,5 0 42 0,0 4-52 15,1-1 53-15,7 4-47 0,-7-4 5 0,1 0 0 0,2 7-2 16,-5-5 1-16,-1-2 8 0,-1 0 1 15,-2-2 0-15,-1-2 2 0,-2-2 1 0,-2 1-1 0,-4-6 3 16,-1-1 1-16,-5-3-4 16,0 0 8-16,-4-14-1 0,-1 25 2 0,-4-10 0 0,-1-2 5 15,-6 2 18-15,-2-3 0 0,-4 0 17 16,-1-3 6-16,-2-1 2 0,-2-4-5 0,-1-1-8 0,4-2 27 16,-1-3-14-16,0-2-11 0,1-5-8 0,0-3-14 15,1-7 0-15,5-6-6 16,3-3-6-16,3-6 29 0,6-3-43 0,6-4 34 0,6-2-40 15,6-7 39-15,5 0-9 0,4 2-35 16,3 1 23-16,2 2-28 0,0 3 0 0,0 4 3 16,1 4 6-16,-7 6 1 0,1 4 5 15,0 1-2-15,-1 1-1 0,-2 3 2 0,-1 1 1 0,-4 5 0 16,-2 1 0-16,-3 4 3 0,-2 0-1 0,-10 8 0 16,14-11 0-16,-14 11 2 0,12-8-1 0,-12 8 2 15,0 0 1-15,12-9-1 0,-12 9 0 0,0 0 0 0,0 0 1 16,0 0 1-16,0 0 0 15,10 17 0-15,-10-17 1 0,-1 32-1 0,-1-8 31 16,1 1-36-16,-1 1 31 0,2-1-5 0,2 3-4 16,-1 0-5-16,2-1 1 0,3 1-8 0,-2-2-31 0,3-3 36 15,0 0-37-15,2-2 39 16,0-3-39-16,1-3 39 0,2-2-36 0,-1-5 35 0,2-1-34 16,-13-7 34-16,28 2-32 0,-7-6 33 0,2-5-32 15,5-6 36-15,0-3 2 16,1-4-1-16,0-4-24 0,-1-2 37 0,0-9-25 15,-5 8 5-15,-6-2-1 0,-2 1 3 0,-5 1 6 16,-5 7 9-16,-3 3-9 0,-6 2-8 0,-4-1-1 0,-5 3-3 16,-6 3-4-16,-4 5-2 0,-2 3-2 15,-5 5-1-15,-7 2 2 0,4 3-4 0,4 2-2 0,7 1 11 16,2 2-79-16,6 1-60 0,5 0-139 0,9-12-76 16,-3 21-789-16,9-9-885 0</inkml:trace>
  <inkml:trace contextRef="#ctx0" brushRef="#br0" timeOffset="98973.47">18488 5245 377 0,'0'0'697'16,"0"0"-142"-16,0 0-98 0,0 0-41 0,-15 9-71 0,15-9-24 16,0 0-21-16,-21 5-31 0,21-5-41 0,0 0-48 0,-15 2-35 15,15-2-40-15,0 0-6 16,0 0-28-16,-11 9-2 0,11-9-23 0,0 0-1 0,0 0-11 15,8 16 3-15,-8-16-7 0,11 10-4 16,-11-10-4-16,17 8-2 0,-17-8-5 0,19 5-3 16,-19-5-1-16,20 2-14 0,-20-2 9 15,0 0 9-15,25-1 4 0,-25 1 7 0,0 0-3 0,18-7-5 16,-18 7-2-16,0 0-2 0,7-13 0 0,-7 13 7 0,0 0-16 16,-6-14 15-16,6 14-22 0,-11-10 6 15,11 10-16-15,-16-7 11 0,16 7-11 0,0 0-10 0,-18-3-36 16,18 3-96-16,0 0-65 15,-15 10-80-15,15-10-46 0,0 0-201 0,-3 16-453 16,3-16-716-16</inkml:trace>
  <inkml:trace contextRef="#ctx0" brushRef="#br0" timeOffset="99249.75">18505 5503 1187 0,'0'0'593'0,"0"0"-142"0,-14 8-21 0,14-8-141 0,0 0-1 0,0 0-26 0,-12 10-24 15,12-10-27-15,0 0-28 16,0 0-24-16,0 0-33 0,-11 7-20 0,11-7-26 0,0 0-5 16,0 0-18-16,0 0-10 0,0 0-8 15,0 0-6-15,0 0-6 0,0 0 1 0,0 0-8 16,0 0-6-16,0 0 1 0,0 0 27 0,0 0-27 16,0 0 39-16,0 0-39 0,0 0 36 15,8-10-36-15,-8 10 26 0,9-11-34 0,-9 11-9 0,8-14 7 16,-8 14 26-16,7-12-35 0,-7 12 30 15,0 0-17-15,5-14 0 0,-5 14-35 0,0 0-12 0,0 0-105 16,0 0-77-16,0 0-67 16,0 0-115-16,0 0-219 0,0 0-398 0,0 0-751 0</inkml:trace>
  <inkml:trace contextRef="#ctx0" brushRef="#br0" timeOffset="99829.76">18930 5338 448 0,'-10'-11'564'0,"10"11"-131"0,0 0-125 0,-14-10-62 16,14 10-49-16,0 0-53 0,0 0-23 0,-18-6-21 0,18 6-32 15,0 0-12-15,-13 9-12 0,13-9 25 0,0 0-47 0,-9 15 29 16,9-15-44-16,0 0 33 15,-5 18-42-15,5-18 29 0,0 0-32 0,0 0 38 0,0 19-47 16,0-19 37-16,0 0-36 0,0 0 34 16,0 0-31-16,6 16 50 0,-6-16-23 0,0 0 57 0,0 0-49 15,0 0 48-15,15-6-65 16,-15 6 8-16,17-15-5 0,-6 5-1 0,2-2-4 0,3-1 0 16,0-1-1-16,1 0-6 0,3 2 8 0,-3-1-8 15,3 1 7-15,-2 1-36 16,2 1 40-16,-1 2-29 0,0 0 30 0,-2 4 0 0,-2 0-2 0,-15 4-1 15,27-4-7-15,-27 4 3 16,25 4 2-16,-25-4-2 0,24 10 2 0,-14-1-4 0,-2 2 5 16,0 1 0-16,-3 2 0 0,-2 0 45 15,-1 3-55-15,-2-17 45 0,-4 35-48 0,-2-13 51 0,-4 0-48 16,-4 3 51-16,-4 0-6 0,-1-2 69 0,-2 0-39 0,-1-3 41 16,1 0-45-16,-2-3 31 15,6-4-54-15,0-1-4 0,2-2 37 0,3-2-41 0,12-8 32 16,-18 11-28-16,18-11 26 0,-12 8-48 15,12-8 31-15,0 0-42 0,-12 6 29 0,12-6-39 0,0 0 32 16,0 0-39-16,0 0 32 16,0 0-36-16,0 0 34 0,16-9-37 0,-16 9 24 15,23-7-27-15,-23 7 37 0,28-3-4 16,-28 3 0-16,30-2-6 0,-12 2 1 0,2 2 3 0,3 1-10 16,3 4 1-16,3 0-9 0,5 1 11 0,-1-3-37 0,2 0-47 15,-3-4-51-15,5-2-97 16,3-4 15-16,2-2-74 0,-3-3-145 0,2-2-500 0,-1-3-593 15</inkml:trace>
  <inkml:trace contextRef="#ctx0" brushRef="#br0" timeOffset="100079.32">19793 5379 875 0,'0'0'479'0,"-11"-10"-115"0,11 10-63 16,-11-8-57-16,11 8 1 0,0 0-106 0,-13-6 5 0,13 6-68 16,0 0 21-16,0 0-68 15,0 0 40-15,-20 5-60 0,20-5 47 0,0 0-51 0,-6 16 40 16,6-16-53-16,0 0 51 15,0 21-51-15,0-21 48 0,5 14-49 0,-5-14 55 0,13 16-26 16,-13-16 81-16,23 11-26 0,-6-8 59 16,1-3-7-16,7-3-17 0,0-3-12 0,1-1-58 0,2-3 14 15,-6 0 2-15,-1 0 52 16,-3-1-31-16,-4-3 23 0,-4 0-44 0,-5 0 14 0,-5 14-37 16,-3-22-13-16,-7 12-2 0,-10 1-9 0,-5 3 2 0,-14 4-4 15,-3 4 16-15,-1 2-35 16,-3 4-10-16,5 0-129 0,4 2-54 0,2 1-128 0,1 3-804 0,11 0-885 15</inkml:trace>
  <inkml:trace contextRef="#ctx0" brushRef="#br0" timeOffset="101029.49">17367 4309 560 0,'-11'-7'503'0,"-2"0"-147"0,13 7-47 16,-19-10-99-16,19 10-54 0,-17-9 9 0,17 9 16 0,-13-7-69 15,13 7-3-15,0 0-52 0,-14-6 18 16,14 6-57-16,0 0 28 0,0 0-37 0,0 0 33 0,0 0-42 16,0 0 28-16,0 0-31 0,0 0 35 0,18 8-38 0,-18-8 6 15,30 7 4-15,-9-3 36 16,2-1-29-16,2-2 22 0,1 1-27 0,-1-2 30 0,0 0-20 15,0-2 42-15,0 0-7 0,-3-1 34 16,-2-1-2-16,-1 0 18 0,-3-1-5 0,0 1 9 0,-2-1-7 16,-14 5-9-1,23-8-4-15,-23 8-6 0,18-8 3 0,-18 8-5 0,13-5 2 16,-13 5-13-16,0 0-3 0,14-4-17 0,-14 4-2 0,0 0-13 16,0 0-1-16,0 0-13 0,0 0 2 15,8 12-6-15,-11 3 3 0,-2 8-12 0,-2 0 10 0,0 8-11 16,0 2 1-16,1 3-3 15,1 0 1-15,-1 2 21 0,3 3-2 0,0-2-23 16,2 2-1-16,-1-1-1 0,1-1 0 0,1-1 0 16,0-2 4-16,0-7-3 0,1-2-20 0,-1-2-52 0,0-5-60 15,-1-3-54-15,1-17-40 16,-1 23-19-16,1-23-48 0,0 0-156 0,0 0-434 0,0 0-505 16</inkml:trace>
  <inkml:trace contextRef="#ctx0" brushRef="#br0" timeOffset="101489.73">17411 4617 642 0,'0'0'493'15,"-11"-8"-109"-15,11 8-105 0,0 0-57 0,-7-12-45 0,7 12-100 16,0 0 41-16,14-18-54 0,2 9 36 0,3-1-68 0,9-4 36 16,4 2-59-16,3-2 46 15,5-2-52-15,10-2 45 0,1 2-54 0,2-3 43 0,-1 0-50 16,-1 0 45-16,0 1-49 0,-12 2 36 15,-1 2-37-15,-4 1 47 0,-3 1-56 0,-8 2 56 16,-2 1-30-16,-4 3 87 0,-3 1 8 16,-14 5 33-16,18-10-30 0,-18 10-5 0,0 0-29 0,11-10-3 15,-11 10-17-15,0 0 8 0,0 0-16 0,0 0-7 0,0 0 7 16,-27 5-13-16,14 4 11 0,0 3-13 16,0 1 10-16,0 3-15 0,2 0 11 0,1 2-13 0,4 1 11 15,3-1-1-15,1 0-8 16,3 0 3-16,2-2-2 0,3 4-3 0,3-3-2 15,3-1-2-15,2-2 0 0,1-3 0 16,4-3 0-16,0-2 4 0,2-3 1 0,3-5 6 0,2-2-1 16,5-5 4-16,1-3-3 15,-1-2-2-15,-2-3 14 0,-3-2 4 0,-2 1 2 0,-3-3-2 16,-5-3 3-16,-4 4 5 0,-6-1-11 0,-2-1-7 0,-5 4-2 16,-2-1 6-16,-7 0-19 0,-5 4-2 15,-3 3-5-15,-12 2 1 0,-4 2-4 0,-4 6 0 16,-1 0-3-16,2 4 2 0,6 0-5 15,5-1-6-15,2 3 13 0,9 0-67 0,15-4-59 0,-16 11-98 16,16-11-24-16,0 0-72 0,15 9-682 16,7-9-720-16</inkml:trace>
  <inkml:trace contextRef="#ctx0" brushRef="#br0" timeOffset="101679.83">18861 4107 799 0,'0'0'489'0,"0"0"-25"0,0 0-75 0,-13-11-28 15,13 11-59-15,-19-5-18 0,19 5-5 16,-21-7-5-16,21 7-19 0,-21-5-25 0,21 5-39 16,-15-3-41-16,15 3-31 0,0 0-21 0,-17-5-33 15,17 5-13-15,0 0-15 0,0 0-10 0,0 0 33 0,1 22-52 16,7-10-2-16,6 2-4 0,2 2 15 0,5 2-81 0,2-1-144 16,-3-1-121-16,2 2-104 15,-5-2-711-15,-1 5-890 0</inkml:trace>
  <inkml:trace contextRef="#ctx0" brushRef="#br0" timeOffset="101899.6">18776 4592 1016 0,'0'0'600'0,"0"0"-116"0,-21-1-68 0,21 1-92 16,0 0-62-16,0 0-33 0,-10-9-11 0,10 9-28 0,0 0-17 15,0 0-39-15,0 0-28 0,-8-12-26 16,8 12-14-16,0 0-11 0,0 0-15 0,0 0-10 0,8-11-7 16,-8 11-6-16,12-7-3 15,-12 7-3-15,22-7-62 0,-22 7-146 0,22-7-118 0,-8 3-199 16,-14 4-472-16,22-6-693 0</inkml:trace>
  <inkml:trace contextRef="#ctx0" brushRef="#br0" timeOffset="102519.31">19348 4017 765 0,'0'0'566'0,"-6"-13"-151"0,6 13-42 0,0 0-71 15,-11-12-31-15,11 12-66 0,0 0-17 16,-13-8-44-16,13 8-18 0,0 0-32 0,0 0-11 0,-13-9-27 16,13 9-3-16,0 0-25 0,0 0 4 15,0 0-19-15,0 0 7 0,0 0-15 0,0 0 12 16,0 0-16-16,0 0 9 0,0 0-9 0,0 0 10 0,15-10-13 16,-15 10 12-16,19-4-13 15,-5 0 11-15,2-2-1 0,-1 0-1 0,4-1-1 0,0-1-5 16,0-1 4-16,1 2 2 0,-1-2 2 15,-1 2-8-15,0 0 0 0,-4 1-1 0,0 0 0 0,-14 6 0 16,19-6 0-16,-19 6 0 16,16-3 8-16,-16 3-13 0,14 5 3 0,-14-5 8 0,13 16-1 15,-13-16-13-15,4 26 15 0,-5-8-12 16,-1 6 15-16,-4-3-13 0,1 2 11 0,-3 0-10 0,2-3 11 16,-1 1-14-16,-2-3 15 0,2 0-12 0,0-4 12 0,1-2-12 15,-1 1 7-15,7-13-5 16,-9 17 9-16,9-17-12 0,-6 12 11 0,6-12-9 15,0 0 9-15,-6 14-13 0,6-14 6 16,0 0-7-16,0 0 11 0,0 0-15 0,0 0 12 0,0 0-13 16,0 0 17-16,3 16-13 15,-3-16 11-15,0 0-12 0,21 2 14 0,-21-2-13 0,22 6 9 16,-7-4-8-16,0 4 16 0,4 3-15 0,-1-1 8 0,0 0-7 16,0 2 9-16,-3-1-10 0,1 0 14 15,-4-1-16-15,-2 0 13 0,-10-8-14 0,15 16 11 16,-15-16-7-16,4 16 16 0,-4-16-12 15,-10 24 11-15,-2-9-9 0,-4-1 10 0,-5 4-13 0,-5-3 12 16,-2 1 1-16,-2-1-4 0,-2 0-1 16,0-4-6-16,2 2 6 0,6-5 0 0,5-2-18 0,3-2-106 15,16-4-85-15,-17 0-111 16,17 0-627-16,0 0-606 0</inkml:trace>
  <inkml:trace contextRef="#ctx0" brushRef="#br0" timeOffset="102799.56">19953 4041 744 0,'0'0'602'16,"0"0"-147"-16,0 0-57 0,0 0-76 15,0 0-70-15,0 0-62 0,-2-17-21 0,2 17-45 0,0 0-11 16,-12 8-30-16,12-8-5 0,-10 13-25 0,10-13-11 0,-9 21-10 16,9-21-5-16,-4 22-6 15,4-22-3-15,1 23-5 0,-1-23-3 0,6 23-3 0,1-12-1 16,2 0 3-16,3-2-4 0,1-3 1 15,2-1 7-15,-15-5-10 0,33 0 14 0,-12-3-14 0,2-3 14 16,-1-2-8-16,-1 0 45 16,-3-2 13-16,-2-2 4 0,-3 0-2 15,-1-3-10-15,-6 1-15 0,-3-1-6 0,-3 15-10 16,-5-31-7-16,-6 15-11 0,-4-1-6 0,-8 0-38 0,-4 4-73 16,-4 3-79-16,-1 3-80 0,-3-1-191 0,5 7-488 0,1 2-620 15</inkml:trace>
  <inkml:trace contextRef="#ctx0" brushRef="#br1" timeOffset="116159.49">20570 3469 492 0,'0'0'454'0,"0"0"-108"16,0 0-80-16,-9-10-66 0,9 10-42 0,0 0-30 15,-11-13-26-15,11 13-18 0,-9-10-20 16,9 10-18-16,-12-13-2 0,12 13-7 0,-16-13-2 0,16 13-8 16,-20-16-5-16,11 8 1 0,-2-1 0 15,-2 1-4-15,2-1-6 0,-2 1 37 0,-6 0-48 16,1-1 25-16,1 1-33 0,-3 1-4 0,-1 1 8 0,-1 1-1 0,-2 0 1 16,-1 3 2-16,-1-1-2 15,-1-1 0-15,-1 3 2 0,-1 1-1 0,-1 0 0 0,-1 0-5 16,0 1 7-16,-8 0-8 0,2-1 2 15,-1 2 8-15,1 0 0 0,-2-1-1 0,1-1 1 0,7 0 3 16,-7 0-7-16,0 0 4 16,-1-1-31-16,1 1 29 0,5 0-1 0,-5 0 0 15,-1 0 6-15,0 1-8 0,1 0 6 16,0-1-5-16,0 2 5 0,-1-1-2 0,1 3-2 16,-1-1 3-16,1 2-1 0,-2 1-6 0,1-1 7 0,0 1-9 15,0 1 10-15,-2 0-3 0,1-1 2 16,1 3-2-16,-1-2 1 0,1 0 0 0,0 3-1 0,-1-1 3 15,0 2 0-15,-1-1-9 0,1 0 2 16,-3-1 2-16,2 1-4 0,-2 0 10 0,-1 1-2 0,1-1-1 16,-2 2-2-16,-5 3-25 15,-2 1 30-15,0 1 1 0,2 0-2 0,-2 4 9 0,1-1-16 16,0 1 44-16,0-2-52 0,1 2 46 0,1-1-43 0,1-1 40 16,0 2-51-16,0 1 49 0,-1-1-44 15,1-1 42-15,-3 2-4 0,2-2-46 0,-3 4 46 0,-2-3-44 16,0-1 32-1,2 0-32-15,-3 1 41 0,1 0-47 0,3 0 52 0,0 1-54 16,0 0 55-16,2 3-41 0,1-2 38 16,1 1-45-16,1 3 48 0,2-3-48 0,1 0 41 0,2 1-41 15,0 0 32-15,7-3-30 16,-6 3 38-16,6-3-45 0,1 1 52 0,-5 4-53 0,6-3 53 16,1 0-48-16,-5 5 48 0,6-4-46 0,1 1 45 0,-4 5-5 15,5-3-2-15,-4 6 30 0,1 0-41 16,1 2 6-16,0 3-8 0,0 0-2 0,1 2-11 15,0 2 4-15,-1 1 6 0,2 2-46 16,0 1 65-16,1 1-53 0,1-2 50 0,2 2-4 0,1 0-2 16,0-1-1-16,2 0-4 0,2-2 34 15,4-5-41-15,1 0 37 0,-1 9-41 16,3-8-13-16,-1 9 6 0,2-7 15 0,2 2-8 0,2 1-1 0,-1 0 9 0,2 1-1 16,1 0 1-16,1-1-2 15,2 1-1-15,0-3 36 0,2 0-40 0,2-1 32 0,0-2-40 16,2-1 42-16,0 1-8 15,2-1-48-15,2-1 45 0,0 0-35 0,2-1 42 0,1 2-49 16,1-3 43-16,1 1-37 16,3-1 38-16,-1 1-38 0,6 5 38 0,-2-9-40 0,0 2 40 15,5 6-39-15,-2-9 45 0,5 6-41 16,1-2 35-16,0 0-43 0,3 0 37 0,-2-2 2 16,-3-7-5-16,0 0 4 0,1 0-5 0,0-2-6 0,2 2-21 0,-1-2 28 15,7 6-2-15,1 0-5 16,1-1-2-16,1-3-35 0,-5-4 41 0,-1-1-39 0,7 3 43 15,-5-5-48-15,1 0 49 0,1-4 15 16,9 4 3-16,0 2-5 0,1-1-5 0,-1-3-6 0,-6-2-35 16,9 1 50-16,-8-3-45 15,2-2 50-15,0-1-55 0,1-1 51 0,2-1-49 0,-1 0 45 16,1-2-42-16,0 1 46 0,1-1-45 0,0-1 54 0,1-2-4 16,2 2-4-16,0-1-5 15,3-2 4-15,-1-1 2 0,2-3-2 0,0 0-4 0,-1-3-5 16,12-1 2-16,-1-2-20 15,-3-1 22-15,-8 3-5 0,8-4-3 0,-10 2 2 0,0 2-2 16,9-4 2-16,-12-1-4 0,10 0 2 16,-2-2 1-16,-6 2-1 0,7-1 0 0,0 0-15 0,-9 1 13 15,9-2 1-15,0 0 1 16,1 0 0-16,-2 1-2 0,0-2-2 0,0 0-5 0,-9 2 5 16,11-2-2-16,-2 1 6 0,0-2-24 0,-10 4 28 0,10-4-9 15,-2 0 13-15,0-1-12 0,-10 3 10 16,10-6-14-16,-3 3 11 0,2-3-22 0,-1 2 30 15,-1-3-15-15,1 0 17 0,0 0-22 16,-2-4 18-16,0 2-26 0,0-2 27 0,0 1-24 0,2-2 24 16,-3-2-25-16,-1-2 24 0,-2 1-38 15,2-2 38-15,0-2-29 0,0-1 2 0,1-1-3 16,0-1 0-16,-2-1 4 0,2 1 1 0,-2-2-1 0,2 1 3 16,-2 2-3-16,-1-2 25 15,-3 1-36-15,1 2 35 0,-2-1-33 0,-2 1 27 0,0-1-1 16,-2 0-28-16,-1 1 30 0,-1-2-31 15,-1 1 29-15,-2 0-32 0,-6 4 31 0,1-1-42 0,-2-1 7 16,-1-1 15-16,1-6 2 16,-2 6 3-16,-2-3-4 0,-2 0 1 0,0-2 5 0,0 0-5 15,-2-1-1-15,1 1 0 0,-3-2 0 16,0 1 0-16,-1-2-26 0,-1 2 19 0,-1-2 47 16,-1 1-39-16,0 1-2 0,-2-1 0 0,-1 0-38 0,1 0 46 0,-2 0-35 15,-1 1 31-15,-1 0-14 16,-1 0 4-16,0 2 8 0,-2 0 0 0,0-2 5 15,-2 7 2-15,-3-6-1 0,1 1-1 16,-2 0 29-16,-1 0-36 0,-1 1 29 0,-2-1-34 0,-2 1 23 16,1 1 3-16,-2-1-8 15,-2 1 3-15,1-1-5 0,-3 1-3 0,2 0-28 0,-3 0 32 16,2 2-30-16,-2-1 2 0,1 1 6 0,0 2 1 16,0-2-1-16,-1 4 1 0,1-1 3 0,0 1 2 15,0 1 2-15,-1-1-3 0,1-1 2 0,1 1 2 0,-3 1 0 16,1-2-1-16,2 2 0 15,0-2 2-15,-2 1-1 0,1 0-2 0,0 0-1 0,0-1 6 16,-1 2-4-16,0 0 1 0,-1 0 0 16,-1-1 30-16,2 1-35 0,-3 2 1 0,1 0 28 0,-2 2-33 15,1-2 4 1,1 4 0-16,-2-1-3 0,2 3 11 0,-2 0-4 0,1 0 3 16,2 3-6-16,0 0 5 0,-1 2-3 0,-3-5 4 0,0 4 4 15,3 0 1-15,-2 3-12 0,1-2 4 16,-1 2-8-16,-1 1 12 0,1-1-7 0,-1 1 5 15,-1 2-4-15,-1 0 4 0,1-1-4 16,-1 3 3-16,0 0-3 0,0 2 2 0,2 1 0 0,1 2-4 16,0 1-4-16,1 0-33 0,-5 3-51 15,0 2-37-15,-2 1-77 0,-4 6-8 0,-2-1-55 16,-8 3-303-16,2 0-278 0,-4 1-445 0</inkml:trace>
  <inkml:trace contextRef="#ctx0" brushRef="#br1" timeOffset="117689.83">20702 6875 137 0,'-20'-9'585'16,"1"-3"-181"-16,0 2-82 0,2 1-88 0,0 1-35 0,4 0-37 15,13 8-7-15,-19-10-47 16,19 10 2-16,-13-9-50 0,13 9-75 0,0 0 62 16,-12-10-10-16,12 10-8 0,0 0-9 0,9-12-3 0,6 3-3 15,14-3-1-15,9-1-2 0,16-4 0 16,12-3-14-16,10-1 13 0,12 1 35 0,30-7-38 15,12 2 2-15,5 1 0 0,2 1-1 16,4 4 0-16,2 2 30 0,2 2-36 0,3 0-2 0,-2 5-8 16,-3 1 15-16,-5 3 36 0,-4 3-49 15,-23 4 8-15,20 3-1 0,-28 2 1 0,-4 2 1 0,-7 4 0 16,-6 1-35-16,-10 4 73 0,-6 0-41 0,-8 1 6 16,-8 2 18-16,-6 0-18 0,-13-7 39 15,-5 0-110-15,-8-4-101 0,-8-3-636 0,-14-6-349 16</inkml:trace>
  <inkml:trace contextRef="#ctx0" brushRef="#br1" timeOffset="117979.64">23178 6219 704 0,'-28'-18'447'16,"-1"1"-78"-16,-1-1-139 0,2 2-7 0,-2 2-69 0,3 3-33 15,-1 0-19-15,5 3-12 0,3 1-7 16,0 0 2-16,7 3-17 0,13 4-45 0,-21-6 9 15,21 6 0-15,0 0-1 0,0 0-7 16,0 0-3-16,0 0-7 0,12 9 1 0,9-2 1 0,12 4 4 16,5 2-11-16,14 3 52 15,1 3-52-15,3 3 41 0,0 1-42 0,0 3 36 0,-2 0-44 16,-3 4 48-16,-7 2-35 0,-5 3-13 0,-6 0 21 0,-6 4 4 16,-10-4 20-16,-6 4-1 0,-7 3-6 15,-8 3-8-15,-12 11 41 0,-12-1-57 0,-13 1 40 0,-9-3-55 16,-22 14 50-16,-4-2-7 15,-1-3-9-15,1-3 0 0,17-16-123 0,7-4-95 16,8-10-790-16,3-3-673 0</inkml:trace>
  <inkml:trace contextRef="#ctx0" brushRef="#br1" timeOffset="135809.54">17540 6929 313 0,'0'0'522'0,"5"-13"-153"0,-5 13-53 15,0 0-88-15,5-15-14 0,-5 15-59 16,0 0 0-16,0 0-49 0,4-15 14 0,-4 15-53 0,0 0 13 16,0 0-46-16,0 0 18 0,0 0-49 0,0 0 45 15,4-14-46-15,-4 14 29 0,0 0-33 16,0 0 27-16,0 0-32 0,0 0 37 0,0 0-40 0,0 0 32 15,0 0-60-15,0 0 72 16,7-12-42-16,-7 12 50 0,0 0-41 0,0 0 3 0,0 0 11 16,0 0 37-16,0 0-44 15,0 0 40-15,0 0-47 0,0 0 43 0,0 0-50 0,0 0 53 16,0 0-48-16,0 0 44 0,4-12-56 0,-4 12 52 0,0 0-47 16,0 0 53-16,0 0-59 0,0 0 45 15,0 0-41-15,0 0 42 0,2-18-47 0,-2 18 38 0,0 0-40 16,0 0 47-16,0 0-54 15,1-17 56-15,-1 17-44 0,0 0 45 0,0 0-44 0,0 0 42 16,0 0-46-16,3-16 49 0,-3 16-52 16,0 0 51-16,0 0-54 0,0 0 52 0,0 0-46 15,0 0 46-15,0 0-46 0,0 0 48 16,0 0-51-16,0 0 44 0,3-15-48 0,-3 15 47 16,0 0-48-16,0 0 50 0,0 0-55 0,0 0 56 0,0 0-46 15,0 0 44-15,0 0-48 0,0 0 50 16,0 0-46-16,0 0 49 0,0 0-49 0,0 0 42 0,0 0-40 15,0 0 45-15,0 0-42 16,0 0 49-16,0 0-43 0,0 0 51 0,0 0-47 0,0 0 50 16,0 0-45-16,-2 18 47 0,2-18-44 15,0 0 45-15,0 0-50 0,0 23 51 0,0-23-40 0,-2 19 48 16,2-19-52-16,-1 26 45 0,-1-8-7 0,-2 3 10 0,1 4 11 16,-3 6 49-16,0 5-38 15,-2 0 3-15,-3 3-4 0,0 3 0 0,-4 9 3 0,1-2-1 16,-3-2-14-16,2 1-9 0,-3 1-8 15,5-9-11-15,-4 7-2 0,3-8-10 0,1 0 35 16,-2-3-42-16,2 2 32 16,-2-2-8-16,3 0-7 0,0-1-5 0,1 0-2 0,1-2-6 15,-2-1-2-15,2-2-3 0,1 0-33 16,-1-1 36-16,1 0-35 0,2-4 36 0,-1-2-35 0,1-1 35 16,0 0-35-16,1-2 33 0,0 0-34 0,1-4 30 15,0-2-30-15,5-14 35 0,-5 24-32 16,5-24 30-16,-6 18-40 0,6-18 42 0,0 0-42 0,-5 19 43 15,5-19-34-15,0 0 33 0,-4 13-35 16,4-13 35-16,0 0-33 0,0 0 26 0,0 0-16 0,-5 15 15 16,5-15-26-16,0 0 35 15,0 0-41-15,0 0 40 0,0 0-35 0,0 0 35 0,0 0-35 16,-17-1 32-16,17 1-35 0,-8-13 26 0,8 13 7 16,-10-23-12-16,6 7-2 0,0-5 9 15,0-1-12-15,1-4 8 0,0 1-3 0,1-3 42 0,0 0-49 16,1-1-1-16,-1 0-1 15,0 0-28-15,-1 2 38 0,2 1-32 0,-1 0 28 0,0 2-35 16,0 0 44-16,2 4-34 0,-2 1 44 16,1 1-35-16,-3 1 38 0,4 17-47 0,-2-27 45 15,2 27-36-15,-1-23 35 0,1 23-32 0,-2-18 31 0,2 18-34 0,0 0 2 16,-1-17 1-16,1 17-5 16,0 0 9-16,0 0 0 0,-2-17 1 0,2 17 2 0,0 0-1 15,0 0 3-15,0 0-1 0,0 0 3 16,0 0 17-16,0 0-26 0,2 18 41 0,-2-18-36 0,2 24 32 15,-2-24-37-15,3 33 37 16,-2-15-7-16,0 7-3 0,0 0 0 0,-1 2-4 16,1 2-2-16,-1 0 0 0,0 2-12 15,0 5 9-15,0-6-38 0,0 1 43 0,0-1-33 0,1-3 35 16,0 2-33-16,1-4 36 0,0 0-36 0,-1-4 35 0,1-3-32 16,2 0 23-16,-2-3-22 15,-2-15 31-15,4 22-32 0,-4-22 37 0,4 18-41 0,-4-18 41 16,0 0-33-16,5 20 33 0,-5-20-32 15,0 0 34-15,0 0-33 0,10 12 16 0,-10-12-18 0,0 0 36 16,20-8-36-16,-9 1 26 16,4-3-25-16,1-4 32 0,6-2-46 0,2-1 47 0,0-1-35 15,1 0 33-15,3-1-3 0,1 2-5 0,0-3-4 0,2 2-10 16,0 4-2-16,-1-1 24 0,-1 2-89 16,0 1-83-16,-1 1-87 0,-6 1-89 0,0 2-172 15,-1 1-637-15,0 0-885 16</inkml:trace>
  <inkml:trace contextRef="#ctx0" brushRef="#br1" timeOffset="137312.91">19767 6966 567 0,'-15'-16'476'15,"2"1"-74"-15,-2 0-133 0,3 1-24 16,0-1-71-16,0 1-5 0,3 3-60 0,1-2 3 0,-1 2-30 15,2 1 9-15,7 10-37 0,-12-17 32 16,12 17-41-16,-8-13 31 0,8 13-54 0,0 0 33 16,-11-14-50-16,11 14 36 15,0 0-57-15,0 0 48 0,-7-13-53 0,7 13 53 0,0 0-46 16,0 0 39-16,0 0-36 0,0 0 33 0,0 0-40 0,10 11 39 16,-10-11-41-16,15 14 45 0,-5-5-44 15,4 4 45-15,-1-1-54 0,4 0 52 0,-2 3-46 0,4-1 48 16,1 4-40-16,3 0 43 15,1 0-44-15,1 1 45 0,0 0-5 0,3 0-7 0,2 2-31 16,0 0 57-16,2 0-54 0,9 5 110 16,0-1-51-16,0 1 48 0,4 1-60 0,2-1 49 15,2 1-70-15,2-1 51 0,1 0-59 0,1 0 42 0,0 0-52 0,-2 0 50 16,2-1-53-16,-2 2 57 16,-3-2-20-16,0 3 42 0,-3-3-43 0,-1 1 43 15,-1-1-13-15,0 2-13 0,-3-2-5 16,0 2-8-16,-6-5 17 0,7 2-33 0,-7-3 18 0,0-2-38 15,2 2 34-15,-2-5-30 16,2 3 23-16,0-3-26 0,1 2 21 0,-2-4-24 0,1 0 21 16,0-1-25-16,0-1 25 0,-2-2-39 15,-2 0 39-15,2-1-25 0,0-2 22 0,-3 0-27 0,-6-1 27 16,0-2-22-16,-1 0 20 0,-5-1-23 0,-2 0 16 0,-17-3-25 16,29 4 39-16,-29-4-34 15,23 2 25-15,-23-2-7 0,17 3 9 0,-17-3-24 0,0 0 25 16,20 2-23-1,-20-2 22-15,0 0-11 0,0 0 37 0,19 3-34 0,-19-3 38 16,0 0-34-16,0 0 40 0,0 0-10 16,0 0-4-16,0 0-8 0,15-3-15 0,-15 3 5 0,0 0-1 15,0 0-5-15,0 0-2 0,-4-17 0 16,4 17-3-16,0 0-1 0,-10-14-33 0,10 14 37 0,-10-15-44 16,10 15 50-16,-12-17-41 0,12 17 43 0,-16-18-39 15,7 7 39-15,1 0-36 0,0-1 36 16,-2 2-35-16,-2-7-16 0,0 4 16 0,-1-2 8 0,1 1 3 15,-1-1 1-15,0 0 5 0,0 0 0 16,1 1-1-16,0-1 0 0,0 0 2 0,0 0-10 16,1 3 16-16,-2-2-10 15,4 3 4-15,0-2 0 0,-1 4 0 0,2-2 0 0,0 1-1 16,8 10 2-16,-16-16-3 0,16 16-6 0,-13-14 10 0,13 14-3 16,-13-13 3-16,13 13-2 0,-11-10 3 15,11 10-3-15,-11-10 1 0,11 10-1 0,0 0 0 0,-14-9-9 16,14 9 11-16,0 0-4 15,-10-7 6-15,10 7-4 0,0 0 2 0,0 0-1 0,0 0-1 16,-13-8 0-16,13 8 1 0,0 0-10 16,0 0 16-16,0 0-11 0,0 0-26 0,0 0 36 15,0 0-1-15,-11-8-2 0,11 8-1 0,0 0-29 0,0 0 27 16,0 0-16-16,0 0 26 16,0 0-30-16,9 17 37 0,-9-17-37 0,12 10 39 0,-12-10-2 15,16 15 2-15,-5-7 7 0,0 0 9 16,2 4 2-16,2-1 9 0,-1 1 1 0,2 0-7 0,0-1-7 15,0-2-3-15,-2 4 0 16,3-4-1-16,-3 1 28 0,2 1-35 0,-2 0 24 0,1-1-30 16,-3-1 34-16,1 0-44 0,-1 1 39 15,-1-2-31-15,4 3 2 0,-4-2 2 0,0 1 15 0,-11-10-21 16,15 15 25-16,-15-15-17 0,15 13 14 0,-15-13-20 0,11 14 22 16,-11-14-13-16,9 12 17 15,-9-12 0-15,7 11-3 0,-7-11-5 16,0 0 9-16,7 14 17 0,-7-14 8 15,0 0-3-15,0 0-1 0,-2 22 0 0,2-22-2 0,-9 12-6 0,9-12-3 16,-16 15-6-16,5-6 1 16,-3 3-18-16,-3-1-2 0,0 1-7 0,-7 2 1 0,-1 2-6 15,-3-2 0-15,-2 5-12 0,-3-2-2 0,-3 1-12 0,-2 0-15 16,-11 9-71-16,-2-1-78 0,-2 3-40 16,-1 0-83-16,0-1-50 0,4 0-41 0,3-3-124 15,1-1-752-15,10-6-1006 0</inkml:trace>
  <inkml:trace contextRef="#ctx0" brushRef="#br1" timeOffset="147489.71">26848 5870 521 0,'-3'-21'468'0,"-1"1"-101"0,-3 1-93 16,4 4-56-16,-3 0-37 16,1 2-51-16,-1 1-7 0,6 12-27 0,-10-17-17 0,10 17-18 15,0 0-17-15,-8-16-18 0,8 16-7 0,0 0-18 0,0 0 13 16,0 0 7-16,-13 9-16 0,13-9-36 16,-8 28 43-16,4-5-40 0,2 4 43 0,-3 6-51 15,5 5 54-15,-2 4-1 0,0 5-3 16,0 6 15-16,2 11-15 0,-2 9 17 0,-1 2-22 15,3 4-15-15,-4 3 29 0,1 4-13 16,-1 0 17-16,-1 3 39 0,1 2-37 0,0 4 38 0,1 4-42 16,-1 1 1-16,2 1-5 15,0-1 4-15,2 0 37 0,0 0-45 0,2-1 42 0,2-4-56 16,1 1 43-16,1 0-51 0,1-5 44 0,2-1-55 0,0-4 51 16,0-3-56-16,-3-2 54 0,4-4 0 15,-4-3-9-15,1-3-4 0,1-2-3 0,-2-5-1 0,0-3-47 16,-3-12 58-16,-1-3-67 15,4-2 13-15,-2-4-77 0,-1-1 69 0,-1-6-61 0,1-8-91 16,-3-8-216-16,0-17-338 16,-3 23-263-16</inkml:trace>
  <inkml:trace contextRef="#ctx0" brushRef="#br1" timeOffset="148429.44">26838 5631 14 0,'0'0'520'16,"0"0"-140"-16,0 0-97 0,-13 5-25 0,13-5-86 0,0 0-3 15,0 0-64-15,0 0-6 16,0 0-38-16,0 0 14 0,0 0-38 0,0 0 15 0,0 0-32 16,0 0 15-16,0 0-32 0,0 0 12 0,0 0-21 15,0 0 22-15,0 0-26 0,0 0 20 16,0 0-19-16,0 0 18 0,0 0-17 0,0 0 18 0,0 0-20 15,6 14 22-15,-6-14-22 16,0 0 26-16,0 0-21 0,23 3 22 0,-23-3-35 0,15 2 36 16,-15-2-28-16,23 1 40 0,-23-1-41 15,27 1 24-15,-27-1-21 0,36 2 26 0,-15-2-39 0,4-2 42 16,2 2-28-16,4-2 38 0,7 0-25 0,4-1 34 0,6 0-42 16,1-2 35-1,16-2-52-15,3 0 51 0,1-1-47 0,2-1 47 0,5 0-27 16,2-1 49-16,3-1-12 0,4-1-48 15,2 2 42-15,3-1-48 0,5 1 42 0,1 0-46 16,1 0 44-16,-1 2-42 0,3 1 40 16,2 0 0-16,25-3 20 0,1 2 0 0,0 0-56 0,-1-1 44 15,0 3-54-15,2 0 59 0,1-1-7 0,2 0-54 0,3 0 50 16,-1-1-53-16,0 1 42 0,1-1-43 16,-3 0 61-16,1 0-66 0,0-2 10 0,-3 2 4 0,-2-2 3 15,-27 3 4 1,1 0-3-16,0 1 4 0,-2-1-13 0,0 0 22 0,-3 0-18 15,-3 1 21-15,-2 1-23 0,-4 0 3 16,-3 0 4-16,-4 1 2 0,-2 1 5 0,-6 0 4 0,-2 2-2 16,-5-1 2-16,-13 1 2 15,-1 1-1-15,-2 0 0 0,-4 0 0 0,-3 0 1 0,-1 0 3 16,-4 1 4-16,-7-1-1 0,-1 2 3 0,-3-2-60 0,-6 1-33 16,-1 0-94-16,-19-1-44 0,26 0-393 15,-26 0-150-15</inkml:trace>
  <inkml:trace contextRef="#ctx0" brushRef="#br1" timeOffset="149812.57">26626 6361 106 0,'0'0'369'0,"0"0"-72"0,-17-1-27 0,17 1-46 0,0 0-36 0,0 0-55 15,0 0-24-15,0 0-27 16,0 0-11-16,0 0-29 0,0 0-1 0,0 0-11 0,-18 3-7 16,18-3-8-16,0 0-1 0,0 0-6 0,0 0-2 0,0 0-14 15,14 9 10-15,-14-9 6 0,17 3-6 16,-17-3 4-16,28 4-2 0,-8-1 4 0,3-1-4 0,4 0-10 15,2-2 18-15,3 3 30 16,7-1 14-16,2-2-28 0,6 0 61 0,4-3-17 0,18-1-20 16,4-1-53-16,6-2 49 15,4-2-53-15,6 0 46 0,4-2-8 0,5 0-7 0,22-2-3 16,3 1-3-16,3-2-16 0,5 2 9 0,-2 0-41 16,2 2 58-16,-1-2-10 0,5 1 1 15,2 1-37-15,5 0 43 0,-3 0-37 0,1-1 46 0,-2 2-59 16,1 1 59-16,-1-1-60 0,1 3 56 15,-2-2-55-15,-6 1 54 0,-2 0-50 16,-28 0 31-16,0 1-34 0,-3 0 0 0,-2 1 10 16,-2-1 5-16,-6 2 0 0,-2-1 0 0,-7 1 3 15,-6 0-8-15,-5 2 12 0,-15 2-9 16,-2 0 9-16,-7 1 0 0,-1 1 2 0,-5 1 0 0,-8 1 2 16,-3-1-4-16,-3 2 9 0,-3-1-12 0,-4 0-22 0,-17-4-23 15,20 9-85-15,-20-9-579 16,0 0-239-16</inkml:trace>
  <inkml:trace contextRef="#ctx0" brushRef="#br1" timeOffset="150519.25">26308 7074 538 0,'0'0'400'16,"7"11"-89"-16,-7-11-57 0,0 0-75 0,29 3-17 15,-29-3-37-15,33 1-21 16,-12-1-8-16,10 0-17 0,5 0 3 0,8-1-6 15,4-1-25-15,6 0 4 0,12 0-7 0,8-3 26 16,0 0-40-16,7 0 25 0,6-1-28 0,5-1-8 0,10-2 8 16,25-1 0-16,1-1 10 15,1 0-19-15,4 1 19 0,6-2-12 0,3 3-40 0,3 1 45 16,1 0-48-16,2 1 46 0,1 0-5 0,3-1-45 0,2 2 39 16,0-1-43-16,-2 3 41 0,2 0-34 15,1 0 46-15,-1 1-46 0,-1-2 41 0,-6 1-47 16,-2 0 45-16,-4-1-40 15,-4 0 40-15,-4 2-56 0,-26-1 12 0,-2 0 8 0,-2 0 3 16,-4 1 1-16,-2 0 1 0,-7 0 7 16,-4 0 2-16,-5-2 1 0,-4 3-60 0,-7-3-47 0,-6 3-65 15,-22-2-625-15,-1 0-335 16</inkml:trace>
  <inkml:trace contextRef="#ctx0" brushRef="#br1" timeOffset="151179.34">26092 8004 165 0,'0'0'654'15,"0"0"-265"-15,0 0-63 0,0 0-100 0,0 0-41 0,0 0-47 16,5 15-20-16,-5-15-34 15,23 3-6-15,-3-4-38 0,5 0 19 0,6-1-1 16,8 0 14-16,7-4-34 0,4 0 20 16,13-1-26-16,8-2 38 0,4 0-32 0,3-1 46 0,3-1-49 15,7 2 41-15,2-4-39 16,4 5 49-16,28-7-55 0,3 4 43 0,1 0-60 0,2-1 108 16,-1-1-50-16,4 2 55 0,2-1-57 0,10 1 37 0,4 3-71 15,0-2 50-15,3 2-51 0,1-2 48 16,5 2-60-16,1-1-4 0,-2 7-7 0,2-5 0 0,-1 3 0 15,1-1-1-15,-2 1-2 16,-4 0-1-16,-4 0-4 0,-7 0-1 0,-3 3 0 16,-29 0-7-16,1-1-1 0,-5 4 6 15,-3 0-5-15,-5 0 2 0,-8 1-42 0,-7-1-19 0,-7 2-64 16,-7-1-4-16,-18 1-73 0,-5 1 44 0,-6 1-36 16,-14-6-198-16,-24 0-429 0,22 7-394 15</inkml:trace>
  <inkml:trace contextRef="#ctx0" brushRef="#br1" timeOffset="151769.29">26322 8753 382 0,'-23'10'509'0,"1"-1"-147"0,-1 0-82 0,3-1-65 0,0 0-56 16,2-1-13-16,4-1-29 0,1 0-25 16,13-6-24-16,-18 9-22 0,18-9-13 0,-11 7-11 0,11-7-13 15,0 0 13-15,0 0 4 16,0 0-4-16,5 17-4 0,-5-17 19 0,24 7-14 0,-6-5 24 16,9 1-26-16,4-2 17 0,10 0-18 0,4-2 29 15,7-1-29-15,1-1 33 0,15-1-40 16,2 0 47-16,3-2-26 0,2 1 52 0,1-1-96 0,3 0 147 15,6 0-63-15,2-1 63 16,7 0-79-16,4-2 58 0,25-1-68 0,-24 1 51 0,29-1-12 16,0-1-14-16,2 1 4 0,1 0 25 15,5-2-5-15,-1 1-7 0,4 0-20 0,0 1 27 0,4 1-48 16,2 0-10-16,-1 0-11 0,-3 1-17 0,0 1-2 0,-2-1 8 16,-3 2-2-16,0 1-1 15,-4-1-3-15,-25 2-2 0,-3 0-3 0,-2 2-7 0,-3-1 7 16,-4 1-15-1,-5 1-30-15,-7 0 51 0,-2 1-45 0,-7 1 46 0,-4-1-69 16,-17 2 35-16,-4-2-85 0,-5 1 33 16,-4 0-91-16,-10 2 22 0,-6-1-66 0,-5 1 35 0,-19-3-20 15,20 6-80-15,-20-6-142 0,0 0-389 16,0 0-360-16</inkml:trace>
  <inkml:trace contextRef="#ctx0" brushRef="#br1" timeOffset="152569.4">26509 9491 299 0,'-21'6'574'0,"21"-6"-236"15,-23 4 1-15,23-4-141 0,-22 6 28 0,22-6-85 0,-18 4 27 16,18-4-66-16,-18 3 31 0,18-3-62 16,0 0 12-16,-16 4-38 0,16-4-23 0,0 0 32 15,0 0-12-15,0 0-13 0,0 0-3 16,0 0-1-16,0 0 1 0,19 10 10 0,-2-8 10 0,10 0 7 15,3-1 22-15,10 1 3 0,7 0 10 16,4-2 2-16,6 0-4 0,15 0-7 0,4-2 0 0,3-1-12 16,6-1 16-16,7 0-4 15,5-2 13-15,6-1-60 0,25-3 64 0,2 5-38 16,1-1 46-16,6-2-27 0,5 0 40 16,1-1-68-16,6 1 46 0,1 2-71 0,4 4 47 15,3-5-57-15,3 0 51 0,0-2-51 0,2 3 42 16,0-1-51-16,1-1 48 0,1 0-63 0,-1 0 4 15,-3 1-4-15,-2 1 11 0,-3-2-2 0,-3 0 1 0,-5-1-17 16,-7 2 18-16,-6 0-15 0,-31 2 11 16,1-1-3-16,-6 4-1 0,-5-4-2 0,-2 3-4 15,-7 0-13-15,-4 1-8 0,-7-1-13 0,-4 2-19 0,-16-2-21 16,-3 1-33-16,-5 0-28 0,-4 0-9 16,-3-1-41-16,-11 1 43 0,-2-2-54 0,-8 1 45 0,-17 3-48 15,22-9 16-15,-22 9-73 0,0 0-101 16,0 0-322-16,-7-19-220 0</inkml:trace>
  <inkml:trace contextRef="#ctx0" brushRef="#br1" timeOffset="153549.44">26827 8910 503 0,'0'0'380'0,"0"0"-78"0,0 0-79 16,-11-7-46-16,11 7-43 15,0 0 1-15,0 0-44 0,-6-15-4 0,6 15-23 16,0 0 1-16,0 0-18 0,2-18 6 16,-2 18 4-16,0 0-2 0,0 0 1 0,0-19-8 0,0 19 5 15,0 0-11-15,0 0 8 0,-5-14-23 16,5 14 15-16,0 0-23 0,0 0 12 0,-5-13-20 0,5 13 24 16,0 0-32-16,0 0 22 0,-8-12-23 0,8 12 26 0,0 0-29 15,0 0 27-15,-11-11-43 16,11 11 47-16,0 0-32 0,0 0 33 0,-12-11-27 0,12 11 31 15,0 0-36-15,0 0 34 16,-11-9-33-16,11 9 26 0,0 0-36 0,0 0 61 0,0 0-46 16,-9-11 49-16,9 11-47 15,0 0 41-15,0 0-53 0,0 0 49 0,0 0-57 0,0 0 34 16,0 0-40-16,0 0 46 0,0 0-49 0,0 0 46 16,0 0-45-16,0 0 44 0,0 0-52 15,-2 21 60-15,2-21-52 0,4 30 57 0,-1-8-57 0,-1 3 60 0,2 2-46 16,-2 6 48-16,2 1-49 15,-1 0 49-15,-1 1-55 0,-2 2 53 0,2-1-35 0,-2 1 47 16,0 0-54-16,-2 2 52 0,2-1-12 16,-2 0-3-16,0 0-7 0,-3 0-4 0,1 0-17 15,-1 2 7-15,-1-1 1 16,-2 0-2-16,0 1-1 0,-1 0 2 0,-3-1-60 0,1-1-90 16,1-1-60-16,-4-2-184 0,0-2-467 0,0-2-437 0</inkml:trace>
  <inkml:trace contextRef="#ctx0" brushRef="#br1" timeOffset="155099.54">25673 5765 338 0,'2'-26'535'0,"-2"26"-154"0,0-28-75 0,0 28-81 16,0-27-22-16,0 27-25 15,-2-31-24-15,0 14-6 0,-1 1-18 0,3 16 30 0,-3-28-43 16,3 28 29-16,-1-25-61 16,1 25 60-16,0-22-38 0,0 22 14 0,0 0-37 0,-1-23 30 15,1 23-63-15,0 0 35 16,0 0-56-16,-1-19 29 0,1 19-39 0,0 0 45 0,0 0-36 16,0 0 59-16,0 0-37 0,0 0-4 0,0 20-6 0,0-20-9 15,-1 28-4-15,1-9-7 0,0 3-2 16,-2 3-3-16,0 2-5 0,0 1-4 0,0-1-3 0,0 2-7 15,-1 4-122-15,-1 0-109 16,0-5-93-16,-4 4-738 0,0 0-817 0</inkml:trace>
  <inkml:trace contextRef="#ctx0" brushRef="#br1" timeOffset="155799.75">25479 9692 1053 0,'0'0'606'0,"0"-23"-143"0,0 23-80 0,-6-16-98 16,6 16-67-16,-5-13-44 15,5 13-37-15,0 0-34 0,-13-7-14 0,13 7-13 0,-13 9-19 16,4 0-10-16,0 9-3 0,-3 2-9 15,3 8-4-15,-1 1-3 0,2 3-6 0,2 0-4 16,3 1-4-16,3-5 4 16,0 1-9-16,2-1 1 0,1-1-6 0,3-1 1 15,0-2-5-15,2-3 4 0,-1-2 0 0,3-4-8 16,-2-4-64-16,-8-11-45 0,18 7-89 0,-18-7-1 0,22-6-107 16,-8-4-18-16,1-5-69 0,1-7-283 0,0-2-206 0</inkml:trace>
  <inkml:trace contextRef="#ctx0" brushRef="#br1" timeOffset="156269.41">25642 9762 1559 0,'0'0'260'0,"-5"-17"-16"0,5 17-44 0,0 0-5 0,-7-13-18 15,7 13-31-15,0 0-16 0,0 0-20 16,0 0-45-16,0 0 1 0,0 0-8 0,0 0-7 0,-18 3-17 16,18-3-8-16,-7 12-2 15,7-12-5-15,-7 16 2 0,7-16-9 16,-4 19-5-16,4-19 11 0,-2 21 4 0,2-21-1 16,2 21 0-16,-2-21 4 0,6 18 3 0,-6-18 11 15,14 11 8-15,-14-11 0 0,18 2-5 0,-18-2-5 16,29-10-9-16,-13 1-4 0,0-3-4 0,0 0-5 15,-3-1-1-15,-3-4-6 0,-2 4 1 0,-4 0 1 0,-4 13-3 16,3-24-5-16,-3 24 4 0,-6-22 1 16,-1 11-3-16,-3 1 1 0,1 1-3 0,-3 1 5 0,-2 1-7 15,1 2 0-15,13 5-1 16,-22-9 2-16,22 9-4 0,-17-4-1 0,17 4-3 0,0 0 1 16,0 0 3-16,-13-5 4 0,13 5-4 15,0 0 1-15,0 0 2 0,27-5-5 0,-10 2 6 16,7 0 1-16,2-2-2 0,1 3 1 0,2-3-4 0,-4 3 2 15,2 0 1-15,-3 1 4 16,-3 2-8-16,-1 2 5 0,-3-1 2 0,-1 3 0 0,0 4-1 16,-2 0 1-16,-5-1-2 0,1 4 4 15,-2 1-2-15,-1-2 2 0,-1 1-4 0,-6-12 4 0,9 20-1 16,-9-20 0-16,9 18 2 0,-9-18 8 0,0 0 8 0,7 14 32 16,-7-14 36-16,0 0-3 15,0 0 20-15,0 0 27 0,21-8-66 0,-9-7 30 0,-3-3-64 16,1-2 21-16,-1-2 2 15,-1-1-12-15,-1 0-7 0,-5 1-8 0,0-2 18 16,-4 7-33-16,0 1-5 0,-7-1-6 16,-4 5-4-16,-7 5-31 0,-3 3-32 0,-5 6-51 0,-5 4-61 15,-3 4-76-15,0 2-57 0,3 4-185 16,1 1-518-16,5-1-740 0</inkml:trace>
  <inkml:trace contextRef="#ctx0" brushRef="#br1" timeOffset="158129.37">28182 5397 431 0,'0'0'409'0,"-5"-19"-155"16,5 19-13-16,-8-19-56 0,8 19-46 0,-12-17-25 16,12 17-36-16,-11-14-2 0,11 14-11 15,-11-11 0-15,11 11-16 0,-12-10 17 0,12 10-10 0,-9-10-12 16,9 10-22-16,-9-11 5 0,9 11-1 0,0 0 2 16,-13-13 0-16,13 13-1 0,0 0-4 15,-9-14-3-15,9 14-16 0,0 0 1 0,-8-17 11 0,8 17-3 16,0 0 1-16,-9-14-4 0,9 14-1 15,0 0-2-15,-8-17-7 0,8 17 0 0,0 0 6 0,-7-16 11 16,7 16-11-16,0 0-1 16,-6-16 0-16,6 16 2 0,0 0-10 0,-8-14 1 15,8 14 12-15,0 0-2 0,0 0 1 16,-8-14 0-16,8 14-8 0,0 0 5 0,0 0-4 0,0 0-5 16,0 0 10-16,-7-13-5 0,7 13-2 0,0 0-1 0,0 0 0 15,0 0 1-15,0 0 0 16,0 0-8-16,0 0 10 0,0 0-1 0,-9 14 1 0,9-14-1 15,-5 16-1-15,5-16-4 0,-5 29 49 16,1-9-56-16,0 4 50 0,0 1-58 0,-1 6 49 16,1 1 2-16,-2 5-48 15,1 1 46-15,-2 5-48 0,1 2 47 0,-2 16-55 0,-3-1 54 16,2 5-48-16,-1 0 47 0,-1 1-47 0,1 1 51 0,3-1-24 16,-2 3 67-16,2-1-19 15,1 3 1-15,1 2-47 0,1 2 45 0,3 4-44 0,2-3 38 0,-1 5-33 16,0-4 30-16,2 4-3 15,0 1 44-15,1 3-61 0,-1-2-23 0,1 3-6 0,0 3 26 16,-1 0-28-16,1-1 28 0,-2 1-9 16,0-1 53-16,1 0-54 0,-2 2 47 0,3-1-69 15,-1 1-10-15,0-1 26 0,-2-2 0 16,2 0 52-16,-2-3-61 0,1-2 52 0,-1-1-7 16,0-1-4-16,0-2-62 0,-1-2 61 0,-1-1-59 0,0-2 56 15,0-1-76-15,-1-5 78 0,2-2-67 16,0-5 42-16,-1-11-28 0,2-1 53 0,0-3-10 0,1-1 0 15,0-3-5-15,1-3-5 16,3-5-2-16,-1-5 6 0,1-5-60 0,-1-3-82 0,4-5-50 16,0-2-144-16,-8-13-170 0,15 9-310 15,-15-9-341-15</inkml:trace>
  <inkml:trace contextRef="#ctx0" brushRef="#br1" timeOffset="158659.1">29375 5673 187 0,'0'-25'542'15,"-1"-1"-203"-15,0 1-28 0,0 1-104 16,-1 0-16-16,-1 2-82 0,-1-1-22 0,2 3 0 0,0 1-15 16,1 1-5-16,0 1-23 15,1 17-7-15,2-29-24 0,-2 29-2 0,2-25 7 0,-2 25 2 16,3-21-5-16,-3 21-3 0,0 0-3 0,5-20-1 0,-5 20-2 16,0 0-15-16,0 0 9 0,0 0 4 15,0 0 1-15,0 0-1 0,0 0 2 0,1 31 28 16,-4-9-34-16,0 5 23 15,-2 8-12-15,-1 4 18 0,-1 6 12 0,-2 7-17 0,-2 7 37 16,1-1 20-16,0 4 4 0,-1 0-2 16,0 1 15-16,-1 1-38 0,3 2 30 0,1 2-22 0,0 3-8 15,0 4 15-15,2 2-30 16,1 5-12-16,-1 4-3 0,1 1 16 0,-2 0-19 0,3 4 17 16,-1 3-3-16,-1 2-21 0,1 2 25 0,-4 20-10 0,1-24 10 15,0 1 2-15,0-2-3 0,-1 2 58 16,2-2-61-16,1 0-6 0,0 0-5 0,2-4-4 0,0-2-3 15,1-1-1 1,1-5 28-16,2-2-44 0,1-4 46 0,2-3-10 0,0-3-5 16,0-5-8-16,1-3-54 0,2-2 52 15,-2-13-54-15,2-2 31 0,1-3-91 0,0-3-6 0,0-7-105 16,-1-8-18-16,3-2-145 0,-3-7-608 0,-6-14-662 16</inkml:trace>
  <inkml:trace contextRef="#ctx0" brushRef="#br1" timeOffset="159179.43">30454 5463 309 0,'5'-23'517'16,"-1"-1"-175"-16,1 1-115 15,-1 2-13-15,1 0-92 0,-1 4-11 0,0 0-37 16,-1 3 30-16,2-1-54 0,-5 15 34 0,6-22-50 0,-6 22 36 16,5-18-54-16,-5 18 24 0,0 0-34 15,7-14 27-15,-7 14-36 0,0 0 35 0,0 0-42 0,0 0 40 16,4 20 0-16,-6 3 14 15,-1 4 17-15,-5 11 37 0,0 6-23 0,-4 17 7 0,-3 6 41 16,0 5-2-16,-3 5 17 0,-1 3-7 16,-1 4-19-16,-4 21 2 0,1-1-11 0,3 6-26 0,-1 0-13 15,2-2-12-15,5-19-4 16,1 2-4-16,-3 21 11 0,5-22 26 0,-2 23-9 16,-1 2 3-16,0-4-11 0,4-18-3 0,-4 19-22 15,2-20 9-15,3 1-13 0,-1-1 40 0,0 4-21 16,0 19-14-16,1-23-6 0,0-1-3 0,3-1-3 0,0-5 6 15,1-2-17-15,2-3 8 16,0-3 46-16,1-2-65 0,1-1 5 0,-1-4-13 16,2-2-8-16,-2 0 12 0,6-5-18 0,-1-3 17 15,-1-13-21-15,3-1 18 0,0-3-41 0,1-4-1 0,1-3-63 16,2-4 10-16,1-3-144 0,-1-6 47 0,2-6-62 0,2-3 4 16,-13-14-215-1,23 7-445-15,-8-11-557 0</inkml:trace>
  <inkml:trace contextRef="#ctx0" brushRef="#br1" timeOffset="159729.51">31707 5484 548 0,'11'-23'420'0,"-4"4"-156"0,1 2-48 16,3-1-63-16,-4 2-27 0,-2 1-17 0,0 0-16 16,-5 15-3-16,8-20-17 0,-8 20-4 0,5-19 1 15,-5 19 7-15,4-16-8 0,-4 16 0 0,0 0-13 0,3-17-8 16,-3 17-13-16,0 0 3 15,0 0-22-15,0 0-3 0,0 0-9 0,0 0 5 0,0 0 16 16,-17 24-19-16,5 2 44 0,-2 8 22 16,-6 13 22-16,-3 7 6 0,-2 8 9 0,0 7 4 15,-6 5 2-15,4 4-9 16,-10 19 11-16,3 4-27 0,1 1 4 0,1 0-15 0,2 2 17 16,1 2-32-16,2-2 9 0,3-1-24 0,3-18-10 0,-2 20-2 15,7-19-7-15,-4 22 7 0,6-18-4 16,-3 20 24-16,4-20 15 0,0-1 5 0,2 0-16 0,1 0 7 15,-2 0 10-15,4-1-8 16,0 2 33-16,0-2-39 0,2-2 26 0,1-1-43 0,1-4-4 16,2-4-1-16,2-3-1 0,2-2-31 15,2-4 4-15,0-2 21 0,3-3-7 0,2-1 2 0,0-3-15 16,1-2-1-16,0-3-13 0,-1-11-10 0,-2 0-10 0,1-4-14 16,0 0 22-1,0-4-84-15,-2-3-26 0,0-7-14 0,-1-3-1 0,2-2-15 16,-2-5-39-16,-1-3-40 0,-4-12 21 15,7 17-2-15,-7-17-49 0,0 0-9 0,0 0-115 0,23-4-467 16,-15-6-442-16</inkml:trace>
  <inkml:trace contextRef="#ctx0" brushRef="#br1" timeOffset="161649.54">28929 3727 508 0,'0'0'401'0,"2"-23"-85"0,-2 23-70 0,2-16-72 16,-2 16-37-16,0 0-26 0,0 0-27 0,0 0-15 15,0 0 16-15,0 0-46 0,0 0 29 16,-7 26-14-16,3-4-12 0,0 3-2 0,-2 6-18 0,0 5 6 15,-1 3-46-15,1 3 44 16,-1-1-38-16,1 1 38 0,2 0-41 0,-1-5 39 0,2 1-39 16,3-10 33-16,1-2-27 0,3-3 33 15,2-5-41-15,1-5-79 0,2-3-81 0,-9-10-127 0,19 3-240 16,-4-6-45-16</inkml:trace>
  <inkml:trace contextRef="#ctx0" brushRef="#br1" timeOffset="162189.44">29137 3923 245 0,'5'-14'468'15,"-5"14"-102"-15,4-24-114 0,-4 24-14 0,5-18-94 0,-5 18 8 16,0 0-69-16,0 0 7 16,1-16-42-16,-1 16 21 0,0 0-49 0,0 0 37 0,0 0-11 15,-8 18-49-15,8-18 40 0,-3 22-50 16,3-22 46-16,-2 27-47 0,2-27 40 0,2 34-43 0,0-18 42 16,0 1-43-16,2-1 44 0,2-3-49 0,-1 0 44 15,3-2-35-15,2-4 39 16,-10-7-43-16,24 8 44 0,-24-8-40 0,28-2 27 15,-11-3-27-15,-3 0 35 0,2-5-31 0,-4 0 37 16,-3-1-35-16,-2-3 60 0,-3 2-13 0,-4 12-14 16,0-27 7-16,-4 11-9 0,-4 2-6 15,-2-3-36-15,-2 3 5 0,-3 2 30 0,0-1-30 0,-2 4 22 16,1 0-29-16,1 2 37 0,15 7-33 0,-20-8 39 16,20 8-45-16,-12-6 33 0,12 6-29 15,0 0 34-15,0 0-13 0,0 0-24 0,0 0 35 0,0 0 0 16,29-2-5-16,-9 3 0 15,1-1-8-15,4 1 5 0,1 1-7 0,0-1-26 0,0 1 38 16,-3 1-3-16,1 0-1 0,-3 2-1 16,-4 0-7-16,0-1 6 0,-3 2 3 15,1 1-4-15,-2 1-31 0,0-1 35 0,-1 0-31 0,-1 2 37 16,0-1-30-16,-1 0 23 0,-10-8-25 0,21 15 34 16,-10-7-29-16,3-2 32 0,-1 0-38 15,-13-6 30-15,30 7-22 0,-12-7 26 0,3 0-26 16,5-5 33-16,1 2-4 0,3-6-3 0,-5 2-3 0,-1 0-4 15,-4-2 35-15,-3 0 32 16,-2-1-15-16,-3-1-19 0,-4 0-5 0,-8 11-1 0,5-19-12 16,-5 19-1-16,-6-25-12 0,-4 11 8 15,-5 3-13-15,-2-2-2 0,-5 5 5 0,-3-1 2 0,-6 1-10 16,-2 4 6-16,5 0-8 0,0 2 8 0,4 1-8 0,6 0-39 16,18 1-55-16,-23 3 26 15,23-3-58-15,0 0-58 0,0 0-535 0,0 0-246 16</inkml:trace>
  <inkml:trace contextRef="#ctx0" brushRef="#br1" timeOffset="162429.6">30195 3656 525 0,'0'0'378'0,"14"-8"-94"16,-14 8-51-16,0 0-57 0,14-9-29 0,-14 9-27 15,0 0-24-15,0 0-25 16,13-7-17-16,-13 7-3 0,0 0-18 0,0 0-3 15,0 0 0-15,0 0-15 0,8 13 4 0,-8-13-6 16,-3 22 0-16,-2-3-2 0,-3 4 30 0,-3 3-40 0,-2 3 37 16,-3 2-40-16,-1 2 30 15,-2-2-35-15,-1 0 38 0,1-2-34 0,-1-2 30 0,2-2-36 16,0 0 26-16,1-4-21 0,3-4 29 0,2-3-33 0,1-3-7 16,11-11-108-16,-16 7-215 15,16-7-237-15,0 0-102 0</inkml:trace>
  <inkml:trace contextRef="#ctx0" brushRef="#br1" timeOffset="162639.51">29941 3759 83 0,'0'0'551'16,"-15"-15"-189"-16,15 15-93 0,-13-10-41 0,13 10-65 0,0 0-34 16,-12-11-28-16,12 11-21 0,0 0-18 0,0 0-16 15,0 0-7-15,0 0-5 0,0 0 33 16,4 15-51-16,6-5 36 0,5 2-49 0,3 1 27 0,7 2-30 15,3 1 31-15,2 1-37 16,2 0 40-16,2-2-48 0,1-1 43 0,3 0-34 0,-2-3-1 16,1 0 6-16,1-7 40 0,-1 2-64 15,0-3-15-15,-9-4-194 0,-3-1-382 0,0-2-146 0</inkml:trace>
  <inkml:trace contextRef="#ctx0" brushRef="#br1" timeOffset="163049.44">30484 3718 563 0,'0'0'388'0,"-7"-14"-87"0,7 14-54 0,-8-11-58 16,8 11-35-16,0 0-26 16,-8-9-23-16,8 9-32 0,0 0-14 0,0 0-18 0,0 0-4 15,0 0-4-15,0 0-8 0,0 0-2 16,-16 7-11-16,16-7 3 0,-4 16-2 0,4-16 27 0,-2 19-36 16,2-19 29-16,0 22-32 0,0-22 33 0,2 25-11 15,-2-25-20-15,8 23 30 16,-3-10-26-16,3-2 24 0,0-1-21 0,3-2 15 15,1 0-18-15,3-2 6 0,0-3 7 0,4 1-22 16,0-4 17-16,5-3-19 0,0 0 15 16,0-4-15-16,-1-1 14 0,0-2-8 0,1-5-6 15,-2-2 2-15,-4-1 2 0,-2 2 0 0,-4-2 0 16,-2 0 7-16,-2-2 37 0,-2 1-42 0,-3 3 37 0,-3 16-59 16,0-29 45-16,-4 14-46 0,-1 2 41 15,-3 0-44-15,0 3 48 0,-2-1-48 0,0 2 40 0,-2 4-41 16,12 5 4-16,-22-9 3 15,22 9 2-15,-19-1 10 0,19 1-10 0,-21 6 15 0,21-6-8 16,-19 15 0-16,9-4 4 0,2 5 2 16,0 3 5-16,3 4-3 0,0 2 10 0,2 10-7 0,1 4 23 15,0 4-19-15,-1 3 16 16,2 4-15-16,0 12 15 0,0 3-17 0,0 1 16 16,2-1-3-16,0-3-53 0,-1-13-110 0,0-1-639 0,-1-3-315 15</inkml:trace>
  <inkml:trace contextRef="#ctx0" brushRef="#br1" timeOffset="163557.5">29154 4425 407 0,'-18'3'456'0,"18"-3"-184"16,-25 6-20-16,25-6-120 0,-15 5 20 0,15-5-71 16,0 0 21-16,0 0-57 0,10 12 33 0,9-10-53 15,7 1 40-15,13-2-6 0,7-2 32 0,8-1-16 16,15 1 31-16,8-4-12 0,5 1 12 15,8-2-20-15,9 0-10 0,25-5-20 0,3 1-1 16,-1-1-18-16,0-1-13 0,-3-1-1 16,-2-1-6-16,-24 1-4 0,-3 1-7 0,-7 2 2 0,-9-2 0 15,-7 2 8-15,-11 2 35 16,-18 2-53-16,-6 1 3 0,-10 0-10 0,-10 3-52 16,-16 2-29-16,0 0-23 0,0 0-22 0,0 0-104 15,-34 8-84-15,-7-2-285 0,-18 5-141 0</inkml:trace>
  <inkml:trace contextRef="#ctx0" brushRef="#br1" timeOffset="163739.4">29102 4691 713 0,'-52'9'405'0,"15"-4"-50"15,11 0-137-15,9-2-27 0,17-3 6 0,0 0-86 0,0 0 26 16,0 0-68-16,34-10 58 0,23-2-40 0,12-4 38 0,14-4-40 16,33-4-8-16,16-4 9 15,12-3-7-15,12 0-21 0,3 1-5 0,-1 3-12 0,-2 2-16 16,-5 0 12-16,-5 4-21 0,-11 4 0 15,-12 2-5-15,-31 5-4 0,-10 3 30 0,-8 2-110 16,-20 2-107-16,-6 0-69 16,-9 2-594-16,-12 0-429 0</inkml:trace>
  <inkml:trace contextRef="#ctx0" brushRef="#br1" timeOffset="166909.18">31150 3609 74 0,'0'0'567'0,"0"0"-191"0,3-24-103 0,-3 24-62 15,10-16-54-15,0 7-33 16,5-1-23-16,1-1-16 0,2 1-12 0,1 1 5 0,1-1 17 15,2 2-25-15,-1-1 20 0,2 3-46 16,0 0 24-16,0 2-44 0,0 0 28 0,0 2-42 0,-1 1 24 16,-1 1 9-16,3 1-19 15,-1 4-3-15,1 1-1 0,-2 0 5 0,-2 2-57 16,-1 2-121-16,-5-3-179 0,0 1-316 0,-3 1-180 0</inkml:trace>
  <inkml:trace contextRef="#ctx0" brushRef="#br1" timeOffset="167100.51">31239 3798 21 0,'0'0'621'0,"0"0"-228"16,0 0-95-16,9-9-80 16,-9 9-47-16,17-8-33 0,-3 2-29 0,5-2-22 15,1 2-17-15,1-2-12 0,1 1-6 16,2 0-14-16,1-1 8 0,4 0-19 0,-5-1-29 0,5-1-43 15,-1-2-131-15,-1-3-183 16,1 1-156-16,-1-5 11 0</inkml:trace>
  <inkml:trace contextRef="#ctx0" brushRef="#br1" timeOffset="167319.25">31656 3441 30 0,'-17'-12'448'0,"0"1"-141"0,-1 0-57 16,1 0-14-16,-1 1-4 15,0 1-43-15,3-1 18 0,4 3-57 0,11 7 15 0,-19-12-69 16,19 12 15-16,-11-9-62 0,11 9 35 15,0 0-56-15,0 0 29 0,0 0-47 0,0 0 35 0,0 0-43 16,21 0 46-16,-7 7 5 16,3 2 2-16,2 3-1 0,-1 0-1 0,2 5-7 15,0 1-4-15,-5-2-7 0,-1 2-1 0,-4 2-4 0,-1 1-10 0,-4 3-1 16,-6 4-2-16,-6 4-37 0,-6 4 5 16,-4-2 6-16,-10 11 6 0,-3 2 5 0,-4-1 5 0,-1 1-95 15,-2-4-93-15,-5-1-216 16,7-4-346-16,0-4-266 0</inkml:trace>
  <inkml:trace contextRef="#ctx0" brushRef="#br1" timeOffset="168339.65">27304 5878 821 0,'-4'-21'490'15,"4"21"-170"-15,-2-16-26 0,2 16-107 0,0 0 7 16,-4-17-89-16,4 17 28 0,0 0-91 16,0 0 45-16,0 0-59 0,0 0 41 0,0 0-66 0,0 0 43 15,0 0-52-15,0 0 37 0,0 0-42 0,0 0 41 0,0 0-39 16,14 7 41-16,-14-7-50 16,11 8 47-16,-11-8-49 0,16 6 47 0,-16-6-52 0,13 3 54 15,-13-3-59-15,0 0 67 0,21 2-21 16,-21-2 62-16,0 0 1 0,0 0 29 0,0 0-23 0,19 0 2 15,-19 0-33-15,0 0 5 16,0 0-28-16,0 0 7 0,0 0-22 0,-22 7 12 16,8-1-24-16,-6 2 19 0,2 1-20 15,-2 2 9-15,1-2-13 0,0 0 16 0,1-1-21 0,5-1 16 16,13-7-25-16,-19 11 17 0,19-11-9 0,0 0 13 0,-13 10-5 16,13-10 5-16,0 0-1 15,0 0-16-15,0 0 17 0,32-4-19 0,-16-2 20 0,4-1-14 16,0-3 14-16,-1 2-19 0,0 1 19 15,-6 1-16-15,1 1 19 0,-14 5-15 0,18-8 15 0,-18 8-9 16,0 0 24-16,14-6-20 16,-14 6 8-16,0 0-12 0,0 0 13 0,0 0-16 15,0 0 12-15,-19 14-16 0,8-6 17 16,-5 2-14-16,1-1 9 0,4 0-12 0,-1-2 15 0,1 0-3 16,11-7-3-16,-16 13-2 0,16-13-6 0,-9 12 7 0,9-12 3 15,0 0-8-15,0 0 7 16,9 15-21-16,-9-15-91 0,27 3-85 0,-9-4-224 0,0-1-461 15,9 2-496-15</inkml:trace>
  <inkml:trace contextRef="#ctx0" brushRef="#br1" timeOffset="168809.37">28415 6034 206 0,'0'0'640'0,"0"0"-148"0,-2-21-154 0,2 21-3 0,-8-13-75 16,8 13-5-16,-12-10-74 0,12 10-1 0,-16-9-53 0,16 9 1 15,-20-6-37-15,20 6-3 16,-18-2-34-16,18 2 8 0,-18-1-27 0,18 1 1 0,0 0-20 16,-19 4 14-16,19-4-21 0,0 0 16 15,0 0-24-15,-8 10 12 0,8-10-8 0,0 0 11 0,11 10-16 16,-11-10 15-16,18 2-17 0,-18-2 16 0,20 0-17 16,-20 0 13-16,20-2 6 15,-20 2 60-15,0 0 33 0,19-2 1 0,-19 2-16 0,0 0-21 16,0 0-10-16,0 0-16 0,0 0-1 15,0 0-17-15,0 0-5 0,-8-10-3 0,8 10-3 0,-19 0-9 16,19 0 0-16,-22 1-5 16,22-1 1-16,-19 3-6 0,19-3 1 0,0 0-3 0,-18 5 5 15,18-5-7-15,0 0 3 0,0 0-3 0,0 0 2 0,7 11-1 16,-7-11 2-16,23 2-5 0,-23-2-57 16,34-3-89-16,-15 2-128 0,5-3-10 0,-7 1-259 15,5-1-340-15,-1-1-515 16</inkml:trace>
  <inkml:trace contextRef="#ctx0" brushRef="#br1" timeOffset="169249.39">29924 6057 832 0,'-3'-19'525'0,"3"19"-166"0,-6-15-13 0,6 15-74 15,-6-13-20-15,6 13-75 0,0 0-6 16,-9-15-45-16,9 15-2 0,0 0-41 0,0 0 4 15,-7-11-39-15,7 11 6 16,0 0-26-16,0 0 5 0,0 0-18 0,0 0 14 0,0 0-18 16,0 0 11-16,0 0-21 0,0 0 20 15,0 0-14-15,22 0-4 0,-22 0 0 0,0 0 2 0,26 0 1 16,-26 0 0-16,0 0 2 0,23-4 15 0,-23 4 49 0,0 0 11 16,14-5 12-16,-14 5-19 15,0 0-18-15,0 0-12 0,0 0-12 0,-6-15-6 0,6 15-3 16,-19-7-12-16,19 7-3 0,-27-3 2 15,27 3-5-15,-26 0-5 0,26 0-4 0,-20 2-41 16,20-2-62-16,0 0-106 16,-12 8-36-16,12-8-39 0,0 0-247 0,17 7-298 0,0-4-403 15</inkml:trace>
  <inkml:trace contextRef="#ctx0" brushRef="#br1" timeOffset="169589.63">30717 5932 162 0,'0'0'664'0,"13"-10"-210"15,-13 10-92-15,9-11-47 0,-9 11-12 0,0 0-22 0,8-12-33 16,-8 12-14-16,0 0-25 0,0 0-17 0,0 0-29 0,3-15-30 16,-3 15-27-16,0 0-19 0,0 0-14 15,0 0-21-15,0 0-13 0,0 0-6 0,0 0-5 0,0 0-6 16,0 0-5-16,0 0-2 15,11-9-3-15,-11 9 4 0,12 5-7 0,-12-5-1 0,21 6 3 16,-21-6-3-16,28 2-2 16,-28-2 1-16,30 1 21 0,-30-1-7 0,29-3 0 0,-29 3-5 15,21-1 69-15,-21 1-25 0,18-3-11 0,-18 3-7 0,0 0-11 16,11-7-9-16,-11 7 4 16,0 0-15-16,0 0-3 0,-11-14-5 0,11 14 2 0,-17-2-6 15,17 2-3-15,0 0-9 0,-25 0-109 16,25 0-100-16,-16 6-96 0,16-6-17 0,-15 9-280 0,15-9-282 15,-10 10-527-15</inkml:trace>
  <inkml:trace contextRef="#ctx0" brushRef="#br1" timeOffset="181369.23">25493 8662 613 0,'0'0'501'16,"0"0"-95"-16,0 0-56 0,9-12-77 0,-9 12-10 0,0 0-46 15,4-13-20-15,-4 13-28 0,0 0-4 16,4-15-24-16,-4 15-13 0,0 0-8 0,1-21-22 0,-1 21 10 16,0 0-21-16,-3-20 8 15,3 20-18-15,-4-16 5 0,4 16-41 0,-8-16 26 0,8 16-27 16,-14-17 15-16,14 17-33 0,-16-13 20 0,16 13-30 0,-22-7 18 16,22 7-28-16,-23-4 25 0,23 4-41 15,-22 1 34-15,22-1-25 0,-23 4 23 0,23-4-28 0,-23 12 25 16,23-12-24-16,-14 14 23 15,14-14-23-15,-10 19 24 0,10-19-10 0,-2 24 6 16,2-24 3-16,9 28-8 0,-2-12-25 16,2 2 28-16,3 0-23 0,0 0 25 0,1 1-21 0,1-2 0 15,-1-1-8-15,-1 2 42 16,1 0-34-16,-2-4 20 0,1 1-23 0,-6-2 26 0,1 1-23 16,-7-14 23-16,9 20-24 0,-9-20 21 0,3 21-19 15,-3-21 29-15,-8 21-28 0,2-8 22 0,-3-4-24 16,-2 1 25-16,-3-2-25 0,-1-1 26 0,-1-1-26 0,0-2-9 15,-1-1 18-15,17-3 2 16,-30 0 2-16,30 0 23 0,-27-8-29 0,18-1 27 0,2-2-33 16,4-4 27-16,4-3-30 15,6-7 18-15,6-6 3 0,5-1 7 0,5 1-9 0,-1 0-5 16,10-3-22-16,-7 11 27 0,1 2-27 0,-1 3 27 0,-2 3-25 16,-5 3 19-16,0 3-18 15,-3 3 28-15,-15 6-29 0,22-7 22 0,-22 7-20 16,18 1 26-16,-18-1-23 0,14 10 27 0,-14-10-5 15,7 20 0-15,-7-20-15 0,4 23 32 0,-4-23-32 0,2 25 31 16,-2-25-30-16,2 24 38 16,-2-24-37-16,4 20 30 0,-4-20-38 0,8 16 61 15,-8-16-25-15,9 12 59 0,-9-12 1 0,16 3-4 0,-16-3-6 0,26-7-9 16,-9-2-7-16,3-3-10 16,-1-5 40-16,0-2-65 0,-2-1-3 0,-5 3-11 0,-3-1 4 15,-3 3-46-15,-6 15 43 16,0-26-38-16,0 26 39 0,-13-21-39 0,-1 14 29 0,-3 2-28 15,-6 3-50-15,-4 3-50 0,2 0-11 16,-1 4-55-16,1 1-62 0,0 0-41 0,3 0-145 0,4 2-621 16,-2 0-814-16</inkml:trace>
  <inkml:trace contextRef="#ctx0" brushRef="#br1" timeOffset="183799.16">25414 8986 233 0,'0'0'635'0,"0"0"-196"0,0 0-109 0,-17-4-70 16,17 4-50-16,0 0-36 16,0 0-37-16,0 0-14 0,-18-6-17 0,18 6-12 15,0 0 0-15,0 0-9 0,0 0-11 16,-16-4-20-16,16 4 16 0,0 0-8 0,0 0-17 0,0 0-1 16,0 0-61-16,0 0 60 0,-16-4-51 0,16 4 43 15,0 0-51-15,0 0 46 0,0 0-52 16,0 0 50-16,0 0-55 0,0 0 54 0,0 0-59 15,0 0 58-15,0 0-48 0,0 0 47 0,0 0-52 16,0 0 55-16,0 0-52 0,0 0 43 0,0 0 2 0,0 0-58 16,0 0 62-16,0 0-53 15,0 0 54-15,0 0-49 0,0 0 50 0,0 0-53 0,0 0 53 16,0 0-54-16,0 0 61 0,0 0 3 0,0 0-4 0,19-2-5 16,-19 2-6-16,0 0-4 15,0 0 0-15,0 0-6 0,21-1-7 0,-21 1 6 0,0 0-4 16,0 0 4-16,23-3 1 15,-23 3 9-15,0 0 1 0,16-2-3 0,-16 2-2 0,0 0-6 16,0 0-2-16,18-3 3 0,-18 3-4 16,0 0 1-16,0 0-1 0,0 0 1 0,20-1-2 0,-20 1-4 15,0 0 2-15,0 0 0 16,0 0-2-16,17-2 3 0,-17 2-1 0,0 0 0 0,0 0 0 16,21 0 0-16,-21 0 0 0,0 0 9 0,19 0 14 15,-19 0 3-15,19 0-2 0,-19 0-6 0,19 0 7 16,-19 0-5-16,24-1-2 0,-24 1-3 0,27-2-2 15,-27 2-6-15,28-1 11 16,-28 1 1-16,33-1-1 0,-18-1-6 0,4 1 4 0,-2-1 0 16,2 1-2-16,0-1-1 0,-1 0-11 15,-1 0 13-15,0 0 0 0,1 0-2 0,-3 0-4 0,-15 2 6 16,30-3 2-16,-30 3-2 0,27-4-2 0,-27 4-1 0,25-3-16 16,-25 3 15-16,22-3-4 15,-22 3 0-15,20-2-2 0,-20 2 2 0,20-3-2 0,-20 3-1 16,23-3-1-16,-23 3-30 0,18-3 22 15,-18 3 9-15,22-1 0 0,-22 1-4 0,21-3 1 0,-21 3-1 16,19-2 0-16,-19 2-1 16,23-1-1-16,-23 1 3 0,29-1 66 15,-29 1-52-15,34 0 39 0,-11-2-50 0,2 2 37 16,3-1-45-16,1-1 0 0,10 1 0 0,-1 1 0 0,0-2-9 16,2 1 13-16,-1 0-7 0,3 0 5 0,-2-2-1 0,2 3 3 15,0 0 11-15,0-2-1 16,-1 2-2-16,-1 1-15 0,1-1 6 0,0 1 1 0,1-1 4 15,-4 2 40-15,3-1-51 0,-5 0 44 16,4 0-51-16,-2 0 9 0,1 0-3 0,1 0-5 0,0-1 10 16,1 1-7-16,-1-1 8 15,2 1 0-15,0-1-1 0,0 2 0 0,-2-2 3 16,3 0 5-16,-2 0 3 0,-1 0-4 0,0 0 2 0,-1-4-9 16,-1 5 10-16,0-1-5 0,1 0 44 15,-1-1-51-15,0 1 36 0,0-1-38 0,2 0 43 0,-1-1-50 16,-1 0-11-16,2 0 13 15,1-1 10-15,0 2 0 0,0-2 2 0,2 0-1 0,0 0 1 16,0-2-1-16,-1 2 1 0,1 0-2 16,0-1-6-16,-3 1 10 0,4 0 38 0,-2-1-44 0,0 0 33 15,1 2-36-15,-1-1 39 0,0-1-42 0,1 1 28 0,0 0-31 16,1-1 10-16,-1 1-1 16,1 0 32-16,1-1-49 0,1 0 49 0,-1 1-44 15,4 0 42-15,-3 0-43 0,-1-1 40 16,1 1-41-16,-2 1 39 0,0-2-33 0,-1 1 21 0,-2 0-32 15,1 0 46-15,-2 0-38 16,0-1 36-16,0 0-37 0,-1 3 43 0,-1-3-44 0,0 1 33 16,0 0-30-16,-1-1 33 0,0 0-30 15,0-1 22-15,-1 2-20 0,1-1 34 0,0-1-23 0,-2 1 23 16,1 0-22-16,-3-1 18 0,-4 1-22 0,-1-1 20 0,0 2-13 16,-1-1 9-16,-1 1-25 15,-2-2 15-15,-1 3-11 0,0-1 17 0,-7 0-21 0,2 1 18 16,-18 2-19-16,22-4 16 0,-22 4-17 15,17-3 20-15,-17 3-15 0,0 0-16 0,17-4-2 0,-17 4 26 16,0 0-24-16,0 0 13 16,0 0-49-16,0 0 21 0,-4-17-53 15,4 17 29-15,-13-8-68 0,13 8-28 0,-22-10-9 0,6 5-16 0,-5 0-40 16,-2 0-58-16,-5 0 32 0,-6 2-29 16,-5-1-98-16,-5-1-136 0,-2 2-305 0,-4 2-373 0</inkml:trace>
  <inkml:trace contextRef="#ctx0" brushRef="#br1" timeOffset="186099.23">28921 8656 985 0,'-29'1'430'0,"-7"3"-114"0,-1-2-66 0,1 3-49 16,-2-2-49-16,2 1-23 0,1 0-17 0,-1 1-40 0,0-1-16 16,7-1-14-16,-1-1-6 0,1 2-9 15,0-2-3-15,2 0-7 0,4 0-6 0,0-1-1 0,3 2 6 16,1-3 6-16,19 0 3 15,-28 3 3-15,28-3 3 0,-24 2 0 0,24-2-31 0,-19 2 31 16,19-2-1-16,0 0 4 0,-19 3-48 16,19-3 37-16,0 0-41 0,0 0 42 0,-18 2-43 0,18-2 38 15,0 0-41-15,0 0 32 0,0 0-29 0,0 0 41 0,0 0-41 16,0 0 37-16,0 0-36 16,0 0 74-16,0 0-32 0,0 0 87 0,10 16-33 15,-10-16 63-15,27 6-1 0,-8-3-5 16,3 2-11-16,3-4-9 0,4 2-8 0,1 0-8 0,6-2-18 15,2 2 4-15,2-1-11 16,0 0-5-16,0 0 33 0,3 0-60 0,0-1 39 0,1 1-55 16,2-1 46-16,1 1-51 0,0-2 30 15,1 2-38-15,2-2 31 0,2 2-38 0,1-2-3 0,-1-2 5 16,1 2 38-16,2-2-45 0,-2 0 41 0,-2-1-42 0,-1 2 32 16,-1-2-29-16,-1-1 31 15,-1 2-24-15,-4-1 25 0,-3 0-18 0,-4 0 31 0,-7 2-37 16,-2-1 32-16,-2-1-24 15,-6 2 25-15,-19 1-16 0,28-1 21 0,-28 1 1 0,20-1 2 16,-20 1-6-16,0 0 0 16,23-2-10-16,-23 2-2 0,0 0-6 0,19-2 1 15,-19 2-4-15,0 0 0 0,0 0 2 0,18-1 2 16,-18 1-8-16,0 0 0 0,0 0-4 0,23-1-4 0,-23 1-3 16,0 0-1-16,25-3-2 0,-25 3-2 0,18-1 0 0,-18 1-3 15,21 0 6-15,-21 0-8 16,21-2 6-16,-21 2-6 0,22-1 1 0,-22 1 0 0,28-2 0 15,-28 2-1-15,30-2 0 0,-12 0 0 16,-1 1 0-16,1-1 4 0,1 0-5 0,-2 1 2 0,0-2-2 16,-17 3 0-16,28-3 16 15,-28 3-18-15,22-3 0 0,-22 3 4 0,18-3 0 16,-18 3 2-16,0 0 6 0,18-1 1 0,-18 1 7 0,0 0-4 16,0 0 1-16,17-3-4 0,-17 3-3 15,0 0-1-15,0 0-2 0,0 0 0 0,0 0-3 0,18-1 0 16,-18 1-1-16,0 0 2 15,0 0-3-15,0 0 0 0,19-6 1 0,-19 6 0 0,15-5-1 16,-15 5-4-16,16-5 5 0,-16 5 2 16,17-5 0-16,-17 5-2 0,16-4 2 0,-16 4-3 0,13-6-1 15,-13 6 1-15,0 0-1 16,15-5 1-16,-15 5 1 0,0 0-6 0,0 0 9 0,16-6-3 16,-16 6 0-16,0 0 3 0,0 0-5 0,18-6 2 15,-18 6 0-15,0 0 0 0,21-4 0 16,-21 4 0-16,15-4-4 0,-15 4 5 0,15-6 0 0,-15 6-1 15,0 0 1-15,19-5 0 16,-19 5-2-16,0 0 1 0,15-4 1 0,-15 4 3 0,0 0 3 16,0 0 1-16,0 0 2 0,15-4 5 15,-15 4-2-15,0 0 3 0,0 0-6 0,0 0 0 0,0 0-2 16,0 0 1-16,0 0-1 0,0 0 0 0,12-6-2 16,-12 6-3-16,0 0 0 0,0 0-2 15,0 0 4-15,0 0 12 0,0 0-20 0,0 0 28 0,0 0-33 16,0 0 1-16,0 0 7 0,0 0-3 15,0 0 1-15,0 0 0 0,0 0 1 0,0 0 6 0,0 0-4 16,0 0 0-16,0 0 2 16,0 0-3-16,0 0 1 0,0 0 3 0,0 0-2 15,0 0-3-15,0 0 1 0,0 0-1 0,0 0 2 0,0 0-2 16,0 0 1-16,0 0-1 0,0 0 1 16,0 0-1-16,0 0 3 0,-7-12-2 0,7 12-1 0,0 0 0 15,0 0 1-15,0 0 2 16,0 0-2-16,0 0-2 0,0 0 2 0,0 0 0 0,0 0 0 15,0 0 2-15,0 0-2 0,0 0-2 16,0 0 1-16,0 0-1 0,0 0 4 0,0 0-6 0,0 0 2 16,0 0 1-16,0 0-1 15,0 0-1-15,0 0 5 0,0 0-5 0,0 0 1 0,0 0 1 16,-14-6 10-16,14 6-9 0,0 0-4 0,0 0 1 0,0 0 10 16,0 0-9-16,0 0 14 15,0 0-14-15,0 0-3 0,0 0 2 0,0 0 1 0,0 0 4 16,0 0-1-16,0 0-2 15,0 0-1-15,0 0 1 0,0 0 2 0,0 0 0 0,0 0 4 16,0 0-3-16,0 0 0 0,0 0 1 16,0 0 4-16,0 0-1 0,0 0-2 0,0 0 2 0,0 0-2 15,0 0 2-15,0 0-3 16,0 0 6-16,0 0-6 0,0 0 0 0,0 0-1 0,0 0 2 16,1-17 0-16,-1 17-3 0,0 0 1 0,0 0 0 15,0 0-1-15,0 0 1 0,-2-15 4 0,2 15-6 16,0 0 2-16,0 0-2 0,0 0 5 0,0 0-5 0,-2-18 1 15,2 18-1-15,0 0 1 16,0 0 0-16,0 0-1 0,0 0 5 0,0 0-7 16,0 0-1-16,-3-17 3 0,3 17 1 15,0 0-2-15,0 0 1 0,0 0 0 0,0 0-2 0,0 0 2 16,0 0-1-16,0 0 6 0,0 0-7 0,0 0-1 0,0 0 3 16,0 0-1-16,0 0 0 15,0 0-2-15,0 0 3 0,0 0-2 0,0 0 0 16,0 0 15-16,0 0-14 0,-2-15-3 0,2 15-2 15,0 0 3-15,0 0 2 0,0 0-4 0,0 0 2 0,0 0-2 16,0 0 1-16,0 0-1 16,0 0 4-16,0 0-2 0,0 0-1 0,0 0-2 0,0 0 1 15,0 0 4-15,0 0-3 0,0 0 0 16,0 0 0-16,0 0 1 0,0 0-1 16,0 0 5-16,0 0-4 0,0 0 0 0,0 0-1 15,0 0 1-15,0 0 1 0,0 0-2 0,0 0 1 16,0 0 1-16,0 0-1 0,0 0 1 0,0 0 4 0,0 0-4 15,0 0 1-15,0 0 0 0,0 0 1 16,17 7 2-16,-17-7-4 0,0 0 2 0,18 1 0 0,-18-1 0 16,19 0 0-16,-19 0 2 15,23 0-3-15,-23 0 34 0,27 0-40 0,-27 0 36 0,35 0-38 16,-16-2 32-16,5-1-38 0,0 0 34 0,2 1-37 0,-1-3 35 16,3 1 3-16,-2-2-11 0,1 2-2 15,0-1-3-15,-1-1 3 0,0-1-4 0,-2 2-1 0,-1-3-1 16,-1 2-1-1,0-1 0-15,-2 1 5 0,0 0-6 0,-1 0-1 0,-2 2 0 16,-3-2 2-16,2 2-4 0,-16 4 0 16,23-8-2-16,-23 8 3 0,18-6-4 0,-18 6 8 0,16-4-5 15,-16 4-2-15,0 0-1 0,14-4 3 0,-14 4-6 0,0 0-4 16,0 0 1-16,0 0 1 16,0 0 1-16,0 0 7 0,0 0-1 0,0 0-6 0,-20-3-1 15,20 3 4-15,-25 4-16 0,25-4-17 16,-30 6-23-16,12-2-23 0,-3 1-20 0,-2-1-14 0,-1 2-20 15,-2 0 11-15,-6 0 3 16,0 0 17-16,-1-2 24 0,0 0 3 0,-2 2 27 16,1 0 13-16,0 0 9 0,0-1 1 15,6-1 13-15,1 0-5 0,1 0 17 0,2 1 1 0,1-3 0 16,5 0 2-16,1 2 2 0,17-4 0 0,-26 2 37 0,26-2-45 16,-21 3 6-16,21-3-6 15,0 0 8-15,-21 3 3 0,21-3-1 0,0 0 5 0,0 0 1 16,0 0 4-16,0 0 8 0,0 0 26 15,0 0 2-15,0 0 30 0,26 5 5 0,-4-5-3 0,7 0 24 16,8-4-27-16,2 2 0 16,2-3-16-16,3 3-8 0,-2-4-9 0,1 3-10 0,-4-2-3 15,0 2-9-15,-1-1 2 0,0 0-7 16,-4 0-4-16,-4 2-3 0,-2 0 0 0,-2-1-2 16,-2 2 1-16,-3 0 1 0,-3 0-4 0,-18 1 0 0,28-2 12 15,-28 2-10-15,21-1-5 16,-21 1 4-16,0 0 4 0,23-1 1 0,-23 1-4 0,0 0 1 15,0 0-4-15,0 0-1 0,0 0 13 16,0 0-13-16,0 0-2 0,-21 5-4 0,21-5 2 0,-15 5 1 16,15-5-1-16,-19 6 5 15,19-6-4-15,-21 7 1 0,21-7-1 0,-21 8 7 0,21-8-7 16,-22 7 0-16,22-7-1 0,-22 7 3 0,22-7 0 0,-24 6-31 16,24-6 37-16,-24 8-24 0,24-8 27 15,-26 6-32-15,26-6 37 0,-27 5-35 0,27-5 35 0,-25 5-31 16,25-5 32-1,-26 4-36-15,26-4 40 0,-27 4-37 0,27-4 34 0,-25 5-33 16,25-5 4-16,-28 3 2 0,9-1 23 16,-1-1 5-16,-2 0-33 0,-4 2 4 0,-2 3 0 0,-9-4 2 15,-3 2 18-15,-3-2-9 16,-2 2-8-16,-3 0 3 0,-3-2 1 0,-1 1 1 0,-10 1-1 16,9 0-1-16,-10 1-1 0,11 0 1 0,-9 2-16 0,0-1-8 15,2 1-51-15,-1 2-4 0,0 0-49 16,2-2-66-16,-2 2-61 0,-5 1-74 0,1 2-53 0,1-2-52 15,0 0-35-15,2-1-37 16,12-1-303-16,4-2-375 0</inkml:trace>
  <inkml:trace contextRef="#ctx0" brushRef="#br1" timeOffset="186969.22">27819 6835 1013 0,'1'-22'551'0,"1"2"-96"0,0 5-93 15,-2 15-73-15,3-27-89 0,-3 27-27 16,4-17-48-16,-4 17-10 0,0 0-38 0,0 0 3 0,0 0-27 16,0 0-1-16,12 23-3 15,-8-1 1-15,0 10 2 0,4 7-6 0,-2 7 57 16,1 17-31-16,-1 3 4 0,1 8-9 0,0 1-5 0,0 1-8 0,2-2-12 16,-1-1 32-16,2-3-53 0,-1-3 35 15,-1-4-20-15,4-3 37 0,-3-4-52 0,0-12-4 0,0-2-9 16,-1-8-82-16,1-4-99 15,-4-11-130-15,-1-6-210 0,-4-13-486 0,0 0-717 16</inkml:trace>
  <inkml:trace contextRef="#ctx0" brushRef="#br1" timeOffset="187889.19">27521 7082 679 0,'-14'-5'538'0,"1"0"-84"0,13 5-142 0,-18-8-15 0,18 8-110 15,0 0 1-15,-13-7-50 16,13 7 65-16,0 0-73 0,25-7 45 0,-1 2-74 16,11-2 30-16,7-1-76 0,14-3 42 15,3-1-67-15,6-3 42 0,0-1-62 0,4-1-4 0,2 0-8 16,-2 0 7-16,-2 2 1 0,-5 2-19 0,-7 2 13 0,-13 3-15 16,-4 1 14-16,-11 3-14 15,-4 3 12-15,-6-1 8 0,-17 2 0 0,19 3-1 0,-19-3-3 16,0 0 1-16,4 19 0 0,-4-19-2 15,-13 30 2-15,3-10 42 0,-2 5-48 0,-2 6 47 0,3 2-52 16,0 2 1-16,1 5 4 16,2 1 63-16,2 0 5 0,1 1-2 0,2-3 7 15,1-2 9-15,2-6-14 0,0-1-6 16,2-5-2-16,0-1-8 0,0-5-3 0,0-2-2 0,-2-17 2 16,3 25 23-16,-3-25 20 0,2 19 41 0,-2-19 30 0,0 0-6 15,0 0-35-15,0 0-23 16,0 0-22-16,0 0-11 0,0 0-15 0,-3-29-9 0,-1 7-11 15,-2-4-4-15,0-6-6 0,0 0 0 16,0 0-34-16,2 7 30 0,-1 0-30 0,3 1 0 0,2 6-3 16,0 0-4-16,4 2 1 15,5-1-6-15,3 2-22 0,3 2-37 0,6 3 6 0,1 2-2 16,5 4 0-16,1-1-45 0,0 5 21 0,1 2-58 16,2 2 46-16,3 0-77 0,0 2-2 15,-3-1-1-15,-2-1 33 0,-4 3 24 0,0-2 33 0,-1-1 10 16,-6 1 21-16,-2-3 29 15,-16-2 7-15,20 5 16 0,-20-5 0 0,0 0 41 0,0 0 29 16,14 3 11-16,-14-3 10 0,0 0 2 16,0 0 17-16,-19 3 32 0,19-3 1 0,-25 3 6 0,8 0-9 15,-3 1-9-15,-2 2-14 0,2 0-16 0,1 3-1 0,1-1-26 16,0 3-16-16,4 0-1 16,0 3-5-16,5-4-5 0,2 3-6 0,1 1-1 15,6-14-4-15,-4 24 4 0,4-24-7 16,2 24-5-16,4-11 2 0,2-3 2 0,2 0-4 0,4-3 1 15,-1-3 0-15,6-1 0 16,-19-3 3-16,37-3-5 0,-17-1-1 0,1-3 47 0,-2 1-53 16,-2-3 1-16,-3 2 2 0,-3 0-1 15,-11 7 4-15,18-13 16 0,-18 13-15 0,11-9-8 0,-11 9 6 16,0 0-3-16,14-9 0 0,-14 9-1 0,0 0 1 0,0 0-1 16,0 0 3-16,0 0 42 15,0 0-56-15,14 8 9 0,-14-8 1 0,0 0 2 0,8 17 1 16,-8-17-1-16,7 14 0 15,-7-14 0-15,12 11 6 0,-12-11-4 0,15 7-2 0,-15-7 7 16,22 0-3-16,-22 0-1 16,28-7 1-16,-9-1 45 0,-2-2-55 0,-1 1 6 0,-1-1-3 15,-5 0-1-15,2 1 8 0,-4-1 0 0,-8 10 0 0,13-12 2 16,-13 12 0-16,9-11-1 0,-9 11 1 16,0 0-5-16,0 0-3 0,10-9 3 0,-10 9 3 0,0 0 35 15,0 0-43-15,5 20 3 16,-5-20 1-16,0 25 4 0,0-25-3 0,0 30-2 15,1-14 5-15,1 1 1 0,3-2-2 0,-1-1-2 16,-4-14 3-16,12 19-10 0,-12-19-36 0,20 6-54 16,-20-6-59-16,32-9-65 15,-13-3-34-15,4-6-104 0,-5-5-180 0,-2-1-304 0,-3-4-437 16</inkml:trace>
  <inkml:trace contextRef="#ctx0" brushRef="#br1" timeOffset="188249.37">29083 6959 831 0,'-17'-9'418'15,"17"9"-110"-15,0 0-70 0,0 0-50 0,-12 9-39 0,12-9-29 16,5 19 21-16,0-4-5 16,0 6 15-16,4 3-1 0,3 3 24 0,0 0-2 0,1-1-21 15,2-1-23-15,-2-1-20 16,1-5-31-16,-2-2-4 0,2-1-12 0,-2-2 13 0,-2-3 12 16,0-2 13-16,-10-9 38 0,13 12 9 0,-13-12-1 0,0 0-24 15,18 2-27-15,-18-2-13 0,0 0 4 16,10-16-33-16,-10 16 27 0,1-23-24 0,-1 23 38 0,-3-29-26 15,-1 14 36-15,2-3-28 16,-1 3 1-16,3 15 17 0,-5-26-44 0,5 26 19 0,-3-19-40 16,3 19 17-16,0 0-34 0,3-22 23 15,-3 22-39-15,11-14 25 0,-11 14-32 16,20-7 28-16,-20 7-30 0,26-2 30 0,-9 4-30 0,-1 2 31 16,5 4-32-16,1 1 34 0,-2 0-9 15,4 7-2-15,0-3-3 0,-2 3 1 0,-2 2-2 0,-3-2 2 16,-2 0-3-16,0-1-1 0,-2 1-5 15,-1 1-2-15,-1-2-23 0,-2-5-66 0,-1 1-71 0,3-2-48 16,-11-9-44-16,9 11-45 16,-9-11-52-16,0 0-64 0,0 0-195 0,14-4-368 0,-14 4-682 15</inkml:trace>
  <inkml:trace contextRef="#ctx0" brushRef="#br1" timeOffset="188419.37">29659 7160 762 0,'0'0'601'0,"0"0"-204"15,0 0-86-15,5-16-74 16,-5 16-40-16,0 0-44 0,0 0-29 0,0 0 22 0,0 0 42 15,6 15 5-15,-6-15-5 0,5 20-27 16,-5-20-23-16,5 24-22 0,0-10-19 0,1 0-17 0,3-2-15 16,3 2-14-16,1-2-11 15,0-3-11-15,4-3 6 0,5-2-33 0,-2-4-58 0,4-5-57 16,0-2-67-16,-2-3-54 0,1-5-81 0,-7-7-201 0,-7 4-337 16,-3-1-445-16</inkml:trace>
  <inkml:trace contextRef="#ctx0" brushRef="#br1" timeOffset="188739.07">29783 6944 969 0,'-11'-8'472'0,"11"8"-191"0,-16-8-12 16,16 8-106-16,0 0 12 0,0 0-24 16,0 0-39-16,0 0-23 0,-7 13 41 0,13 0 17 0,2 2 78 15,5 4-45-15,-3 2 30 16,2 0-56-16,2 3-18 0,-1 0 15 0,0-3-67 0,-2-3-16 16,1 0-14-16,-1-3-10 0,-3-4-8 0,0 0-3 0,-8-11 8 15,10 14 44-15,-10-14 44 0,0 0-31 16,9 10-20-16,-9-10-15 0,0 0-13 0,0 0-6 15,4-14 30-15,-4 14-23 16,-5-21 58-16,5 21-10 0,-6-25 18 0,3 11 15 0,3 14-48 16,-4-25 13-16,4 25-49 0,0-23 16 15,0 23-12-15,6-21-11 0,-6 21-15 0,12-18-5 0,0 11 2 16,1 1-13-16,-13 6-10 0,30-4-2 16,-10 5-3-16,1 5-2 0,1 1-28 0,0 3 38 15,2 5-5-15,-2 3 1 0,-1 3-4 0,0 0 0 0,-4 3-5 16,1 0-11-16,-2-4-65 0,2 2-55 15,-4-5-45-15,1-2-16 0,1-4-47 0,1-4-79 0,-1-4-38 16,2-6-73-16,-3-1-690 16,6-7-878-16</inkml:trace>
  <inkml:trace contextRef="#ctx0" brushRef="#br1" timeOffset="189029.29">30375 6971 1159 0,'-11'-17'455'0,"0"1"-153"0,-1 1-17 15,3 5-94-15,9 10-6 16,-16-15-68-16,16 15-5 0,-11-8-63 0,11 8 76 0,0 0-8 15,0 0 25-15,-14 4-12 0,14-4 2 16,0 0-24-16,-4 23-10 0,4-23-16 0,9 24-11 0,-3-12-11 16,3-1-11-16,3 2-10 15,2-2-5-15,-3-2-7 0,3-2-8 0,0 0-2 16,0-1 0-16,1-2-1 0,-15-4-2 0,22 5 43 16,-22-5-33-16,18 3 57 0,-18-3-32 0,0 0 27 15,18 5-37-15,-18-5 13 0,0 0-35 0,14 6 23 0,-14-6-38 16,0 0 25-16,11 10-31 15,-11-10 1-15,6 17 2 0,-4 0-1 0,-2 2-3 0,-4 14 34 16,-5 6-22-16,-7 10-15 0,-4 3 13 16,-4 0-13-16,-2 0 13 0,0 0-11 0,-2-2-39 15,1-2-18-15,1-4-45 0,4-12-54 16,-1-2-147-16,-4-5-300 0,2-2-356 0,-1-6-653 16</inkml:trace>
  <inkml:trace contextRef="#ctx0" brushRef="#br1" timeOffset="189839.41">26636 8986 1041 0,'3'-21'521'0,"1"5"-56"16,-4 16-118-16,4-25-9 0,-4 25-113 16,3-21 24-16,-3 21-64 0,0 0 30 0,4-19-24 15,-4 19-24-15,0 0-21 0,0 0 13 0,0 0 0 0,0 0 7 16,7 17-23-16,-7 8-23 0,0 6-6 15,-2 11-17-15,0 2-16 0,-1 7 10 0,-1 14 35 0,1 4 22 16,1 6-25-16,-2 4-1 16,2 2 34-16,-1 0-15 0,3-1-31 0,-2-1-5 0,4 0-29 15,0 0-13-15,-1-4-11 0,3-4 4 0,-2-2-26 0,0-1-5 16,0-5 1-16,-1-12-21 0,-1-2-13 16,2-6-39-16,0-5-48 0,-2-8-73 0,3-6-69 15,-3-7 35-15,0-17-38 16,4 17 3-16,-4-17-91 0,0 0-48 0,15-26-109 0,-12-2-740 15,1-10-965-15</inkml:trace>
  <inkml:trace contextRef="#ctx0" brushRef="#br1" timeOffset="191009.44">26620 9391 736 0,'0'-28'487'0,"0"2"-89"0,2-1-127 0,-2-1 1 0,3 2-67 16,-2-1 29-16,3 1-55 0,-2 2 51 15,0 1-41-15,0 4 54 0,0 1-60 0,-1 2 27 16,-1 16-29-16,2-22-35 15,-2 22-18-15,2-16-30 0,-2 16-16 0,0 0-14 0,0 0-12 16,0 0-13-16,0 0-28 0,0 0 3 16,0 0 10-16,11 32-18 0,-6-5 1 0,2 6 15 0,-1 4-4 15,3 1 32-15,3 15-11 0,-2 5 19 0,-1 2-29 0,-1 3 33 16,1-1-47-16,-3 0 31 16,1-3-40-16,0-12 27 0,-3-1-45 0,3-3 40 0,-3-4-40 15,1-2 35-15,-1-5-40 0,-2-6 35 16,0-2-8-16,1-7-1 0,-3-17-12 0,1 27 6 0,-1-27-13 15,-6 17 0-15,6-17 8 16,-7 10-3-16,7-10-39 0,0 0 44 0,-19-3-35 16,19 3 32-16,-23-12-29 0,11 3 44 15,-1 1-38-15,3-2 41 0,-2 2-37 0,12 8 41 0,-18-13-42 16,18 13 42-16,-12-9-39 0,12 9 28 16,-11-8-30-16,11 8 32 0,0 0-30 0,-12-9 36 15,12 9-34-15,0 0 33 0,0 0-40 0,0 0 41 0,0 0-38 16,-12-7 28-16,12 7-26 0,0 0 30 15,0 0-27-15,0 0 41 0,20 4-39 0,-20-4 41 0,20 2-31 16,-20-2 44-16,29 1-25 16,-9 0 27-16,-1-1-20 0,1 0 23 0,6 0-6 15,0 0-1-15,5-1 10 0,5-2 6 0,2 0 6 16,3-1-12-16,1-2-1 0,4 0-12 0,-2 2-7 16,4-4-5-16,-2 0-2 0,13-1-6 0,-3-1-2 0,2-1-4 15,-4-1-2-15,4-1-2 16,0 1 13-16,-1-1 26 0,1 2-1 0,-1 0-1 0,4-1-4 15,-1 1 3-15,1 2-3 0,2-2 19 16,4 1-3-16,0 1 0 0,3 1-1 0,2-2 1 16,0 3-7-16,2 0-6 0,2-1 1 15,-2 1-28-15,3 0 12 0,1-1-19 0,1 2 16 0,-1 0-20 16,2 1 15-16,2 0 1 0,-3 1 1 0,2-1-1 0,0 3 4 16,-3-3-23-16,1 4 14 0,-1-2-7 15,3 0 39-15,1 0-24 0,2 0 19 0,3 0-32 0,-1 0 22 16,-1 2-33-1,-1-3 27-15,1 2-31 0,-1 1 34 0,-4-1-39 0,2 2 31 16,-4 0-8-16,-2 0-2 0,-2 1-3 16,0 0-3-16,-4 0-1 0,-3 3 0 0,-2-1-2 0,-11-2-1 15,-1 4 7-15,-2-2-9 16,-3 0 4-16,0 1-5 0,-5-1 0 0,-1 2 0 16,-1-3-1-16,-3 3 44 0,-4-2-52 0,-5 0 43 15,-2 0-49-15,-2-1 47 0,-2 0-49 0,-4 1 45 16,0-1-49-16,-2 0 49 0,0 0-50 0,-1 1 46 15,1-2-46-15,-17-1 49 0,27 5-50 0,-27-5 47 16,30 6-46-16,-14-4 47 0,0 2-48 0,0-2 55 0,1 1-52 16,-1 0 50-16,1 0-51 0,-1 0 49 15,1-1-50-15,-2 1 50 0,-15-3-51 0,28 4 49 0,-28-4-50 16,25 4 54-16,-25-4-59 0,23 4 47 16,-23-4-3-16,24 4-5 0,-24-4-43 0,20 4 49 15,-20-4-1-15,20 4-3 0,-20-4-8 0,19 2 1 0,-19-2-1 16,16 5-2-16,-16-5 1 0,0 0 0 15,21 2-1-15,-21-2 3 0,0 0 5 0,0 0-31 0,18 4 38 16,-18-4-30-16,0 0 35 16,0 0-46-16,0 0 48 0,0 0-48 0,0 0 45 0,0 0-44 15,-8-18 45-15,8 18-45 0,-17-13 39 0,5 5-38 0,2-1 51 16,-1-1-57-16,-2-2 46 0,0-2-51 16,0 0 44-16,0-2-54 0,1-1 30 0,-1-6-60 0,1-3 0 15,-2 0 48-15,3-3-50 16,-1-1 43-16,1-3-3 0,2 0 2 0,-3-4-2 0,3-1-3 15,-1-1 0-15,-1-2 4 0,0-2 0 16,-2-7 2-16,-2 0 2 0,2 10 4 0,-4-8 5 0,2 9 1 16,-3-9 4-16,3 13-31 15,-1-3 40-15,2 1-39 0,0 2 13 0,2-2-42 0,1 0 11 16,4-1-6-16,1 1 4 0,3-1 5 0,2 1 27 0,2-1-23 16,2 5 20-16,1 1-26 0,0 6 21 15,1 2-31-15,0 3 28 0,-3 5-31 0,2 0 38 0,-4 16-39 16,5-22 26-16,-5 22-45 15,4-16 20-15,-4 16-34 0,0 0 13 0,4-16-17 0,-4 16 22 16,0 0 12-16,0 0-2 0,0 0-41 16,0 0-52-16,0 0-67 0,-10 10-10 0,2 2-58 0,-7-1-173 15,-5 8-451-15,-4 0-597 16</inkml:trace>
  <inkml:trace contextRef="#ctx0" brushRef="#br1" timeOffset="191579.42">28292 9334 1026 0,'-3'-16'542'15,"-1"-1"-114"-15,4 17-59 0,-4-21-81 0,4 21-84 0,-5-17-35 16,5 17-31-16,0 0-29 0,0 0-17 16,0 0 6-16,0 0 13 0,0 0 45 0,0 0-63 15,0 20 22-15,2 4-11 0,1 1-18 16,1 10-16-16,1 1-15 0,-1 2-10 0,0 3-7 0,1 3-52 16,1 4 45-16,-2-1-53 0,-1 0 39 0,2-5-40 15,0-2 42-15,1-6-87 0,-1-8-142 16,-1-5-43-16,0-6-220 0,-4-15-494 0,5 17-660 0</inkml:trace>
  <inkml:trace contextRef="#ctx0" brushRef="#br1" timeOffset="192489.41">27997 9394 981 0,'-22'-12'483'0,"2"4"-73"0,-1-4-126 15,1 5-4-15,7 1-92 0,13 6-3 0,-23-9-85 0,23 9 19 16,-13-5-44-16,13 5 101 0,0 0-50 15,0 0 35-15,0 0-77 0,0 0 32 0,32 2-31 0,-3 0-9 16,9-1-13-16,9 2-16 16,2-3-15-16,3 1-54 0,3 0 51 0,0-1-93 15,-3 0-92-15,-1 0 12 0,-6 0-49 0,0 2-1 16,-7 0-8-16,-9 0-14 0,-4 1 42 0,-5 2 15 0,-20-5 54 16,23 9 90-16,-23-9 32 0,13 8 62 0,-13-8-35 0,0 0 47 15,8 12-45-15,-8-12 41 16,0 0-44-16,0 0 46 0,-8 19-45 0,8-19 49 15,0 0-59-15,0 0 38 0,-5 13-8 16,5-13-61-16,0 0 68 0,0 0-28 0,0 0 85 16,0 0-5-16,11 13-37 0,-11-13 9 15,21-1-4-15,-3-1-16 0,5-3-18 0,-1-2-7 0,9-4-9 16,-2-1-7-16,-1-1-6 0,-2-1-6 0,0 1-56 0,-6 1 60 16,-4 0-50-16,-2 0 66 0,-4 3-50 15,-10 9 49-15,9-16-56 0,-9 16 50 0,0 0-54 0,-3-18 51 16,3 18-58-16,-16-7 54 15,16 7-52-15,-28-1 6 0,10 3 47 0,-6 3-50 0,2 2 49 16,-2 3-50-16,-3 2 47 16,2 2-54-16,1 0 55 0,4 3-5 0,4-2-4 0,3 2-6 15,5-1 1-15,4 0-2 16,4-16-2-16,6 30-1 0,3-14-12 0,5-1 15 0,5-2-6 16,7-1-3-16,4-4-7 0,4-2 0 0,-3-5-19 0,10-2-19 15,0-3 9-15,2-4-17 0,9-8-69 16,-1-4-59-16,-2-2-63 0,-4-5 3 0,-5 0 2 0,-10 3 17 15,-6-1 38-15,-3-1 64 16,-4-1 60-16,-4 1 81 0,-4 4 19 0,-4 1 7 0,-2 3 4 16,-3 18 12-16,-3-31 4 0,-2 17 3 15,-1 1-13-15,-1 1-4 0,-2 1-4 0,-2 3-39 16,11 8 74-16,-18-12-3 0,18 12-9 0,-15-6-16 16,15 6-11-16,0 0 4 0,-14 8 4 15,14-8 6-15,-4 20-8 0,4-20-8 0,4 32-6 16,0-11-6-16,1 1 47 0,1 1-67 0,0 1 50 15,1 1-62-15,0 6 40 0,-3 2 8 0,-2-4-4 0,-2 0-17 16,-2-1-47-16,-1-3 52 16,-2 0-53-16,1-4 51 0,-4-1-52 0,0-3 41 0,-3-1-86 15,1-7 10-15,10-9-95 0,-20 11 34 16,20-11-43-16,-20-2 30 0,20 2-9 0,-16-16 20 16,8 3 2-16,3-7 12 0,3-3 22 0,2-5 10 0,4-7 3 15,4-3-3-15,4-2 12 16,2 1 16-16,2 0 23 0,1 4 13 0,0 2 32 0,-1 6 16 15,0-3 4-15,-5 11 5 0,1 3 11 16,-4 4 7-16,-1 1 6 0,-7 11 4 0,11-16 9 16,-11 16 11-16,8-10 26 0,-8 10 15 15,0 0 24-15,0 0 6 0,18 6-3 0,-18-6-7 0,15 19-10 16,-7-3-5-16,0 3-29 0,2 2-6 0,0 6-8 0,1 2 25 16,1 2 37-16,0 2-9 15,1 1-22-15,-1 2-18 0,0-3-34 0,2 0-15 0,1-4-14 16,0 1-18-16,1-5-73 15,2-5-58-15,-4-4-42 0,2-7-33 0,-1-3-74 0,-15-6-127 16,22-6-149-16,-11 0-612 0,-1-4-885 16</inkml:trace>
  <inkml:trace contextRef="#ctx0" brushRef="#br1" timeOffset="192729.4">29245 9207 520 0,'-21'-7'625'0,"5"1"-148"15,3 2-102-15,13 4-78 0,-19-7-57 16,19 7-60-16,0 0-12 0,0 0 1 0,0 0 15 15,16-8-13-15,5 7-8 16,7-1-21-16,11 0-21 0,2 0-16 0,5 2-18 0,-2 1-14 16,-1 1-15-16,1 2-13 0,-3 0-5 15,-4 3 36-15,-3 0-45 0,-4 1 40 0,-6 1-28 16,-4 1 35-16,-2 2-1 0,-2 0-8 0,-5 1-4 0,-3 2-15 16,-3-2-4-16,-1 2 29 0,-1 0-51 15,-3-15 33-15,1 28-47 0,-1-28 34 0,0 26-5 0,0-26-54 16,-2 20 22-16,2-20-32 0,0 0-66 15,-2 22-28-15,2-22-70 0,0 0-99 0,0 0-69 16,0 0-91-16,0 0-580 16,0 0-768-16</inkml:trace>
  <inkml:trace contextRef="#ctx0" brushRef="#br1" timeOffset="193069.19">29722 9089 1227 0,'0'0'445'0,"-1"-27"-112"0,1 27-71 0,0-19-51 15,0 19-45-15,0 0-32 16,4-17 16-16,-4 17 9 0,0 0-1 0,0 0-7 0,27 6-11 15,-16 4-13-15,4 2-11 0,-3 2-16 16,2 5 21-16,1 4 20 0,0 0 6 0,-5-2-44 16,0-1-1-16,0-1-22 15,-2-1-25-15,-2-4-8 0,-6-14-15 0,8 20 5 0,-8-20-8 16,9 17 4-16,-9-17 19 0,0 0 2 0,5 13-9 0,-5-13-10 16,0 0-1-16,0 0 13 0,0 0 37 15,0 0 3-15,-15-13 38 0,15 13-48 0,-8-19 15 0,8 19-44 16,-4-25 16-16,4 25-14 15,2-29-7-15,2 14-11 0,2 1-8 0,2 1-7 0,1 1 6 16,2 2-11-16,2 2-12 0,0 1-3 16,3 3-1-16,-16 4-2 0,30-2 0 0,-13 5 0 0,3 3-3 15,0 2 3-15,0 3-6 16,-2 3 2-16,1 4-5 0,-2 3-30 0,-5-1 22 16,-1 1-60-16,-3 0-28 0,-2 0-22 0,0-1-16 0,-3-3-56 15,-3-17-80-15,7 23-109 0,-7-23-158 16,0 0-547-16,8 15-850 0</inkml:trace>
  <inkml:trace contextRef="#ctx0" brushRef="#br1" timeOffset="193479.39">30357 9006 496 0,'0'-27'627'0,"0"27"-165"16,-8-22-114-16,8 22-81 0,-11-15-41 0,11 15-49 16,-15-10-46-16,15 10-13 15,-17-1 3-15,17 1-8 0,-18 2 0 0,18-2-13 0,-16 10-21 16,16-10-2-16,-13 14-9 0,13-14-10 15,-8 21-12-15,8-21-8 0,0 21-14 0,0-21 3 0,8 21-5 16,0-10-5-16,2-2-4 16,-10-9 1-16,21 10-4 0,-21-10 0 0,24 6-1 0,-24-6-5 15,20 1 19-15,-20-1 10 0,18-2 6 16,-18 2 4-16,16-5 6 0,-16 5 4 0,14-6 1 0,-14 6-3 16,0 0-8-16,13-5-7 0,-13 5-11 0,0 0-5 0,0 0-6 15,0 0-5-15,16-4-4 16,-16 4-1-16,0 0 37 0,11 9-47 0,-11-9 3 15,10 17-4-15,-4-3 4 0,-2 6 10 16,0 3 3-16,-1 2 7 0,0 1 10 0,0 2 31 16,-1 0-35-16,1 0 21 0,-1 0 15 15,0-2-1-15,1-1 6 0,-2 0 3 0,-1-6-5 0,-1 1 0 16,-2-3-5-16,0 0-6 0,-3 2-9 0,-2-3-6 0,-2-1-1 16,-3-2-7-16,0 0-9 0,-3-4-15 15,0 1 3-15,1-4-5 0,1-2-11 0,14-4-27 0,-28 4-27 16,28-4-35-16,-24-1-26 15,24 1-55-15,-21-8-146 0,21 8-17 0,-10-15-157 0,10 15-511 16,0-20-736-16</inkml:trace>
  <inkml:trace contextRef="#ctx0" brushRef="#br1" timeOffset="-210097.35">11212 8926 713 0,'0'0'441'0,"-20"9"-88"16,9-2-112-16,0 2-25 0,-3 4-66 0,1 2 3 0,-1 3-75 15,0 3 21-15,-1 4-42 16,2 1 17-16,2 2-23 0,-3 3 31 0,3 1-30 0,0 2 52 0,1 3 17 16,1 2 18-16,1 3 6 0,-1 3 13 0,5 4-7 0,-3 12-21 15,1 1-3-15,0 2-9 16,1 0-12-16,2 1-13 0,2 0-13 0,1-2 16 0,2-3-42 15,4 0 16-15,0-2-10 0,3-3-10 16,4 0-39-16,3 0 26 0,5-1-37 0,0-6 24 16,4-3-33-16,4-4-2 15,2-5-52-15,3-4-92 0,-4-11-85 0,2-3-80 0,0-9-229 16,1-3-405-16,-4-5-633 0</inkml:trace>
  <inkml:trace contextRef="#ctx0" brushRef="#br1" timeOffset="-209567.43">11388 9724 563 0,'0'0'522'0,"-2"-24"-74"0,2 24-140 0,-7-19-2 16,7 19-47-16,-4-16-50 0,4 16-97 0,0 0 25 0,-3-15-71 15,3 15 24-15,0 0-65 16,0 0 35-16,0 0-46 0,0 0 42 0,0 0-51 0,0 0 48 15,-3 19-45-15,4 0 43 16,1 5-52-16,0 4 42 0,0 0-49 0,1 7 46 0,2-1-53 16,-1 1 47-16,1-1-53 15,1-1 50-15,-1-1-7 0,2-2-3 0,0 2-4 0,-1-1-3 16,-1-5-1-16,1-3-11 0,1 0 11 0,-2-4-24 0,1-5-63 16,-6-14-69-16,6 21-117 0,-6-21-163 15,0 0-337-15,7 11-286 0</inkml:trace>
  <inkml:trace contextRef="#ctx0" brushRef="#br1" timeOffset="-209187.43">11254 9738 358 0,'-8'-19'555'0,"0"1"-137"0,1 2-80 0,-2-1-64 0,4 3-43 16,-2 0-40-16,1 0-26 0,1 1-30 0,5 13 2 0,-7-21-3 15,7 21-12-15,-6-17-15 0,6 17-27 16,0 0-11-16,-5-16-14 0,5 16-11 0,0 0-4 15,0 0-5-15,0 0 0 16,0 0 7-16,0 0 1 0,18 3 9 0,-8 7 11 0,3 6-2 16,6 3-10-16,0 4-5 0,0 2-49 15,3 2 48-15,1 0-52 0,0 1 44 0,-1-1-49 16,3 0 49-16,-1-1-9 0,1-2-2 0,-2-1-3 16,2 0 70-16,0-1 5 0,2 0 33 0,-2-3-70 15,-4-1 37-15,2-4-54 0,-2-3 28 0,-5-1-47 16,1-1 33-16,-3-3-35 0,-14-6 48 0,23 6-4 15,-23-6-4-15,20 0-14 0,-20 0-41 0,18-17 32 0,-7 0-42 16,-4-4 35-16,1-8-42 16,-3-5 16-16,-3-4 4 0,-2-4-6 0,-3 0 2 0,-3-2-9 15,-6-8 23-15,-5 2-53 0,0 5-11 16,-2 9-14-16,-2 4-55 0,0 1 3 0,-4 5-3 0,0 2-54 16,0 4 0-16,4 2-37 0,5 2-63 0,2 2-95 0,2 6-648 15,12 8-736-15</inkml:trace>
  <inkml:trace contextRef="#ctx0" brushRef="#br1" timeOffset="-208607.6">11839 9781 585 0,'0'0'547'0,"8"10"-82"16,-8-10-96-16,0 0-75 15,0 0 1-15,0 0-76 0,0 0-43 0,0 0-37 0,-8 10-24 16,8-10-23-16,-4 14-4 0,4-14-15 16,-5 23-12-16,5-23-18 0,-2 30 3 0,0-13-8 15,4-1-4-15,0 2-7 0,0-1-7 16,2-2 0-16,4 0 0 0,-2-1-7 0,1-1 12 0,2-2 55 16,3 0 19-16,-4-2-24 0,-8-9 14 0,21 10-31 0,-21-10 10 15,19 3-31-15,-19-3 15 0,23-6-41 16,-10 0-2-16,-1-1 7 0,-1-4-3 0,-4 3-1 0,-7 8-1 15,10-23-4-15,-10 23-5 16,1-25-1-16,-5 9 1 0,-4-1 0 0,-2 2-1 16,-1 0-2-16,-6 2 0 0,-1 1 21 15,-1 3-35-15,-2 2 27 0,0 1-28 0,0 2 13 0,3 0 3 16,1 3-4-16,17 1-2 0,-26-4-3 0,26 4-4 16,0 0 1-16,-18 1 5 0,18-1-19 15,0 0 2-15,0 0-3 0,12 6-4 0,-12-6 2 0,27 2 1 16,-8-2 1-16,2 1 6 0,4 0-17 15,-4 2 21-15,2-1 2 0,0 4 8 0,-2 0 1 0,-2 0 0 16,0 1-3-16,0 5 6 16,-4 0 0-16,-1 1 2 0,1 1 1 0,-2 3-1 0,0-1 0 15,-3 0 1-15,-2-3 1 0,-1-2-7 0,-7-11 2 0,12 17 8 16,-12-17 3-16,8 14 3 0,-8-14 8 16,0 0 23-16,8 8 7 0,-8-8-7 0,0 0-2 0,0 0 2 15,9-10 0-15,-9 10-32 16,0-19 28-16,0 19-15 0,-3-29-5 0,-2 6 6 0,2 1-4 15,1-1-5-15,0-3 0 0,4-1-3 16,-1-1-9-16,8-4 21 0,-1 2-48 0,3 1-30 0,3 1-56 16,2 1-63-1,2 3-40-15,-1 3-52 0,4 3-104 0,-8 5-595 0,2 4-655 16</inkml:trace>
  <inkml:trace contextRef="#ctx0" brushRef="#br1" timeOffset="-208067.53">12421 9747 772 0,'-6'21'551'16,"6"-21"-182"-16,-5 19-53 0,5-19-103 16,-6 20-3-16,6-20-81 0,-3 19 0 0,3-19-63 15,-2 18 26-15,2-18-58 0,-2 17 30 0,2-17-48 16,0 0 27-16,2 20-51 0,-2-20 57 0,0 0-44 16,0 0 67-16,2 15-41 0,-2-15 51 0,0 0-54 0,0 0 49 15,0 0-55-15,0 0 38 0,9-10 26 16,-9 10 1-16,0 0 5 0,2-26-6 0,-2 26-1 0,-2-28-10 15,2 28 0-15,-2-31 0 16,0 14-15-16,1 1-3 0,0-2 7 0,1 18-33 16,0-26 13-16,0 26-30 0,4-25 16 15,-4 25-37-15,8-20 26 0,-8 20-31 0,15-14 30 0,-15 14-19 16,19-8 18-16,-19 8-23 0,19 0 14 0,-19 0-23 16,26 9 20-16,-12-3-30 0,2 3 18 15,1 0 18-15,-3 1-21 0,1 2 20 0,0 0-19 16,-2-1 0-16,1 1 3 0,-4-2-10 0,-1 1 3 15,-9-11 15-15,14 14-1 0,-14-14 2 0,9 13 0 0,-9-13 2 16,0 0 0-16,4 14-2 16,-4-14 4-16,0 0-7 0,0 0 81 0,0 0-34 0,-13 9 51 15,13-9-52-15,0 0 33 0,-14-8-53 0,14 8 38 0,-9-11-54 16,9 11 31-16,-8-18-9 0,8 18 2 16,-6-22-48-16,6 22 47 0,0-23-7 0,0 23-6 15,6-25-3-15,0 13-5 0,-6 12-2 16,13-23-2-16,-6 13-4 0,2 1-2 0,-9 9-3 0,20-13 0 15,-20 13-40-15,19-4 48 0,-19 4-48 16,24 3 41-16,-11 3-34 0,1 2 52 0,-1 3-50 0,4 2 49 16,-4 1-40-16,5 8 42 15,-3 0-43-15,1 2 6 0,-2 1 34 0,0 0-37 16,-1-1 30-16,2 0-93 0,-3-4-45 0,-2-2-61 16,2-3-61-16,1-1-69 0,-4-5-170 0,-9-9-500 15,21 7-700-15</inkml:trace>
  <inkml:trace contextRef="#ctx0" brushRef="#br1" timeOffset="-207337.42">13093 9753 722 0,'0'0'618'0,"-5"-24"-108"0,-1 12-83 0,-1 1-83 15,0 0-77-15,7 11-33 0,-18-14-43 0,18 14-32 0,-20-12-31 16,20 12-13-16,-23-6-11 16,23 6-15-16,-24 2-14 0,24-2-13 0,-27 9-23 0,15-3-1 15,1 2-4-15,3 3-7 0,0 0-4 16,8-11-3-16,-6 23-4 0,6-23-4 0,6 27-4 0,0-13-8 15,6 2-2-15,-1-5 6 16,3 1 1-16,2-1-3 0,-2-5 0 0,1-1-2 0,1-2-5 16,-16-3 1-16,23 5 2 0,-23-5 4 15,19 2 2-15,-19-2-1 0,0 0 1 0,21 1 1 16,-21-1 1-16,0 0-1 0,0 0-3 0,0 0 0 0,19 1-2 16,-19-1-1-16,0 0-1 15,0 0-4-15,6 15 2 0,-6-15 3 0,-2 18 0 0,2-18 1 16,0 21-1-16,0-21 0 0,2 24-2 15,-2-24 1-15,4 22 0 0,-4-22-8 0,7 17 8 0,-7-17 3 16,10 11 0-16,-10-11 0 16,0 0-3-16,23 3-3 0,-23-3-4 0,19-9 1 0,-19 9 5 15,19-16 1-15,-7 3 3 0,-1-2-3 0,-2-3 1 0,0-2 0 16,0-2 0-16,-2-1-8 0,-1-7 1 16,2 0 31-16,-2-2-26 0,-2-2 13 0,1-1-16 0,-1-1 12 15,0-1-13-15,2 3 17 16,-2 0-14-16,-2 6 13 0,1 1-15 0,1 2 1 15,-2 2 0-15,2 1 2 0,-1 6-9 0,-3 16 3 16,4-25 8-16,-4 25-3 0,2-18 1 0,-2 18 1 0,0 0-2 16,0 0-2-16,0 0 2 15,0 0 14-15,14 12-12 0,-10 1 12 0,3 6-12 16,-1 2 12-16,0 5-18 0,0 8 24 0,1 2 0 0,-1 3 21 16,-1 1-24-16,4 1 28 0,-2-2 36 15,4-2-44-15,1-3 25 0,1-3-59 0,3-3 16 0,-3-3 32 16,1-7-40-16,-1-2 29 15,0-3-37-15,-1-5 35 0,-12-8-40 0,23 5 22 0,-23-5-25 16,24-9 29-16,-12 1-37 0,1-6 34 16,0-2-32-16,-4 0 30 0,-2-2-30 0,-1 2 30 15,-2 1-28-15,-4 15 35 0,3-24-33 0,-3 24 39 16,3-18-33-16,-3 18 26 0,0 0-36 0,0-19 42 16,0 19-44-16,0 0 42 0,0 0-38 0,0 0 32 0,0 0-33 15,0 0 33-15,0 0-35 0,7 16 36 16,-7-16-37-16,6 29-6 0,-2-8 6 0,1 2 43 0,-3-1-35 15,2 0 37-15,2 1-44 16,2-3 39-16,1-2-43 0,1-4 16 0,3 0-53 0,-2-5-9 16,-11-9-55-16,25 6-34 15,-25-6-23-15,27-8-28 0,-11-3-16 0,-1-1-38 0,-4-6-16 16,-2-1-82-16,-4-5-31 0,-5 0-324 0,-2-3-241 16</inkml:trace>
  <inkml:trace contextRef="#ctx0" brushRef="#br1" timeOffset="-207217.34">13533 9399 1541 0,'0'0'377'0,"-16"0"-27"0,16 0-46 15,0 0-74-15,0 0-51 0,0 0-32 0,0 0-35 0,0 0-19 16,0 0-22-16,0 0-11 16,0 0-15-16,19 2-6 0,-19-2-16 0,28 6 1 0,-7 0-17 15,-1-1-60-15,0 2-88 0,2 2-61 16,-3 0-244-16,-4 1-371 0,3 2-380 0</inkml:trace>
  <inkml:trace contextRef="#ctx0" brushRef="#br1" timeOffset="-206632.25">13908 9845 485 0,'0'0'531'0,"2"-19"-78"0,-2 19-146 0,1-19 7 0,-1 19-92 15,0-18 38-15,0 18-39 0,0 0-19 16,0-21-30-16,0 21-38 0,0 0-22 0,2-17-21 0,-2 17-16 15,0 0-15-15,11-16-11 16,-11 16-9-16,18-9-8 0,-18 9-8 0,20-5-5 0,-20 5-3 16,22-2-5-16,-22 2-1 0,25 5-6 15,-10-3 2-15,-1 5 0 0,1 3-1 0,-2 4 2 0,-1 1 1 16,-3 1 1-16,1 1 0 0,-6-1 0 0,-2 1-2 16,-4 2-3-16,-2 2 1 0,-4 1-3 15,-2-1-3-15,-4 2 0 0,1-3 6 0,1-2-3 0,-1-1-1 16,4-4 0-16,0-1-3 0,9-12-3 15,-7 15 0-15,7-15-1 0,0 0-6 0,1 16-3 0,-1-16-4 16,13 7 7-16,-13-7-4 16,23 5 3-16,-23-5 4 0,27 5 4 0,-27-5 1 15,29 6 0-15,-29-6 0 0,24 4 5 0,-24-4-7 0,20 6-2 16,-20-6 0-16,17 5 0 0,-17-5 8 16,0 0-4-16,8 13 1 0,-8-13 1 0,-6 13 4 0,6-13-4 15,-16 20 5-15,2-8-6 16,-2 2 4-16,-1-1 5 0,-2 0-5 0,1-1-5 0,3-2 3 15,4-2-4-15,11-8-29 0,-18 10-57 16,18-10-57-16,0 0-157 0,0 0-213 0,0 0-273 0,0 0-333 16</inkml:trace>
  <inkml:trace contextRef="#ctx0" brushRef="#br1" timeOffset="-206091.72">14458 9819 836 0,'0'0'616'0,"5"-22"-132"16,-5 22-66-1,0-21-90-15,0 21-72 0,-8-16-47 0,8 16-44 0,-15-16-30 16,15 16-23-16,-27-11-18 0,11 9-14 16,-1-1-8-16,17 3-11 0,-34 1 2 0,18 2-12 0,-1 2-10 15,3 2-9-15,0 4-8 16,-1 1-11-16,4 2-2 0,2-1 5 0,5 0-6 0,0 4 1 16,4-17-4-16,0 25-4 0,0-25-1 0,10 25-6 0,-2-15 5 15,2 0 7-15,3-3-14 0,0 0 1 16,2-2 0-16,-15-5 2 0,27 4 1 0,-27-4 0 0,27-1-3 15,-27 1 5-15,24-3 1 16,-24 3 1-16,18-2 0 0,-18 2-4 0,0 0 0 0,21-3 1 16,-21 3 6-16,0 0-5 0,0 0-2 15,17 1 0-15,-17-1 0 0,0 0 1 0,10 9-7 0,-10-9 8 16,0 0-1-16,8 17 1 0,-8-17 1 0,9 14-16 0,-9-14 10 16,9 10 0-16,-9-10 3 15,13 10-7-15,-13-10-2 0,16 2-5 0,-16-2-2 16,29-12-3-16,-10 2 5 0,2-7 3 15,4-4 1-15,0-4 3 0,-2-4-3 0,2-3 5 0,0-7 3 16,-6 3 3-16,-2 1 2 16,-3-4-1-16,-4 3 2 0,-3-4 1 0,-3 0 1 0,-4 2-6 15,-2 1 6-15,-4 2 0 0,0 3 14 0,0 7 13 0,-1 4 3 16,1 0-6-16,0 8 5 0,6 13-7 16,-8-21-8-16,8 21-5 0,0 0-3 0,-7-13-2 0,7 13-10 15,0 0 0-15,-5 14 9 16,5-14-3-16,-2 25 13 0,3-5-12 0,2 5 10 0,0 3-21 15,-1 9 8-15,-2 4-2 0,-2 2 3 16,2 1-1-16,2-3 1 0,-2-3 0 16,5-4-10-16,-1-2 10 0,4-8-1 0,-2-5-11 15,3-2-21-15,0-6-43 0,-9-11-74 0,15 7-77 0,-15-7-200 16,13-7-538-16,-13 7-648 0</inkml:trace>
  <inkml:trace contextRef="#ctx0" brushRef="#br1" timeOffset="-205867.81">14506 9528 1319 0,'-19'-4'498'0,"19"4"-119"0,0 0-73 16,0 0-83-16,0 0-40 0,0 0-41 0,0 0-19 0,0 0-17 15,27-5-10-15,-2 5-10 0,4 1-2 0,0 1 0 0,3 0-4 16,4-1-21-16,-1 2 3 16,-1 1-11-16,-5-1-2 0,-1 3-17 0,-3 2 3 0,4 0-15 15,-7 2-2-15,-2 1-23 0,-1 1 15 16,-1 2-3-16,-3 1 7 0,-1 3-3 0,-3 1 0 0,-1-1-10 15,-2 0 1-15,-1-3 5 16,-3-2-3-16,-4-13 0 0,8 23-4 0,-8-23-38 16,5 13-60-16,-5-13-75 0,0 0-96 15,0 0-161-15,0 0-474 0,0 0-539 0</inkml:trace>
  <inkml:trace contextRef="#ctx0" brushRef="#br1" timeOffset="-205487.49">14924 9450 806 0,'0'0'608'0,"0"-24"-150"0,0 24-81 0,0-18-74 16,0 18-81-16,2-17-51 16,-2 17-34-16,6-15-5 0,-6 15-16 0,7-11-17 0,-7 11-16 15,11-8-9-15,-11 8-10 0,0 0-4 16,23-1-9-16,-23 1 0 0,20 8 4 0,-7 0-16 0,-1 1 2 16,1 3-17-16,-2 2 10 0,3 3-13 0,-4 1 5 15,1 1-15-15,-2 2 10 16,-3-2 9-16,1 4 26 0,-1-3-26 0,1 0 26 15,-1-2-31-15,-1-1 21 0,0-4-35 0,-5-13 17 16,10 20-25-16,-10-20 33 0,10 17-31 0,-10-17 28 0,13 8-26 16,-13-8 28-16,0 0-42 15,23-2 45-15,-23 2-35 0,16-12 36 0,-16 12-40 0,13-19 35 16,-6 5-9-16,-3-1-6 0,-4 15-1 0,0-27-4 0,-1 10 1 16,-5-2-7-16,-2 2-3 0,-5 1-4 15,-2 1-39-15,-3 2 35 0,-2 2-6 0,-2 2 17 0,1 4-55 16,1 0 52-16,20 5-26 15,-31-1 24-15,31 1-42 0,-23 6-16 0,23-6-50 16,-15 13-24-16,15-13-9 0,-3 19-23 0,3-19-18 16,12 17-23-16,-1-7-48 0,6-1-88 0,-1-1-74 0,5-1-359 15,1-1-298-15</inkml:trace>
  <inkml:trace contextRef="#ctx0" brushRef="#br1" timeOffset="-205177.64">15235 9549 1364 0,'27'1'297'0,"-2"-1"-64"0,-5 0-33 0,-1 1-16 0,-19-1-6 15,23 3 8-15,-23-3-14 0,17 3-23 16,-17-3-25-16,12 9-24 0,-12-9-19 0,0 0-16 0,6 16-11 15,-6-16-10-15,0 0-13 16,0 19-3-16,0-19-12 0,0 0 2 0,0 0-3 0,0 17-4 16,0-17 3-16,0 0 23 0,0 0 28 15,0 0 18-15,0 0 9 0,0 0 1 0,0 0 35 16,0 0-32-16,13-5 44 0,-13 5-52 0,5-14 46 0,-5 14-10 16,4-18-26-16,-4 18-15 0,7-23-3 15,0 11-19-15,-2-1-5 0,-5 13-3 0,11-20-12 16,-11 20-8-16,15-19-7 0,-5 11-6 0,0 0-5 15,4 4 2-15,-14 4-2 0,25-6-3 0,-25 6-10 0,34 2 0 16,-14 3 1-16,2 2 8 16,-2 4-2-16,-2-1-9 0,0 4 0 0,-3 1 8 0,-1 3-35 15,-3 1 38-15,-1 4-35 16,-5 2 33-16,-1 1-32 0,-2 0 28 0,-4-1-22 0,-1 0-3 16,-3-1-72-16,-2-2-24 0,-2-2-90 0,-1-4-72 15,-2 1-89-15,0-5-160 0,0-4-513 16,2-2-791-16</inkml:trace>
  <inkml:trace contextRef="#ctx0" brushRef="#br1" timeOffset="-204887.38">15607 8966 1181 0,'-7'-15'523'15,"0"2"-65"-15,7 13-80 0,-10-19-105 0,10 19-62 0,-6-12-45 16,6 12-20-16,0 0 4 15,0 0 5-15,0 0-4 0,0 0-8 0,15 14-18 16,-2 2-28-16,6 4-14 0,3 4-8 16,4 2-9-16,7 8-6 0,1 3 14 0,2 4 38 0,0 4-59 15,3 3 43-15,-1 0 33 0,4 1-59 0,3-2 29 0,-2 0-63 16,3-1-6-16,-3-1-7 16,-2 2-15-16,-3 0-6 0,-4 3 6 0,-6-1-28 15,-6-1 41-15,-9-8-40 0,-5 1 41 0,-9 0-7 16,-7 1-3-16,-10 3-2 0,-8-1 36 0,-7-1-64 0,-7-4-43 15,-8-3-129-15,-4-5-147 16,-6-3-175-16,-3-3-709 0,2-3-962 0</inkml:trace>
  <inkml:trace contextRef="#ctx0" brushRef="#br1" timeOffset="-203707.19">12379 10650 848 0,'-40'-6'484'0,"-2"0"-145"0,0 1-41 16,0 0-92-16,1 1-2 0,2-1-73 16,2 1 4-16,3 0-70 0,5 0 20 0,2 3-48 0,4-2 21 15,0 0-57-15,4 2 61 0,19 1-52 0,-29-2 43 0,29 2-46 16,-21-1 33-16,21 1-47 16,0 0 38-16,-23 1-43 0,23-1 42 0,0 0-43 0,0 0 47 15,0 0-42-15,0 0 64 0,0 0-33 16,21 13 49-16,2-9-50 0,8-3 58 0,7 2-76 0,8-1 65 15,4 0-60-15,5-2 48 16,14 2-59-16,5-4 69 0,3 0-3 0,8 0 1 16,5-3 6-16,6-1-2 0,5-2-6 15,27-3 4-15,3-1-10 0,1 1-7 0,3-3-8 0,9 1-8 16,-2-1-3-16,-1-2 1 0,5 1 19 0,-3 0-24 0,5 1 17 16,1 0-29-16,-1 2 23 15,0 0-33-15,-6 2 18 0,1-1-20 0,-3 0 28 0,-3 0-36 16,-4 2 25-16,-6-2-31 0,-25 3 28 15,-2 0-3-15,-3 0-1 0,-4 1-4 0,-2 1-2 0,-6 1-3 16,-5-1-8-16,-5 1-1 16,-7 1-1-16,-15 1 6 0,-6 0-15 0,-4 0-17 0,-7-1-15 15,-10 3-3-15,-9-3-53 0,-17 4-37 16,17-4-50-16,-17 4 0 0,0 0-106 0,-19-12-115 0,-8 5-478 16,-8-1-512-16</inkml:trace>
  <inkml:trace contextRef="#ctx0" brushRef="#br1" timeOffset="-203237.42">13666 10414 648 0,'-43'10'467'0,"-2"-1"-104"16,3 1-101-16,0 2-64 0,0-2-27 15,7 0-49-15,3-2-12 0,9-1-37 0,3-1 3 0,5-1-56 16,15-5 19-16,-19 7-18 15,19-7 1-15,0 0-13 0,0 0 5 0,0 0-9 0,4 18 11 16,-4-18-15-16,25 7 23 0,-6-3-16 16,3 0 3-16,7-1 24 0,8 2 0 0,3-3 48 15,6 3-19-15,6-3 71 0,15 0-59 0,3-3 57 0,5-1-62 16,2 0 48-16,5-4-16 16,5 1 0-16,4-2-5 0,3-1-5 0,7 0-9 0,22-4-8 15,-24 3-11-15,22-4-19 0,-21 2 23 16,25-2-12-16,-7 0 37 0,2-1-36 0,-22 2 31 0,21-3-51 15,-24 2 36-15,3-1-15 16,-2 1-1-16,0 1 7 0,-1-2-30 0,-1 2-6 0,-1-1-17 16,-3 1 28-16,-3-1-26 0,-5 1-3 15,-4-1-5-15,-6 2 0 0,-6 3 20 0,-5-1-22 0,-14 2 16 16,-6 0-25-16,-6 3 19 0,-8 0-23 0,-4 1 21 0,-6 1-34 16,-17 2 35-16,20-4-21 15,-20 4 19-15,0 0-21 0,0 0 20 0,16-4-19 0,-16 4 19 16,0 0-20-16,0 0 3 15,0 0 1-15,0 0-13 0,0 0 16 0,0 0-4 0,0 0-18 16,-8-15-26-16,8 15-36 16,0 0-25-16,-13-8-46 0,13 8-49 0,-13-7-19 0,13 7-89 15,-16-7-41-15,16 7-622 0,-24-8-679 0</inkml:trace>
  <inkml:trace contextRef="#ctx0" brushRef="#br1" timeOffset="-194787.4">13151 11414 288 0,'0'0'652'0,"0"0"-233"0,0 0-104 15,0 0-71-15,0 0-37 16,0 0-37-16,0 0-31 0,0 0-28 0,0 0-27 15,0 0-20-15,0 0-10 0,0 0-25 16,0 0 41-16,0 0-57 0,0 0 0 0,0 0 4 0,0 0-3 16,0 0-2-16,19-3-3 15,-19 3-5-15,0 0 5 0,21 7-1 0,-21-7-17 0,23 8 53 16,-9-1-52-16,1-1 11 0,1-1 34 0,2 2-42 0,0 1 39 16,0 0-43-16,4-1 39 0,-1 0-41 15,0 1 43-15,2-3-46 0,2 2 36 0,0 1-11 0,4 1 53 16,1-1-63-16,1 2 54 15,1-2-54-15,-1 1 45 0,3 0-49 0,-1 0 44 0,-1 0-54 16,1 0 54-16,-1-1-53 0,1 0 60 16,1 1-57-16,-1-1 62 0,-1 0-57 0,1 1 69 15,1-1-59-15,0 1 56 0,0-1-58 0,-2 0 51 0,3 1-62 16,-1 0 65-16,1-1-8 16,-1 1-6-16,2-1-3 0,1-1-52 0,-1 2 50 0,2-1-54 15,-1-4 57-15,0 3-56 0,3 1 56 16,0-2-7-16,-1-1-11 0,1 0 3 0,0 0-3 0,0-1-6 15,-1 2-4-15,2-2 4 16,-1 0-1-16,0 0-4 0,1 2-1 0,-3-2-2 0,0-1-6 16,0-1 0-16,3 3 21 0,-3-4-12 15,0 2 10-15,0-2-18 0,1 1 4 0,-1 0 0 0,0-1-2 16,2-2-1-16,-1 2-3 0,1-1 1 0,0-1-6 0,0 0 8 16,0-2 1-16,-1 2 0 15,1-1-2-15,-1 1-1 0,0-2 1 0,0 0 6 16,1 1-1-16,-2-2 1 0,1 2-4 15,0-3-8-15,1 2 28 0,-1-1-21 0,2-1-2 0,1-1 0 16,-1 2-4-16,2-2 5 16,0 0 0-16,2 1 1 0,0-1-1 0,-1-2-7 0,2 2 9 15,-1 1 1-15,0-1 1 0,4-2 0 0,-2 2-2 0,-2 1-1 16,3-3 3-16,-2 2-1 0,2-1-1 16,0 1-2-16,2 0 2 0,0-2-14 0,0 3 10 0,10-4 4 15,1 1 0-15,-2 3-6 16,1-2-1-16,-9 1 4 0,8-1-1 0,-8 2 1 0,1 0-2 15,-2-1-10-15,1 2 14 0,1-2-3 16,-3 0 1-16,13 1-2 0,-11 0 2 16,2 1 0-16,-3-1 0 0,13-1 0 15,-11 2-2-15,0-1-9 0,-1 2 11 0,1-1 1 0,-1 1-1 16,-1 0-4-16,0 2 2 0,0-1 2 0,-2 1-1 0,-2 1-1 16,0 0 0-16,-1 0-10 0,-2 0 12 15,0 0-2-15,0-1 0 0,-1 1-13 0,0 0-28 0,-2-1 51 16,0 0-2-16,2 0-1 15,-3 1-32-15,0 0 23 0,-1-2 10 0,0 0 0 16,-1 1-5-16,-5 1 1 0,0-1 0 0,-1 0-1 16,0 0-1-16,-1 0-1 0,0-1-12 0,-1 0-16 15,0 2 34-15,-1-2-2 0,-1 0-2 0,0 2 1 16,-1-3-1-16,0 2 0 0,0 1-1 16,0-2 0-16,-1 0-12 0,0 2 14 0,0-2-2 0,1-1 1 15,-1 2-2-15,1 1 5 0,-2-2-1 16,2 0 3-16,1 1 1 0,-1-1 1 0,1 1-10 0,1-1 15 15,0 1-2-15,2 0 3 16,0-1-2-16,1 1 2 0,1 0 4 0,5-1-5 0,1-1-2 16,-1 1-2-16,1 0-11 0,-1 0-7 15,2 0 12-15,-1-1 5 0,2 2-4 0,-1-1 0 0,1 1-2 16,0-2 2-16,0 2-4 0,0-1-10 0,-1 1 4 0,0 0 0 16,-1 1-1-16,-5 0 5 15,0-2-2-15,-1 2-3 0,0 0-29 0,-1 0-79 16,-2-4-137-16,4-3-160 15,-8 3-742-15,-4-4-896 0</inkml:trace>
  <inkml:trace contextRef="#ctx0" brushRef="#br1" timeOffset="-193427.67">25008 12010 345 0,'0'0'546'0,"0"0"-182"0,-11-9-85 15,11 9-74-15,0 0-40 16,0 0-32-16,0 0-24 0,18-4-35 0,-18 4 10 16,31 0-13-16,-7 3 0 0,3-2-16 15,3 3 9-15,6 0-29 0,4 2 21 0,7-3-27 0,1 2 30 16,17 0-24-16,3 0-11 0,7-1 12 0,11-1 3 16,4 0 13-16,8 0 9 0,8 0 49 0,31-1-63 15,9 0 0-15,5-1 4 0,6 0 8 0,2 1-10 0,5-1 44 16,5 0-66-16,3 1-4 15,0-1-4-15,-2 1-5 0,1-1 53 0,2 0-68 0,-3 1 1 16,-6-1-1-16,-1 1-6 0,-7-2 8 16,-5 1 0-16,-6-1-1 0,-5 1-1 0,-32 1 0 15,-1-2-8-15,-8 2 9 0,-5-1 2 0,-6 1-16 0,-6 0 10 16,-9-1 8-16,-8 0-1 16,-16 0 1-16,-6 0-23 0,-12-1-42 0,-5-1-32 0,-26 1-78 15,25-2 34-15,-25 2-91 0,0 0-616 16,-26-15-431-16</inkml:trace>
  <inkml:trace contextRef="#ctx0" brushRef="#br1" timeOffset="-193127.7">25881 12147 179 0,'-46'6'696'0,"14"-3"-250"0,7-1-92 0,5 0-95 16,20-2-37-16,-18 4-49 0,18-4-37 15,0 0-38-15,0 0-18 0,32 7-16 0,-3-6-33 0,13-1 17 16,10-3-15-16,16 0 22 16,10-1 6-16,9 0 63 0,11-2-54 0,34-3-3 0,5 0-11 15,6 2 4-15,2-1-10 0,7 3-18 0,6-1 2 16,1 0-9-16,4 1-4 0,-3 2-2 16,7-1-6-16,0 1-9 0,1-1 6 0,-3 2-3 0,-2-1 2 15,-1 0-12-15,-1 1 8 16,-2 1-2-16,-4 0 0 0,-5 1-2 0,-3 0-3 0,-5 0-1 15,-1 0-57-15,-6 1-81 0,-28-1 41 16,-2 2-53-16,-5 2-3 0,-5-1-133 0,-9-1-498 0,-3 2-321 16</inkml:trace>
  <inkml:trace contextRef="#ctx0" brushRef="#br1" timeOffset="-190697.34">19567 10033 744 0,'-1'-26'539'0,"1"26"-174"0,-4-25-34 16,4 25-95-16,-5-26 10 0,1 12-101 0,0-2 30 0,-1 3-66 15,-2 0 51-15,1-1-70 16,-1 0 34-16,-2-1-52 0,-2 1 37 0,2 2-49 16,-2-1 35-16,1 2-57 0,-1 1 46 0,1 1-62 15,-1 2 44-15,0 0-55 0,11 7 46 0,-21-12-47 0,21 12 44 16,-18-5-55-16,18 5 42 0,-20-1-51 0,20 1 49 16,-21 5-52-16,21-5 48 15,-21 14-53-15,7-2 43 0,2 1-44 0,1 3 50 0,1 2-51 16,1 2 47-16,1 2-47 0,1 2 44 15,3 2-47-15,1 1 46 0,1 2-9 0,2 2 3 0,4 7 0 16,0 0 6-16,1 2-18 16,3 0 2-16,0 2-1 0,2 12-2 0,2 5-1 0,-3 2 1 15,-1 1-8-15,0-2 6 0,-3-2 2 16,-1-11-6-16,0-2-4 0,-1-3 3 0,0-3-90 0,-6-3-154 16,3-7-218-16,0-4-505 0,-1-2-663 0</inkml:trace>
  <inkml:trace contextRef="#ctx0" brushRef="#br1" timeOffset="-190447.5">19158 10539 587 0,'-1'-28'553'16,"1"28"-79"-16,1-24-162 0,-1 24-2 0,5-23-100 15,0 10 23-15,3 0-36 0,3-1-22 16,2-2-14-16,4 1-19 0,2 2-21 0,3-6-7 15,2 5-23-15,3-1-13 0,0 2-20 0,2 1-2 16,0 0-24-16,0 2 4 0,-5 3-11 16,1 0 0-16,-1 1-16 0,-2 3 7 0,-4 0-11 0,-18 3 2 15,29-1-8-15,-29 1 8 0,23 6-11 0,-23-6 10 0,16 14-24 16,-16-14-61-16,5 17-58 16,-5-17-59-16,0 21-86 0,0-21-165 0,-5 19-400 0,5-19-436 15</inkml:trace>
  <inkml:trace contextRef="#ctx0" brushRef="#br1" timeOffset="-190207.47">19663 10371 702 0,'0'0'522'16,"0"0"-103"-16,0 0-79 0,0 0-49 0,0 0-41 0,0 0-47 16,0 0-37-16,0 0-24 15,0 0-23-15,0 0-20 0,6-14-16 0,-6 14-15 0,0 0-16 16,0 0-12-16,0 0-6 0,0 0-5 15,0 0-2-15,0 0-4 0,0 0-2 0,9 10-1 16,-9-10-50-16,0 0 54 0,6 14-50 16,-6-14 49-16,6 12-48 0,-6-12 47 0,6 14-46 15,-6-14 50-15,4 15-50 0,-4-15 48 0,5 12-58 0,-5-12 59 16,0 0-82-16,6 16-27 0,-6-16-94 16,0 0-159-16,0 0-536 0,0 0-483 0</inkml:trace>
  <inkml:trace contextRef="#ctx0" brushRef="#br1" timeOffset="-189867.65">19753 10094 536 0,'0'0'537'0,"-11"-13"-80"0,11 13-128 0,-12-11-10 0,12 11-82 0,-13-8 25 0,13 8-88 16,0 0 26-16,-14-11-85 15,14 11 33-15,0 0-73 0,-10-8 33 0,10 8-69 16,0 0 39-16,0 0-67 0,0 0 55 0,0 0-41 16,0 0 54-16,0 0-40 0,0 0 45 0,0 0-57 0,5-17 42 15,-5 17-54-15,0 0 31 0,0 0-44 0,19-2 46 0,-19 2-56 16,0 0 43-16,0 0-45 16,18-5 49-16,-18 5-54 0,0 0 47 0,0 0-51 15,0 0 57-15,0 0-55 0,0 0 53 16,16-3-55-16,-16 3 46 0,0 0-8 0,0 0-4 0,0 0-4 15,0 0-13-15,0 0-42 16,-19 8 23-16,19-8-43 0,-19 8-40 0,19-8-85 16,-17 11 7-16,17-11-55 0,-11 8-137 0,11-8-524 15,0 0-530-15</inkml:trace>
  <inkml:trace contextRef="#ctx0" brushRef="#br1" timeOffset="-189647.45">19836 10024 951 0,'20'-11'497'0,"-20"11"-51"16,12-8-113-16,-12 8 29 0,0 0-113 15,14-11 29-15,-14 11-70 0,0 0 20 0,0 0-63 0,0 0 21 16,10-10-54-16,-10 10 9 16,0 0-33-16,0 0-11 0,0 0-15 0,0 0-5 0,3 19-10 15,-3-19-15-15,-1 27-10 0,1-8-7 0,0 0 26 0,1 6-51 16,-1 0 29-16,1 4-31 0,0 0 31 16,1 6-24-16,0 1 32 0,0-2-42 0,1-2-2 0,0-5-2 15,3 1 1-15,0-3-7 16,0-1-3-16,1-3-35 0,2-1-40 0,0-3-57 0,-1-4-74 15,-8-13-126-15,13 13-149 16,-13-13-560-16,12 8-800 0</inkml:trace>
  <inkml:trace contextRef="#ctx0" brushRef="#br1" timeOffset="-189467.41">19861 10311 659 0,'-9'-10'612'0,"9"10"-113"0,-15-14-65 16,15 14-64-16,-10-12-97 15,10 12-50-15,0 0-34 0,-3-15-33 0,3 15-21 0,0 0-29 16,12-17-24-16,-1 8-15 0,3 3-9 16,4-3-11-16,4 2-10 0,1 0-8 0,2-1-16 15,1 2 0-15,4-3-109 0,-5 3-138 0,-4 2-369 0,2 0-294 16,-6 2-529-16</inkml:trace>
  <inkml:trace contextRef="#ctx0" brushRef="#br1" timeOffset="-189067.73">20461 9853 1056 0,'0'0'533'0,"-5"-17"-188"16,5 17-51-16,-10-11-108 0,10 11 35 0,0 0-100 0,-24-1 57 15,13 8-55-15,-4 5 50 0,1 3-56 16,-4 8 36-16,4 2-55 0,0 3 30 0,4 1-25 16,2 4-5-16,3 3 31 0,1 3 30 15,2 2-26-15,5 1-60 0,2 0 20 0,3-1-59 0,1-2 32 16,4-1-55-16,2-3-1 0,3-1-8 0,3-4-34 16,4-3-85-16,4-5-107 0,4-6-161 0,2-3-743 15,4-4-877-15</inkml:trace>
  <inkml:trace contextRef="#ctx0" brushRef="#br1" timeOffset="-188707.89">21101 9667 860 0,'-2'-17'553'15,"2"17"-70"-15,-2-25-81 0,2 25-85 0,1-19-77 0,-1 19-26 16,7-14-9-16,-7 14-13 0,13-7-11 0,-13 7-22 0,23 2-8 16,-4 5-18-16,7 6-16 15,0 5-18-15,1 4-42 0,0 5 14 0,6 6-29 0,-2 9 70 16,-2 3 8-16,-3 4-17 0,-3 1-13 15,-4 3-24-15,-5 1 7 0,-3 1-34 0,-8-9 28 0,-4 3-40 16,-8 9 20-16,-4 1-35 16,-9 0-2-16,-6-1-8 0,-6 1-4 0,-7-2 17 15,-5 0-53-15,-3-5-43 0,1-2-144 0,-7-6-130 0,-5-3-325 16,6-3-448-16,1-5-876 0</inkml:trace>
  <inkml:trace contextRef="#ctx0" brushRef="#br1" timeOffset="-183767.32">21070 10831 585 0,'45'-24'407'0,"-2"0"-123"0,1-2-52 16,0 1-58-16,-3 0-35 15,-6 3-39-15,-2 1-14 0,-1 0-39 16,1 0-54-16,-6-2-164 0,-4 0-373 0,-2 3-42 16</inkml:trace>
  <inkml:trace contextRef="#ctx0" brushRef="#br1" timeOffset="-160687.52">14807 11974 980 0,'-12'-20'475'16,"-1"2"-94"-16,0 1-64 15,-1 2-49-15,1 2-49 0,-2 0-46 0,3 4-29 0,0 2-32 16,12 7-15-16,-17-13-18 15,17 13-16-15,-13-8-11 0,13 8-12 0,0 0-16 0,-14 5 1 0,14-5-5 16,-9 30-1-16,5-5-21 16,3 5 16-16,2 11-51 0,1 2 54 0,1 4-45 0,2 10 30 15,4 1 18-15,3 2-50 0,-1 0 48 0,0 2-2 0,3 1-1 16,0 1-8-16,2-3 3 0,0-2-5 16,5-5 1-16,1-5-81 0,0-2-106 0,1-17-161 15,1-2-517-15,3-5-459 16</inkml:trace>
  <inkml:trace contextRef="#ctx0" brushRef="#br1" timeOffset="-159927.93">18166 11707 638 0,'-3'-27'578'0,"-1"1"-166"0,-2 3-52 15,2 1-106-15,-1 6 6 0,2 1-106 0,3 15 5 0,-5-22-77 16,5 22-38-16,-4-15 58 15,4 15-71-15,0 0 47 0,0 0-66 0,0 0 50 16,19 6-53-16,-2 7 41 0,4 8-10 16,2 4-4-16,7 9-10 0,3 6-9 0,0 5 6 15,3 4 17-15,-1 5 3 0,-1 3-6 0,0 5-3 0,-4 3-4 0,0 1-7 16,-4 2-3-16,-6 1-15 16,-3 0 2-16,-7 4 0 0,-6 3 6 0,-7 5 0 15,-5 1-19-15,-8 3-85 0,-10 17-98 0,-2-27-246 16,-11 18-439-16,-8-10-484 0</inkml:trace>
  <inkml:trace contextRef="#ctx0" brushRef="#br1" timeOffset="-156077.45">14757 11715 190 0,'6'-15'611'0,"0"2"-159"15,-6 13-140-15,4-23-24 0,-4 23-77 0,3-22 12 0,-3 22-87 16,-1-20 33-16,1 20-75 16,-6-19 44-16,6 19-55 0,-8-19 34 0,8 19-54 0,-12-16 36 15,12 16-50-15,-10-13 39 0,10 13-55 0,-11-11 40 16,11 11-62-16,0 0 42 0,-15-8-57 16,15 8 47-16,0 0-54 0,-17 4 44 0,17-4-49 0,-15 19 48 15,7 0-4-15,-1 8-6 16,-1 2 1-16,2 5-9 0,0 4-1 0,1 2 1 0,3 6-3 15,-2 12 18-15,3 3 4 0,3 2 40 16,2 0-56-16,3 0 45 0,4-1-53 0,5-2 48 16,2-3-10-16,3-3-8 0,3-3-14 15,5-2 16-15,2-4-17 0,3-1 2 0,2-4-24 0,2-5-1 16,-1-1-91-16,-7-10-94 0,2-4-159 0,-1 1-683 0,-2-5-765 16</inkml:trace>
  <inkml:trace contextRef="#ctx0" brushRef="#br1" timeOffset="-155437.98">18362 11589 1115 0,'4'-16'481'15,"-4"16"-111"-15,0 0-73 0,0 0-65 0,2-15-60 16,-2 15-44-16,0 0-21 15,0 0-24-15,0 0-18 0,0 0-1 0,0 0 8 0,15 10 29 16,-10 4 8-16,2 4-8 0,2 4 2 16,0 7-11-16,2 5-29 0,1 2 3 0,0 0-18 0,-1 0-5 15,3 3-19-15,-2 1 5 0,5 7-13 0,-1 3 1 0,-4-10-7 16,-1 2 1-16,-1-2-14 16,-1 2 13-16,-3 0-85 0,-3 1-80 0,-3-1-36 0,-4 0-161 15,-3-3-592-15,-7 1-619 0</inkml:trace>
  <inkml:trace contextRef="#ctx0" brushRef="#br1" timeOffset="-153507.47">17020 13522 188 0,'0'0'510'16,"0"0"-134"-16,0 0-67 0,0 0-75 15,0 0-39-15,0 0-30 0,0 0-26 0,0 0-18 0,0 0-23 16,0 0-12-16,0 0-8 0,0 0-22 0,0 0-5 16,0 0-16-16,0 0-13 15,0 0-3-15,9-8-6 0,-9 8-4 0,0 0 1 0,0 0-8 16,0 0 10-16,0 0-4 0,0 0-3 15,0 0-13-15,0 0-1 0,0 0 2 0,0 0 2 0,0 0 5 16,0 0 7-16,0 0-10 16,0 0-12-16,10 9 18 0,-10-9-13 0,0 0 16 0,4 14-15 15,-4-14 19-15,6 15-21 0,-6-15 29 0,6 20-26 0,-6-20 22 16,6 24-14-16,-4-8 33 0,1 0-29 16,0 0 24-16,1 4-30 0,2-1 23 0,-3-1-38 0,1 2 42 15,0-4-13 1,0 0 32-16,0 0-40 0,0-1 31 0,0 0-38 0,2 0 35 15,-3-2-38-15,1 1 47 0,-4-14-43 16,8 24 44-16,-8-24-44 0,7 19 37 0,-7-19-44 16,8 18 38-16,-8-18-41 0,7 14 38 15,-7-14-45-15,6 13 80 0,-6-13-33 0,8 11 69 0,-8-11-33 16,14 7 88-16,-14-7-33 0,21-1 51 0,3-6-34 0,7-12 26 16,12-12-44-16,7-9 8 0,8-8-16 15,21-20-21-15,7-7 24 0,10-8-26 0,6-8-57 0,6-4 1 16,5-5-18-16,2-4 3 15,2 2 33-15,-1 3-11 0,2 5-8 0,-3 6-76 16,-6 8-61-16,-8 6-96 0,-7 7-178 16,-16 8-841-16,-21 18-965 0</inkml:trace>
  <inkml:trace contextRef="#ctx0" brushRef="#br1" timeOffset="-149317.86">16239 14709 268 0,'0'0'540'15,"3"-18"-177"-15,-3 18-63 0,0 0-70 16,0 0-62-16,-1-20-17 0,1 20-22 0,0 0-20 0,-4-16-21 16,4 16-17-16,0 0 0 15,-7-19-13-15,7 19-7 0,-7-14-11 0,7 14-18 0,-10-14 18 16,10 14-13-16,-11-18 1 0,11 18-1 0,-12-17 5 16,12 17 32-16,-16-18-49 0,7 8 28 0,-1 1-34 15,-1-1 48-15,1-1-58 0,-3 0 52 0,1 2-53 16,1 0 40-16,-5 0-45 15,1-2 60-15,-2 3-50 0,1-3 39 0,-2 3-47 0,2-1 45 16,-2 1-50-16,-1 0 46 0,1 1-50 16,0-1 45-16,-1 2-53 0,0 0 53 0,0-1-53 0,0 1 56 15,0 0-57-15,0 0 60 0,0 0-53 0,-1 2 49 0,0-2-52 16,-1 0 52-16,-1 0-56 16,-1 0 45-16,2 1-37 0,-2-2 42 0,1 0-47 0,0 1 65 15,-1 0-52-15,2-2 47 0,-1 1-51 16,1-1 52-16,-1-1-60 0,0 1 55 0,2-2-60 15,-1 2 85-15,1 0-46 16,0-1 33-16,0 1-59 0,2 0 52 0,-1-1-61 0,0 1 55 16,0-2-55-16,-1 2 55 0,-2 1-82 15,3-3 84-15,-3 2-56 0,-2 1 51 0,-1-1-53 0,-4-1 50 16,-3 1-50-16,-2 1 42 0,1-1-44 0,-1 0-4 0,-1 1 13 16,-1-1 2-16,3-2 3 15,-3 3 3-15,1-1-5 0,-1 0 7 0,-2 0 1 0,1 1 1 16,-3 0-8-16,1 0 60 0,-1-2-61 15,-1 3 52-15,0 1-55 0,-2 0 53 0,-1-3-67 0,1 2 15 16,0-1 1-16,-2 3 2 16,1-4-5-16,-4 3 10 0,3-2 2 0,-4 2-1 15,2-1 3-15,-2-1-2 0,-1 2-3 16,1-1 5-16,-12-1 47 0,11 1-56 0,2 1 49 0,-2-1-52 16,0 0 51-16,1 1-56 0,-10-3 54 0,8 2-64 0,2 0 5 15,-1-1 9-15,-11 1 3 16,1-2-13-16,10 2 20 0,1 0 4 0,-10 0-2 0,8-1 50 15,2 1-61-15,-1 0 55 0,0 0-63 16,1 0 57-16,-1 0-53 0,-1 0 47 0,2 0-51 0,-1-1 53 16,1 0-57-16,-1 1 55 15,1 0-56-15,-1-1 7 0,1 1 51 0,-2-1-61 0,1 0 62 16,-9 0-56-16,13 0 54 0,-4 0-54 0,2 0 49 16,2 2-53-16,-2-1 58 0,2 0-57 15,0 0 55-15,-2 2-62 0,0-2 64 0,3 1-58 0,-2-1 56 16,0 0-56-16,0 2 56 15,4 0-65-15,-6-2 67 0,2 1-58 0,-1-1 57 16,1 4-57-16,-1-4 56 0,2 1-56 0,-2 1 54 16,2 0-55-16,-2 0 57 0,-1 0-55 0,3 1 39 0,-1 1-44 15,-1 0 64-15,0-1-59 0,1 1 58 0,0 1-53 0,1-1 50 16,-3 2-57-16,2-1 57 16,-3-1-63-16,1 2 62 0,1-1-56 0,-2 1 55 0,2 0-54 15,-1 1 53-15,0 1-53 0,2-1 56 16,-2 1-55-16,3 0 55 0,-3 0-57 0,2 0 47 0,0 1-52 15,0-1 64-15,0 2-56 16,1-2 52-16,-2 2-70 0,3 0 71 16,-2 0-51-16,1 1 55 0,1 1-57 0,1 0 56 15,0-1-57-15,3 3 55 0,0-2-54 0,-1 1 52 0,3 0-54 16,2 2 55-16,0 0-64 0,0-1 64 0,3 2-54 0,1-1 5 16,0 1 5-16,1 2 3 15,3 1 2-15,-1 0 2 0,2-1 3 0,1 1-4 0,2 0-1 16,0 2 9-16,2 0-1 0,0-1 0 15,5-1 1-15,0 1-8 0,2 0 1 0,-1 1 10 0,2 1 0 16,0 0-1-16,2 1 0 16,0 1 0-16,1-1-1 0,2 2-5 0,-2 0 1 0,3 0 8 15,1 0 42-15,-1 1-87 0,2 0 87 16,1 1-62-16,2 1 57 0,-1-2-55 0,0 1 50 16,3 2-55-16,0 1 52 0,0 0-56 0,1-1-12 15,1 2 20-15,0 0 5 0,0 0 4 0,2 0 0 16,-1 2 0-16,1-2-5 0,1 1 1 0,2-1 9 15,-1 1 1-15,3 4-1 0,-1-5 2 16,1 3-2-16,1 2 0 0,1-4-3 0,0 2 0 0,2-2 5 16,0 2-3-16,0-1 4 15,2-2-9-15,-1 1 16 0,2 0-7 0,0-1-1 0,0 0 0 16,3 0 46-16,0 0-55 0,-1-1 51 0,2-2-60 0,0 3 62 16,1-4-64-16,1 2 47 0,0 0-49 15,1-2 49-15,2 1-58 0,-2-1 13 0,4 1 4 0,0-2 1 16,0 2 7-16,2-2-2 15,-1 0-13-15,3-1 13 0,0 1-21 0,1-1 31 0,1 0-24 16,1 0 20-16,1 0-21 0,2-1 35 16,-1 0-28-16,1 0 29 0,0 1-28 0,0 0 24 0,2-4-25 15,-2 2 30-15,3 1-4 0,0-4 0 0,-1 2-12 16,1-1 9-16,2 0 1 16,0 0-1-16,0-1-5 0,2-1-18 0,-1-1 23 0,2 0-2 15,1-1-2-15,0 0-1 16,2-1-7-16,-1 1 8 0,1-1-1 0,0 0-1 0,1-1 2 0,-1 1-6 15,2-1 1-15,-1 0 3 16,9 1 0-16,-8-2 1 0,-1 0 46 0,10 4-56 0,1-3 3 16,-2 1 1-16,-7-4-1 0,11 3 3 15,-1-2-4-15,1-1 2 0,-9 0 2 0,10 2 2 0,-9-6-6 16,11 3 54-16,-9-2-56 0,9-1 48 0,-9 1-54 0,11 0 52 16,-10-2-61-16,10 0 48 15,-7-1-45-15,9 2 52 0,0-2-53 0,-2 1-6 16,2 1 14-16,-12-2 50 0,15 0-53 15,-15 0 49-15,2 0-59 0,12 0 57 0,-1 0-51 0,-1-3 50 16,1 3-60-16,1 0 60 16,2-2-49-16,0 1 0 0,0 1 4 0,-1-4 3 0,2 1 0 15,-2-1 4-15,3 1 49 0,-2-2-63 0,2 1 62 16,-1 0-55-16,3-2 3 0,-1 0 2 0,0 1-1 16,2-1 4-16,-1-2 3 0,-1 2 0 0,-1-1-6 0,2 1 8 15,-2 0 2-15,0 0 2 16,-1 1 0-16,-1-2-6 0,-1 0 6 0,5 0 0 0,-4 1-11 15,3 0 12-15,-2-1-1 16,-2 1 0-16,2 0 0 0,-3-1-2 0,-1-1-3 0,-1 1 6 16,0 0 2-16,-1 0-10 15,1-1 8-15,-1 1 1 0,-1-1-2 0,-1 1 1 0,-1 0-4 16,-2-1 4-16,0-1 1 0,-3 1 1 0,-8 2-8 0,-3-2 8 16,2 1 1-16,-2-1 1 0,0 1 1 15,-2-2-5-15,-2 0 6 0,-1 0 1 0,-2-1-8 0,0 2 8 16,-3-3 1-16,-1 0-1 15,-3 1 0-15,-2-1 2 0,-3 0-5 0,-5 2 11 16,-3-1-3-16,-1 0 1 0,-2 0 7 16,-1 0-1-16,-3-2-1 0,-1-1 0 0,-4 1-8 0,-1-3 4 15,1 1 5-15,-4-3 45 0,0 1-61 0,-2-1 53 0,-1-1-57 16,-1-2 48-16,-1 1-53 16,-2-4 41-16,0-1 4 0,-4 0-4 0,0 0-8 0,-2-4-50 15,-1 0 53-15,-3 0-51 0,0 1 51 16,-2-2-53-16,-1 2 43 0,-2 0-43 0,1 0 53 0,-3 0-55 15,-1 0 49-15,0-1-48 16,-3 1 52-16,0 2-53 0,-1-3 51 0,-2 4-57 0,-1-3 55 16,-2 3-51-16,-1 1 49 0,-2-1-51 15,-8 1 50-15,6 4-51 0,-11-3 52 0,7 7-61 16,-11-1 0-16,-3 3-102 0,8 3 2 0,-2 1-73 0,-2 1-68 16,-11-1-193-16,-2 3-366 15,0-1-415-15</inkml:trace>
  <inkml:trace contextRef="#ctx0" brushRef="#br1" timeOffset="-144707.55">18514 16209 528 0,'-16'-11'457'0,"-2"0"-147"0,2 0-36 0,-1-1-95 0,1 0-9 16,2 0-18-16,1 1-28 15,-1-2-34-15,3 1-5 0,0 0-12 0,3 1-5 16,1 1-8-16,7 10 7 0,-12-16-24 0,12 16 2 16,-9-12-13-16,9 12-5 0,0 0-5 0,-7-14-6 0,7 14-3 15,0 0-8-15,0 0 5 0,0 0-8 0,0 0 12 0,0 0-1 16,0 0 19-16,12-6 4 16,-12 6-2-16,19 12 3 0,-6 1-5 0,2 0-7 0,0 3-11 15,1 0 21-15,2 5 1 16,-1 0-2-16,0 0 6 0,-1 2-4 0,1-1-13 0,-2 1 8 15,1 0-11-15,-1 0 9 16,0-1-13-16,-1 0 6 0,1 0-7 0,-3-3 14 0,4 5 12 16,-5-5-10-16,1-1 3 0,1 0-6 15,-2-1-6-15,0 0-8 0,0-2 2 0,-2-1-1 0,0-3-4 16,0-1 3-16,-9-10-4 0,13 17 13 0,-13-17-3 0,12 13 2 16,-12-13 9-1,13 8 17-15,-13-8 21 0,0 0 19 0,31-5 12 16,-8-10 7-16,5-9 3 0,12-17-2 0,7-13-9 15,20-29-17-15,8-10-21 0,8-11-6 0,10-12 28 0,8-12-49 16,10-6-9-16,5-5-8 16,5 2 1-16,0 2 35 0,-2 5-45 0,-3 11-2 0,-7 10-11 15,-7 16 1-15,-11 12-62 0,-15 17-25 0,-25 21-121 0,-10 8-66 16,-13 15-78-16,-14 6-313 0,-14 14-283 16,12-8-627-16</inkml:trace>
  <inkml:trace contextRef="#ctx0" brushRef="#br1" timeOffset="-136562.97">14045 15598 545 0,'-15'-8'393'0,"3"0"-97"16,-1 0-58-16,-4-1-64 0,0 1-33 15,-3-1-25-15,3 0-24 0,-2 0-17 0,0 0-13 0,-2 0-6 16,0 1-26-16,-1-1 8 0,-1-2-11 0,1 1 2 0,-5 0 38 16,0-2-46-16,-2 0 29 15,0 2-44-15,-1-2 21 0,-4 1-19 0,-3-1 36 16,-1 0-39-16,-4 0 28 0,-2-1-43 15,1 3 35-15,-4-1-39 0,-11 3 25 0,-1-3-31 0,-1 5 44 16,-1-1-39-16,9 2 36 16,-1 1-36-16,1 1 41 0,-4 1-44 0,3 2 26 0,-2 0-23 15,1 0 35-15,0 2-36 0,0 0 35 0,1 1-36 0,-1-1 36 16,-9 3-37-16,2 2-8 16,0-1 14-16,-2 3-3 0,3 1 10 0,1 0 35 15,0 1-43-15,3 2 39 0,-2-1-41 0,3 1 38 16,0 1-50-16,1 0 10 0,0-1 10 0,0 4-1 15,0-3 2-15,2 1 1 0,0 0 1 16,1 0-1-16,8-1-9 0,1-1 3 0,0 1 6 0,0-3 7 16,2 1-2-16,2-1 3 15,1-1 6-15,0 1 21 0,4-2-36 0,1 0 20 0,2 0-23 16,5-4 37-16,1 3-39 0,2-2 34 0,0 0-36 0,3-1 33 16,-1 2-35-16,2-1 22 0,2 0-32 15,0 0 48-15,2 1-39 0,-1 0 34 0,3 0-36 0,0 4 35 16,-2-3-35-16,2 7 34 15,0-2-46-15,2 1 46 0,1 2-35 0,1 0 38 16,0 2-34-16,0 1 32 0,2 2-34 16,1 2 4-16,0 0-8 0,1 1 21 0,1 1-10 0,0 2 3 15,1 0 2-15,2 3-1 0,-1-2 4 0,2 0-3 0,1 1-8 16,2 4 12-16,1-1 3 16,2-1-4-16,1 0 0 0,2-4 0 0,2 2-1 0,0-2 20 15,7 0-32-15,-2-2 11 0,4-1 0 16,2 0 3-16,1-3 0 0,6 0 2 0,1-1 24 15,6-2-29-15,12 2 17 0,5-2-23 16,5-3 34-16,3-2-30 0,4-1 26 0,5-3-33 16,1-1 34-16,5-2-30 0,4-1 31 15,4-3-35-15,2 2 23 0,5-4-27 0,0 0 39 0,-1 0-35 16,2 0 27-16,2-2-27 0,-1 1 36 0,1 0-34 0,0-1 21 16,1 1-28-16,-2 0 10 15,-1-2 32-15,-3 0-37 0,-1 0 29 0,-2-3-27 0,-4 4 6 16,-1-4-2-16,-4 1-3 0,1-1 8 15,-3 0-1-15,-2-1 1 0,-4 0-6 0,-1-2 8 0,-2 1-10 16,2 0 13-16,-5-3-1 16,0-1 0-16,-2-3 2 0,-1-1 0 0,0 0-2 15,-1-2 10-15,-3-1-11 0,-2-1-4 0,-1 1 6 0,0-3-1 16,-4 2-34-16,-4-4 42 16,-3 0-37-16,-6 5 30 0,-6 0 14 0,0-1-10 0,-4-2 23 0,-3 1 7 15,-3-1-3-15,-2-2 6 16,-4-1-2-16,-1-1-4 0,-4-1 35 0,-3-4-42 0,0-1 28 15,-3-2-42-15,-4-2 39 0,-2-4-48 16,-1 0 35-16,-7-2-45 0,-3-9 3 0,-7 3 1 0,-5 0 0 16,-7 2-8-1,-8 0 11-15,-5 5 0 0,-7 3 37 0,-9 3-41 0,-8 5 43 16,-5 8-48-16,-10 5 31 0,-6 8-87 0,-6 7 30 0,-3 8-52 16,-24 9 10-16,1 6-37 0,5 6-52 15,0 1-149-15,4 3-314 0,6 2-160 16</inkml:trace>
  <inkml:trace contextRef="#ctx0" brushRef="#br1" timeOffset="-135647.48">14233 16915 563 0,'0'0'377'0,"3"-22"-93"15,-3 22-57-15,-4-25-56 0,-3 11-27 0,-2-3-26 16,-5 0-19-16,-3-4-12 0,-6 2-19 0,0 0-19 0,-4-1 24 16,-2 0-33-16,-5-2-6 0,-10-3-2 15,-4 1-4-15,1 0-11 0,-5 2 1 0,-2-2-3 16,-4 3-6-16,2 0 4 0,-7 3-5 15,3 2 1-15,-6-1-9 0,-1 3 15 0,-2 3-50 0,-3 3 35 16,-3 2-23-16,-3 1 40 0,-3 5-4 16,0 3-3-16,0 2 0 0,0 3-3 0,1 5-2 0,1 2-2 15,2 2-9-15,3 4-2 0,0 3 12 0,2 1 31 0,3 5-43 16,6 0 1-16,0 4 0 16,2 3 0-16,5 1 7 0,2 2 2 0,5 2-35 0,4 1 39 15,4 1-36-15,6-2 39 0,2 1-36 16,7-2 39-16,5-5-38 0,6-1 39 0,3 2-3 15,4-2-1-15,4 3-11 0,5-1 6 16,4-1 34-16,9 2-37 0,1 0-1 0,12 6 0 0,5-2-1 16,8-2-35-16,6-3 43 0,7-1-38 15,6-2 50-15,6-5-50 0,3-3 34 0,5-3-28 0,6-4 32 16,2-5-23-16,6-3 39 0,7-5-41 0,0-4 34 0,6-3-37 16,1-5 37-16,0-2-38 15,18-4 47-15,-22 0-3 0,20-5-40 16,-25 3 37-16,0-1-36 0,-5-1 37 0,-4 2-4 15,-6 2-3-15,-6-2-2 0,-4 3-3 0,-8 1-1 0,-13 2-1 16,-6 1-1-16,-5 0 0 16,-3 0-9-16,-10 1 11 0,-1 1 19 0,-6 0 47 0,-3-2-54 15,-1-4 35-15,-2 0-47 0,-3-4 40 0,-2-2-44 0,-3-2 8 16,-3-5 0-16,-5-6-5 16,-4-2 3-16,-5-1 0 0,0-2-18 0,-11-7 17 15,-4-1-17-15,-3 0 20 0,-6 2-2 0,-5 0-2 16,0 0 2-16,-9 3 1 0,-4 2-10 0,-1 4-14 0,-4 4-61 15,-2 3-29-15,-4 4-165 0,0 4-423 16,0 4-221-16</inkml:trace>
  <inkml:trace contextRef="#ctx0" brushRef="#br1" timeOffset="-134767.8">16228 15083 397 0,'-6'-24'521'0,"-2"2"-85"0,1 0-157 15,-1 3 3-15,0 2-91 0,0 2 5 0,1 5-89 0,7 10 26 16,-10-14-87-16,10 14 38 16,0 0-58-16,0 0 36 0,-15 6-55 0,15-6 44 0,-7 26-10 15,5-1-18-15,0 4 4 0,1 9-58 16,2 2 58-16,0 2-46 0,2 2 47 0,3 2-45 15,5 8 8-15,-2-12 7 0,8 6 13 16,-2-10 8-16,4-2 17 0,1-7 10 0,4 0 7 16,2-3 7-16,2-5-1 0,4-3 6 15,2-5-7-15,2-5 20 0,3-8 6 0,5-7 2 0,10-9-4 16,4-10 2-16,4-8-11 0,16-20-7 0,6-8-13 0,4-8-3 16,7-10-12-16,8-8 40 15,7-9-57-15,6-8-10 0,10-2 4 0,3-2-1 0,4 5-13 16,-4 6 8-16,-8 9-4 15,-10 12-3-15,-11 8-62 0,-14 9-151 0,-23 17-40 0,-13 4-274 0,-1 3-380 16,-9 5-540-16</inkml:trace>
  <inkml:trace contextRef="#ctx0" brushRef="#br1" timeOffset="-132437.72">19136 14139 17 0,'-1'-24'667'0,"1"24"-214"16,-3-22-86-16,3 22-150 0,-4-17 28 15,4 17-102-15,-3-17 16 0,3 17-80 0,0 0 23 0,-3-13-59 16,3 13 30-16,0 0-57 16,0 0 38-16,0 0-8 0,-1 22-7 0,1-1 3 15,1 5-16-15,0 10 36 0,0 4-75 16,1 2 17-16,0-1 4 0,0 1 3 0,0 2-42 0,2 2 46 16,0 0-45-16,1-1 36 0,-2 1-19 15,0-2 41-15,1-5 3 0,-1-3-11 0,1-3 2 16,-1-8-5-16,0-5-1 0,-1-2-2 0,-2-18-1 0,2 23 2 15,-2-23 6-15,0 0-4 0,-3 16 3 16,3-16-3-16,0 0-4 0,-9-10-3 0,2-3-42 0,-1-7 45 16,-3-10-43-16,0-4 44 15,2-7-9-15,0-3 5 0,2-2-2 0,3 1 39 16,1-4-45-16,3 0 42 0,0 3-53 0,1 0-5 16,2 2 8-16,1 3-7 0,1 4-29 0,2 1 48 15,0 5-41-15,-1 7 44 0,0 2-42 0,0 1 48 0,2 4-45 16,-2 3 46-16,0 3-54 15,-6 11 58-15,12-16-45 0,-12 16 47 0,12-7-45 0,-12 7 42 16,0 0-8-16,0 0 15 0,18 2-22 16,-18-2 6-16,10 10 0 0,-10-10-2 0,7 13-2 0,-7-13-4 15,5 13 2-15,-5-13-6 0,4 14 9 16,-4-14-3-16,0 0 1 0,5 18 0 16,-5-18-1-16,0 0 0 0,3 17-2 0,-3-17 2 0,0 0-7 15,0 0 9-15,0 0-8 0,4 16 5 16,-4-16 5-16,0 0 0 0,0 0-3 0,0 0-2 15,0 0 0-15,0 0-7 0,0 0 6 16,0 0-8-16,0 0 10 0,0 0-2 0,0 0-1 0,0 0-1 16,0 0-1-16,0 0 1 0,0 0-6 15,0 0-16-15,0 0 20 0,0 0 10 0,0 0-4 0,0 0 2 16,0 0-3-16,0 0-4 0,0 0-9 0,0 0 5 0,0 0 0 16,-15-7 9-1,15 7-1-15,0 0 0 0,0 0-1 0,0 0 0 0,0 0 5 16,0 0-14-16,-3-16 8 0,3 16-8 15,0 0 7-15,0 0 0 0,0 0 6 0,0-17-2 0,0 17-6 16,0 0 0-16,0 0-5 16,3-15 7-16,-3 15-7 0,0 0 9 0,0 0-2 0,0 0 2 15,4-17-2-15,-4 17-1 0,0 0-5 0,0 0 0 0,0 0 7 16,0 0-54-16,4-15 61 0,-4 15-44 16,0 0 48-16,0 0-46 0,0 0 5 0,0 0 49 0,8-12-46 15,-8 12 40 1,0 0-38-16,0 0 47 0,8-10-45 0,-8 10 45 0,0 0-48 15,0 0 52-15,9-8-51 0,-9 8 47 16,0 0-53-16,0 0 60 0,0 0-38 0,9-11 50 0,-9 11-26 16,0 0 40-16,0 0-31 15,0 0 20-15,0 0-33 0,0 0 16 0,0 0-26 0,-16-3 26 16,7 12-31-16,-6 4 27 0,-3 8-8 0,-3 2-3 0,0 8-2 16,-2 2-3-16,-3 9 46 0,1 2-53 15,1 4-2-15,3-1-1 0,7-9 1 0,4 2-29 16,1-1 31-16,6-2-23 15,3 0 23-15,6-4-21 0,5 0 31 0,5-2-27 0,5 0 30 16,4 0-6-16,9-1 3 0,-2-6-2 16,5-5-1-16,4-6-8 0,5-2 9 0,4-5-2 0,3-6-4 15,10-6 2-15,0-6-6 0,-2-4 5 0,-4-5 1 0,-4-1-19 16,-6 0 17-16,-11 4-37 16,-6-2-19-16,-6 3 0 0,-3-2 5 0,-6 4 8 15,-6 0-59-15,-2 1 88 0,-3 0-5 0,-4 14 9 16,0-28-64-16,0 28 115 0,-6-28-38 0,0 13-9 0,-1-1 37 15,-2-2-54-15,0 1 49 16,-1 1-46-16,0-1 43 0,0 1-39 0,0 1 36 16,0 0-39-16,2 4 68 0,0-2-32 15,-1 4 53-15,9 9-47 0,-16-16 43 0,16 16-49 16,-14-12 43-16,14 12-61 0,-16-6 43 0,16 6-56 16,-16 3 46-16,16-3-48 0,-22 14 46 0,9-3-60 15,1 3 58-15,2 1-49 0,1 3 3 0,3-5 5 0,2 2-4 16,4-15 7-16,-3 27-3 15,3-27 5-15,3 26-7 0,-3-26 10 0,10 22 2 0,-1-11-1 0,-9-11-3 16,19 12 1-16,-19-12 5 16,25 5-3-16,-25-5 4 0,31-5-10 0,-11-3 11 15,-2-1-1-15,1-1 0 0,-2-2 0 0,-3 0-3 0,-2-1 50 16,-1 4-55-16,-3-1 47 0,-8 10-47 16,13-13 47-16,-13 13-44 0,10-10 47 0,-10 10-55 0,0 0-3 15,0 0 4-15,0 0 45 16,0 0-56-16,0 0 10 0,13 11 0 0,-13-11 3 0,2 22 2 15,-2-22-1-15,5 29-3 0,0-12-15 16,0 2 26-16,2 1-29 0,0-1 32 0,1-1-24 0,3-3 27 16,-2-4-27-16,2-3 27 15,-11-8-23-15,26 3 27 0,-5-9-2 0,4-10-5 16,0-4 3-16,0-6-1 0,1-2 46 0,-2-4-55 0,0-9 51 16,-4-2-52-16,-4 3-2 0,-2-8 0 15,-3 5-9-15,-3 0 13 0,-2 0-1 0,-1 3 2 0,-3 0-1 16,-3 5-2-16,-1 7 6 15,0 3-2-15,-2 4-6 0,0 5 8 0,0 1-2 0,4 15-2 16,-6-19-25-16,6 19 27 16,0 0-27-16,0 0 31 0,0 0-21 0,-12 9 16 0,12-9-17 0,1 34 27 15,2-12-3-15,3 11-1 0,1 1-5 0,-1 8 3 0,1 2 44 16,2 12-50 0,-1 0-9-16,0 1 8 0,2-5 2 0,2-9-53 0,1-4-90 15,3-8-223-15,2-3-482 0,5-9-437 16</inkml:trace>
  <inkml:trace contextRef="#ctx0" brushRef="#br1" timeOffset="-131638.08">20598 14291 549 0,'0'0'469'0,"0"0"-128"0,0 0-59 0,-7-17-61 0,7 17-16 0,0 0-64 0,-13-10 1 15,13 10-54-15,-13-5 25 0,13 5-52 0,-19-1 23 0,19 1-49 16,-23 6 25-16,11 0-41 0,-1 2 28 16,-3 3-43-16,3 1-6 0,0 2-8 0,1-1 15 15,1 0-5-15,4 1 4 16,1 0-2-16,2 0 1 0,4-14 0 0,-4 25-2 0,4-25 0 15,4 25-12-15,-4-25 14 0,11 22-49 16,0-12 59-16,1-5-43 0,5-3 51 0,2-3-6 0,6-6-2 16,6-6-14-16,1-4 12 15,0-1-6-15,0-4 5 0,-4 2 33 0,1 1-41 0,-7 3 36 16,-5 1-27-16,-3 5 74 0,-4 1-45 0,-10 9 43 0,12-14-71 16,-12 14 53-16,0 0-61 0,0 0 42 15,0 0-48-15,0 0-9 0,0 0 5 0,0 0-3 0,-4 20 6 16,4-20-10-1,-4 20 13-15,4-20-1 0,-1 24-2 0,1-24-30 0,1 28 39 16,-1-28-37-16,4 25 34 0,-4-25-29 16,11 21 32-16,-11-21-28 0,15 12 40 0,-15-12-36 0,20 2 37 15,-6-5-6-15,3-7 0 0,0-1-6 0,1-3-3 0,1-4 8 16,-2-3 41-16,-1 0-50 16,-5 2 41-16,0 0-51 0,-2 1-1 0,-3 4 4 0,0 1 14 15,-6 13 4-15,7-18 19 0,-7 18-3 16,5-14-6-16,-5 14-9 0,0 0-4 0,7-12-8 0,-7 12 5 15,0 0-4 1,0 0 44-16,0 0-54 0,0 0 48 0,9 14-54 0,-9-14 47 16,5 17-64-16,-5-17 14 0,4 22 5 15,-4-22 0-15,7 20-7 0,-7-20 12 0,8 16 0 0,-8-16 4 16,11 9-2-16,-11-9 1 0,0 0 50 0,24-1-56 0,-12-6 50 16,4-5-60-16,0-2 58 15,3-9-55-15,-2-2 49 0,1-3-57 0,-2-4 2 16,-1-2 8-16,-3-3 4 0,0-2 3 0,-1-4-8 15,3-10 12-15,-1 1 0 0,-3 10-3 0,2 1 1 0,-3 2-5 16,0 3 9-16,-2 4 3 16,-2 8 1-16,-1 2-5 0,0 6 7 0,-4 16 0 15,4-24-3-15,-4 24-3 0,0 0-5 0,4-15 5 0,-4 15-21 16,0 0 26-16,0 0-9 0,-1 28 7 16,1-9-23-16,-1 11 26 0,0 9-18 0,-2 4 18 15,0 4-13-15,-2 1 18 0,1 0-3 16,1-1 17-16,2 0-19 0,2-3 43 0,3-1-82 0,2-5-44 15,5-4-60-15,5-3 4 0,4-7-97 16,3-4-634-16,6-3-468 0</inkml:trace>
  <inkml:trace contextRef="#ctx0" brushRef="#br1" timeOffset="-131067.89">21905 14228 868 0,'0'0'467'0,"0"0"-85"0,0 0-125 0,0 0-52 0,0 0-52 16,-9-12 20-16,9 12-83 0,0 0-6 16,-10-8-8-16,10 8-16 0,-10-10-11 0,10 10-9 15,-11-9-4-15,11 9-15 0,-17-15 3 16,17 15-12-16,-19-10 6 0,19 10-3 0,-23-11-3 16,9 8-4-16,-2 0-3 0,16 3 1 0,-30-2-11 0,30 2 9 15,-34 4-10-15,14 1 8 0,1 3 0 16,2 2 0-16,1 1-1 0,1 2 2 0,1 0-2 0,3 2-8 15,4-2 0-15,3 2 10 16,4-15-1-16,-4 23-2 0,4-23-1 0,5 24 1 0,-5-24-41 16,13 21 41-16,-2-13 11 0,-11-8-10 15,22 12 7-15,-22-12-1 0,27 3 0 0,-27-3-2 0,29 0-1 16,-29 0 1-16,26-3-9 0,-26 3 10 0,23-4-9 16,-23 4 10-16,16-3 0 15,-16 3 0-15,0 0-1 0,18 0-3 0,-18 0 0 0,0 0-9 16,0 0 8-16,17 1-8 0,-17-1 9 15,0 0-1-15,10 9 0 0,-10-9 0 0,0 0-3 0,9 17 2 16,-9-17-10-16,0 0 11 16,11 12-8-16,-11-12 12 0,0 0 0 0,18 0-1 0,-5-6 3 15,1-5-6-15,5-3 42 0,1-6-52 0,1-5 49 0,1-2-57 16,-3-2 10-16,0-2 1 0,-3-2 2 16,0-2 0-16,-4 0-40 0,0-2 50 0,-3 1-35 0,-1 1 46 15,-4 3-27 1,0 5 58-16,-3 2-19 0,-1 5 19 0,-1 1-7 0,1 19 13 15,-4-27-4-15,4 27-12 0,-3-20-7 16,3 20-14-16,0 0 3 0,0 0-4 0,0 0-4 16,-10 15-23-16,6 8 26 0,-1 10 47 15,-3 7 5-15,0-1-14 0,1 5 30 0,-1-1-54 0,3 0 1 16,0-2-14-16,4-3-6 0,1-2-10 0,3-2 3 0,4-9-4 16,1-5-91-16,2-6-92 0,4-6-82 15,-14-8-703-15,27 4-660 0</inkml:trace>
  <inkml:trace contextRef="#ctx0" brushRef="#br1" timeOffset="-130652.6">22054 13903 365 0,'0'0'542'0,"-24"-6"-109"0,24 6-165 0,0 0-32 16,-20-1-79-16,20 1 11 0,0 0-84 0,-11 16 37 15,11-16-69-15,1 20 37 0,-1-20-60 0,10 26 17 16,1-11 2-16,4 1-23 0,3-3 8 0,7 1-8 15,2-2-1-15,2-1-1 16,-4-4 3-16,-1-1-10 0,0 0-2 0,-2-2-1 0,-5-1-17 16,-17-3 14-16,26 6-5 0,-26-6 4 15,19 5 0-15,-19-5-3 0,0 0-3 0,17 5 11 0,-17-5 8 16,0 0-12-16,0 0 16 0,0 0-2 0,0 0 11 0,0 0-3 16,0 0-6-16,14-5-3 15,-14 5-7-15,0 0-38 0,0 0 36 0,4-21-36 0,-4 21 38 16,0 0-30-16,2-20 48 0,-2 20-17 15,0 0 39-15,-1-19-16 0,1 19 23 0,0 0-26 0,-9-17 4 16,9 17-21 0,-12-8 19-16,12 8-25 0,-17-1 26 0,17 1-17 0,-24 7 10 15,10 1 5-15,-1 2-9 0,2 2-9 0,1 1-1 0,1 2-2 16,5 0-4-16,1-1-2 0,1 4 40 16,3 0-51-16,3 2 71 0,2 4-55 0,1-1 40 0,4 6-53 15,1-4-1-15,4 0-4 16,0 0-1-16,3-4-10 0,-2-7-74 0,4-1-102 0,3-4 7 15,3-2-74-15,3-4-661 0,5-4-566 16</inkml:trace>
  <inkml:trace contextRef="#ctx0" brushRef="#br1" timeOffset="-130127.65">23570 13894 606 0,'-10'-10'462'0,"0"2"-61"0,10 8-167 0,-20-5 5 0,20 5-95 16,-26 10 18-16,12 2-80 0,-1 4 28 15,-1 8-67-15,0 1 36 0,2 1-67 0,0 4 44 16,1 2-3-16,-1 2 18 0,2 0 30 0,2-2-60 0,-1-3-9 16,5-6-3-16,2-2-9 15,0-5-14-15,4-16 7 0,-4 22-7 0,4-22 14 0,0 0 1 16,-2 15-4-16,2-15-2 0,0 0-3 15,0 0 45-15,2-17-59 0,-2 17 20 0,0-31-9 0,-1 9 4 16,0-3-27-16,1-1 54 16,0-3-29-16,2 1 18 0,3-4-28 0,3-2 23 0,3 5-34 15,1 3 27-15,3 2-24 0,1 9 28 0,2 3-34 0,0 4 31 16,-1 3-33-16,1 4 32 0,1 3-26 16,3 4 16-16,0 5-22 0,2 5 30 0,-2 3-4 15,-3 5-2-15,-1 2-3 16,-3 2-4-16,-3 3 48 0,-3-1-57 0,-3 0 52 0,-3-3-52 15,0-3 48-15,-5-1-81 0,0-2-46 16,-2-4-26-16,-1-2-43 0,-3-3-106 0,-4-4-189 16,-2 0-241-16,-1-4-217 0</inkml:trace>
  <inkml:trace contextRef="#ctx0" brushRef="#br1" timeOffset="-129997.74">23456 14265 776 0,'-20'-8'462'0,"2"-2"-121"0,5 3-84 0,2 0-52 16,11 7-43-16,-12-15-51 0,12 15-8 15,0 0-22-15,11-25-12 0,1 12-18 0,2 1-14 16,7 1-45-16,5-3 29 15,1 0 10-15,3 1-16 0,2 2 11 0,2-1-7 0,0 3-30 16,3-1-45-16,-1 2-53 0,2-3-189 16,-1 2-371-16,0 0-201 0</inkml:trace>
  <inkml:trace contextRef="#ctx0" brushRef="#br1" timeOffset="-129827.89">24051 13987 568 0,'0'0'473'0,"0"0"-65"15,0 0-156-15,-19 2 0 16,19-2-104-16,-28 4 25 0,12 0-82 0,-3 4 39 0,0 1-26 15,1-1-36-15,-1 2-15 16,2 1-6-16,0 3-3 0,3 1-9 0,0 0-7 0,3 3-4 16,3 0 34-16,2 2-48 0,4-1 31 15,1-1-51-15,2 5 52 0,3 0-59 0,3-1 10 0,2 1-1 16,7 2 3-16,2-6 6 0,4-4-17 0,-1-5-55 0,6-7-100 16,-6-3-296-16,8-3-201 15,5-4-196-15</inkml:trace>
  <inkml:trace contextRef="#ctx0" brushRef="#br1" timeOffset="-129077.79">24237 14054 739 0,'0'0'421'15,"-20"-13"-53"-15,20 13-142 0,-22-7 1 16,22 7-93-16,-24 3 21 0,24-3-79 0,-26 10 30 0,12 1-65 16,0 2 33-16,2 0-17 0,1 4-18 0,2 2-4 0,2 2-3 15,1 4 12-15,1 0-6 16,1 0-7-16,4 2-8 0,0-2-14 0,4-2 7 15,3 1-57-15,2-6 64 0,2-2-51 16,3-1 56-16,2-8-1 0,1-3-25 0,1-2-29 0,1-5-6 16,4-3 15-16,1-3 1 15,0-4 25-15,0-2-24 0,-2-1 28 0,-6 0-23 0,-1 0 26 16,-3 1-8-16,-2 0-2 0,-3 2 27 0,-7 13 9 0,8-18 5 16,-8 18-1-16,0 0-9 0,1-19-9 15,-1 19-8-15,0 0-2 0,0 0-7 0,0 0 0 0,0 0-7 16,0 0 3-16,-14 5 5 15,14-5 39-15,-8 19-55 0,8-19-2 0,-6 23 4 0,6-23-7 16,-2 24-21-16,2-24 26 16,0 22 10-16,0-22 0 0,7 19-1 0,-7-19-1 0,14 8-1 15,-14-8 2-15,19 0-6 0,-19 0 53 0,27-9-54 0,-10-1 47 16,-2-1-49-16,0-2 50 16,-2-1-58-16,-1-2 49 0,-2 0-55 0,-2 0-1 0,-2 3 7 15,2-1-2-15,-8 14 23 0,6-17 6 16,-6 17 1-16,5-12-4 0,-5 12-7 0,0 0-1 0,6-13-5 15,-6 13 2-15,0 0-6 16,0 0 9-16,0 0 0 0,0 17 43 0,0-17-53 0,-4 25 54 16,2-8-66-16,0-1 2 15,1 1 7-15,1-17-8 0,1 29 13 0,-1-29 3 0,8 21-18 16,-8-21-24-16,19 13-31 0,-19-13-7 0,32 0-48 0,-8-6-10 16,-3-1-19-16,7-5-27 15,-1-3-2-15,-2-3 57 0,-4-2 12 16,-1-1 53-16,-2 0 129 0,-4 3 4 0,-2 1 43 0,-2 3 14 15,-2 1-56-15,-8 13 49 0,9-15-89 0,-9 15 43 0,0 0-21 16,7-14 2-16,-7 14-66 16,0 0 56-16,0 0-7 0,0 0-4 0,-9 16-13 0,9-16 0 15,-13 24-4-15,6-11-15 0,1 0 46 16,1 0-46-16,-3 2 36 0,8-15-40 0,-8 19 3 16,8-19 0-16,-6 14 26 0,6-14 85 0,0 0-1 0,-7 14 94 15,7-14-63-15,0 0 29 16,0 0-62-16,0 0 31 0,0 0-64 0,5-24 10 0,-5 24-23 15,4-24-13-15,-1 6-8 0,0 1-5 16,2-4-9-16,1-2-7 0,5-3-7 0,2 0-6 0,4 1-8 16,2 2-67-16,4 0-62 15,2 3-58-15,2 3-77 0,0 5 79 0,4 4-2 0,-1 3 60 16,0 5-33-16,8 0-32 0,1 2-111 0,-3 4-428 0,3 4-259 16</inkml:trace>
  <inkml:trace contextRef="#ctx0" brushRef="#br1" timeOffset="-128567.68">25417 14157 582 0,'0'0'547'16,"-10"11"-64"-16,10-11-157 0,-14 6 16 16,14-6-102-16,-17 6-59 0,17-6-41 0,-22 3-32 15,22-3-16-15,-20 1-16 0,20-1-11 0,-25 3-23 16,25-3-1-16,-25 6-9 0,12-1-7 0,-3 3-5 16,1 2 44-16,-2 2-60 0,1 1-3 0,3 1 1 15,1 0-9-15,0 1 8 0,4 0 0 16,2 0-3-16,2-2 4 0,4-13-32 0,-3 22 32 0,3-22-19 15,3 22 5-15,-3-22-9 16,7 18 37-16,-7-18-29 0,15 10 29 0,-15-10-2 0,20 3-8 16,-20-3 5-16,25-5-4 0,-12-1-3 15,4-2 4-15,-2-3 0 0,-1 1 48 0,-4 0-58 0,-1-1 49 16,-9 11-62-16,15-15 56 0,-15 15-56 0,10-11 52 0,-10 11-65 16,0 0 59-16,8-13-58 15,-8 13 54-15,0 0-53 0,0 0 52 16,0 0-53-16,0 0 3 0,11 13 8 0,-11-13-8 15,0 0 13-15,4 25 3 0,-4-25-1 0,4 18 0 0,-4-18-1 16,7 13 5-16,-7-13 3 16,16 6 3-16,-16-6-12 0,31-9 9 0,-8-1-3 0,3-7 48 15,3-1-59-15,1-6 55 0,-1-3-59 0,3-6 5 0,-2-3 4 16,-5-3-30-16,-4 4 41 0,-5-3-29 16,-2 0 35-16,-3-1-28 0,-3 1 30 0,-2 2-17 0,-5 6 54 15,-1 3-23-15,-1 2 12 16,-3 3 3-16,2 4 14 0,0 3-19 0,2 15 8 0,-5-22-27 15,5 22 15-15,0 0-17 0,0 0 10 16,0 0-19-16,-14 18 48 0,6 10-2 0,-3 6 2 16,-2 5-16-16,-1 10-6 15,-1 3 1-15,1-1 44 0,5-8-62 0,0-1-6 0,1 0 0 16,4-2-3-16,0-4-4 0,4-7-2 0,4-2-39 0,-1-5-47 16,8-8-75-16,-2-3-50 0,-9-11-198 15,27 1-484-15,-8-7-529 0</inkml:trace>
  <inkml:trace contextRef="#ctx0" brushRef="#br1" timeOffset="-128175.45">25506 13865 171 0,'0'0'485'16,"0"0"-71"-16,5 14-102 0,4-2-19 0,2 5-105 0,2-2 16 15,4 5-74-15,5-2 40 0,2-1-72 16,5 0 39-16,-1-2-67 0,3-3 28 0,0 1-55 0,-1-1 30 15,-1-2-66-15,-7-2 48 16,-1-1-50-16,-6-1 27 0,-1-1 0 0,-14-5-42 0,20 8 48 16,-20-8-23-16,16 8 49 15,-16-8-20-15,0 0 23 0,15 9 6 0,-15-9-10 0,0 0 0 16,0 0-11-16,0 20-1 0,0-20-7 0,0 0-15 0,-4 15 0 16,4-15-8-16,0 0-3 15,-5 15-3-15,5-15-4 0,0 0-7 0,-4 15 10 16,4-15-8-16,0 0-5 0,0 0 3 0,-2 16 0 15,2-16-1-15,0 0 1 0,0 0-2 0,0 0-6 0,0 0 10 16,0 0-4-16,-2 16-3 16,2-16 3-16,0 0 2 0,0 0-3 0,0 0 0 15,0 0-12-15,0 0 9 0,0 0 9 0,0 0-3 0,0 0-6 16,0 0 2-16,0 0-18 0,0 0-32 16,0 0-37-16,0 0-38 0,0 0-4 0,0 0-23 0,0 0-5 15,0 0-48-15,0 0-80 16,0 0-473-16,0 0-283 0</inkml:trace>
  <inkml:trace contextRef="#ctx0" brushRef="#br1" timeOffset="-127237.93">25720 14076 213 0,'0'0'534'16,"2"-21"-153"-16,-2 21-110 0,0 0-46 0,0 0-67 0,0-16 8 16,0 16-73-16,0 0 10 0,0 0-56 15,0 0 14-15,0 0-38 0,7-14 44 0,-7 14-65 0,0 0 30 16,0 0-35-16,22-3 24 0,-22 3-29 0,18 2 24 16,-18-2-26-16,20 2 14 15,-20-2-13-15,21 2 31 0,-21-2-26 0,20 2 17 16,-20-2-26-16,0 0 37 0,22 3-7 0,-22-3 58 15,0 0-13-15,0 0 69 0,19 1-10 16,-19-1-8-16,0 0-34 0,0 0 31 0,0 0-29 16,0 0 12-16,0 0-23 0,0 0 7 0,-3-16-23 15,3 16 4-15,-18-7-15 0,18 7 8 0,-30-3-17 0,30 3 7 16,-35 1-16-16,15 4 0 0,-4 1-9 0,3 2 7 16,0 4-6-16,-1 4-2 0,2 0-3 15,5 2-3-15,3 0-1 0,1 3 42 16,3 8-58-16,2-7 54 0,3 1-57 0,4 1 0 0,3 2 3 15,3-1 3-15,3 3-10 0,2-1 13 16,5-5-11-16,1-5 8 0,-1-3-3 0,6-4 11 16,2-7-10-16,2-3 9 0,1-2-4 15,9-6-8-15,-1-4-6 0,-3-4-4 0,-1 0 9 0,-1-5 52 16,-2-1-58-16,-3-1 0 0,-3-3 5 0,-2 0 2 0,-3 0 2 16,-3-1 3-16,-5 6-13 0,-5 1 13 15,-1 3-2-15,-4 17 13 0,2-27-8 0,-2 27 18 16,-6-23-6-16,6 23 15 15,-5-16-14-15,5 16 1 0,0 0-8 0,-12-9 10 0,12 9-12 16,0 0 7-16,-10 12-10 0,10-12 11 16,-5 19 20-16,5-19 5 0,-4 30-9 0,0-16-1 15,4-14-5-15,-1 30-1 0,1-30-7 0,1 26 0 0,-1-26 0 16,8 22-3-16,-8-22 1 0,9 14-4 16,-9-14 4-16,18 4 44 0,-18-4-52 0,24-4-1 15,-6-6-1-15,-2 1 2 0,2-6-1 0,-2 0 7 16,-3-3 22-16,2-2-38 0,-2 0 5 0,-1 2 8 15,-2-1 10-15,-1 1 9 16,-3 4 9-16,1 1 9 0,-7 13-8 0,9-18 5 0,-9 18-23 16,5-12-4-16,-5 12-7 0,0 0 6 15,0 0-8-15,0 0 6 0,0 0-7 0,2 29-1 0,-8-6 0 16,-2 8-1-16,-1 6 34 0,-2 4-39 0,-2 11 1 0,0-1-2 16,-1 1 7-16,2 1-5 15,-1-2 6-15,-1 1 4 0,1 1 18 0,0-3-17 16,-3 0 10-16,-2-6-8 0,1-7 10 0,-6 5-14 15,-4-6 2-15,-3-1-2 0,-6-5 1 0,-3-3-5 0,-3-2-6 16,4-9 3 0,-4-4-8-16,-4-3-64 0,0-3-109 0,-6-6-108 0,-11-8-202 15,-2-1-523-15,0-6-749 0</inkml:trace>
  <inkml:trace contextRef="#ctx0" brushRef="#br0" timeOffset="-113417.68">16045 15087 178 0,'0'0'604'16,"0"0"-216"-16,-11-8-85 0,11 8-90 0,0 0-45 0,0 0-36 16,0 0-28-16,0 0-31 0,0 0 2 15,0 0-21-15,0 0-10 0,12-11-3 0,-12 11-4 0,17 4-7 16,-17-4-5-16,30 5-6 15,-12-2 15-15,6 1 0 0,4 1-4 0,6 2-5 0,4-1-6 16,4 0-2-16,2 2 0 0,3 0-9 16,12 1 14-16,3 1-46 0,3 1 53 15,1-2-5-15,1 1 0 0,5 1-43 0,3 1 50 0,1 0-47 0,5 1 51 16,0-1-53-16,3 3 52 16,3-1-51-16,2 3 57 0,2 0-48 0,22 8 48 0,1 0-54 15,1-1 53-15,0 1-23 16,-1 0 27-16,1 1-47 0,1-1 46 0,1 0-37 0,2 2 39 0,2-4-36 15,2 2 26-15,1-5-37 16,0 2 33-16,0 1-32 0,0-5 33 0,3-1-34 0,0-3 22 16,0 0-27-16,-2-1 32 0,-3-2-38 15,-1 2 36-15,-22-3-5 0,25 0-44 0,-2 2 53 16,-24-1-41-16,0-1 31 0,2 1-32 0,-7 1 35 0,1-1-9 16,-4 0 0-16,-3 3-27 15,-2-2 23-15,-4 1-22 0,-5 0 33 0,-3 0-34 0,-6 0 33 16,-6 0-34-16,-5 0 31 0,-14-2-24 15,-4-1 0-15,-3 0-7 0,-5 0 11 0,-7-4 1 16,-3 0 4-16,-6-2 7 0,-14-4 2 16,21 5 4-16,-21-5-19 0,0 0-34 0,0 0 33 0,0 0-64 15,17 0 41-15,-17 0-41 0,0 0 29 0,-9-9-22 0,9 9 3 16,-22-11-30-16,8 5 12 16,-7 0-5-16,1-1 9 0,-4 0 15 0,0 0-1 0,-4-3 26 15,3 2 5-15,2 0 6 16,0-1 22-16,1 1 29 0,1-2-1 0,3 0 22 0,-2 1-29 15,3 1 43-15,-1-1-46 0,3 0 57 16,0 2-49-16,2 1 55 0,-1 0-48 16,1 0 48-16,13 6-43 0,-23-9 44 0,23 9-36 15,-21-7 41-15,21 7-33 0,-15-4 18 0,15 4-42 0,0 0 22 16,-17-6-45-16,17 6 32 0,0 0-33 0,0 0 27 16,0 0-13-16,0 0 6 15,0 0-4-15,8 25-29 0,2-17 32 0,5 7-34 0,3-3 36 0,3 4-28 16,3 2 16-16,3 0-21 15,-1 1 2-15,1 0 0 0,1-1 1 0,-1 2-2 0,0 0 5 16,0 1 5-16,2 1-3 0,-2 1-6 16,0-2 7-16,-1 1 0 0,-2-3-4 0,-3 1 6 15,-5-5-3-15,-2 0 21 0,-3 0-20 0,-5 0-2 0,-4 1 5 0,-4 1 5 16,-5 3-4-16,-9 5 5 16,-6 1-7-16,-10 5 3 0,-8 4 6 0,-2-2-14 15,-5 0 8-15,0 1-100 0,-1 1-50 16,0-4-80-16,2 3-586 0,6-9-370 0</inkml:trace>
  <inkml:trace contextRef="#ctx0" brushRef="#br0" timeOffset="-111995.88">22957 15990 181 0,'-14'-7'666'0,"-2"3"-263"15,0-1-35-15,-2 2-136 0,0 3 0 0,-2 0-82 0,-4 5 18 16,2 0-68-16,-1 5 19 0,-4 3-62 16,2 2 23-16,1 2-53 0,3 1-6 0,3 2-11 0,3 4 6 15,3-4-4-15,4 2-4 0,3 3-1 0,4 0-2 0,2 0 6 16,6-1-16-16,4 3-2 15,6-2 19-15,5-2 33 0,1-3-48 0,4 0 25 0,5-6-88 16,-1-1-16-16,0-2-87 16,0-5-256-16,-2-2-214 0,-2-1-171 0</inkml:trace>
  <inkml:trace contextRef="#ctx0" brushRef="#br0" timeOffset="-110787.79">23150 16008 628 0,'0'0'465'0,"-11"-19"-143"15,11 19-28-15,-9-18-103 16,9 18 23-16,-6-15-75 0,6 15 34 0,0 0-37 0,-6-14-30 16,6 14-32-16,0 0-47 0,0 0 31 15,0 0-48-15,0 0 39 0,0 0-36 0,0 0 27 0,-9 20-43 16,8 3 37-16,-1 4-53 0,1 9 12 0,-1 3 1 0,1-1 0 16,-1 2 3-16,2 0-2 15,1-2 2-15,2-1 39 0,1-1-48 0,4-3-5 0,1-2-82 16,2-5-95-16,0-5-591 0,2-4-319 15</inkml:trace>
  <inkml:trace contextRef="#ctx0" brushRef="#br0" timeOffset="-110437.66">23437 16192 492 0,'1'-19'467'0,"-2"1"-49"0,-2 1-136 0,1 2 4 15,-1 0-63-15,3 15 8 16,-9-24-44-16,9 24-20 0,-11-18-56 0,11 18 3 15,-14-12-42-15,14 12 2 0,-17-3-39 16,17 3 16-16,-24 8-32 0,9 1-6 0,0 3-2 16,1 3-6-16,3-1 6 0,-2 4-7 15,4-1-5-15,2 0 3 0,2-2-2 0,5-15-2 0,-1 26 1 16,1-26-3-16,11 22 4 0,-2-13 5 0,2-2-8 16,-11-7 6-16,27 6-1 0,-27-6-2 0,32-3 0 15,-15 0-1-15,-2-2 1 0,0 1 2 0,-15 4-3 0,23-8-3 16,-23 8 9-16,15-6 3 15,-15 6 0-15,0 0 0 0,17-8 2 0,-17 8 4 0,0 0-7 16,0 0-6-16,0 0 1 16,0 0-2-16,0 0-2 0,6 13 2 0,-6-13-4 0,-3 17 2 15,3-17 4-15,-1 24-8 0,1-24 1 0,2 27 3 0,-2-27 0 16,8 29-2-16,-2-17-78 16,1-1 0-16,-7-11-71 0,21 13-35 0,-21-13-243 0,27 3-269 15,-9-5-226-15</inkml:trace>
  <inkml:trace contextRef="#ctx0" brushRef="#br0" timeOffset="-110187.53">23763 16143 420 0,'0'0'495'0,"0"-26"-91"15,0 26-105-15,-8-25-10 0,1 13-72 0,-1 1 9 0,-1 1-46 16,-3 3-3-16,0-1-51 0,12 8 3 0,-24-7-47 0,24 7 6 16,-23-1-36-16,23 1 3 15,-19 6-27-15,19-6 14 0,-15 14-29 0,15-14 0 0,-7 23-7 16,7-23 3-16,2 27 1 0,2-10-7 15,3 2-4-15,4-2 2 0,0 0-1 0,2 0 22 16,2-1-27-16,-2 0 18 0,1 0-12 16,-1-2 14-16,-2 2-26 0,-3-6 27 0,-3 5-24 15,-5-15 22-15,4 24-22 0,-4-24 18 0,-6 28-16 0,-3-11 3 16,-4-1-55-16,-5 5 16 0,-3-2-41 16,-2-2 27-16,1-1-60 0,1-4 26 0,2-2-43 0,1-3-51 15,4-3-159-15,14-4-335 16,0 0-206-16</inkml:trace>
  <inkml:trace contextRef="#ctx0" brushRef="#br0" timeOffset="-109877.58">23897 16072 365 0,'0'0'636'0,"6"-20"-122"0,-6 20-108 0,0 0-33 0,0-22-77 15,0 22-71-15,0 0-27 0,-10-15 8 0,10 15-38 0,0 0-14 16,-20-3-33-16,20 3-20 15,-18 8-25-15,18-8-9 0,-18 17-20 0,10-4-5 0,0 2-14 16,4 1-5-16,3 2-6 0,1 1-3 16,3 3-3-16,4 0-8 0,0 0-1 0,3 0 0 15,5 2 27-15,-1-2-43 0,0-4 3 0,-1-3 1 0,-1 0-32 16,0-2 6-16,-3-2 6 16,-9-11 5-16,12 18 7 0,-12-18 5 0,5 16 1 0,-5-16 2 15,-6 16 3-15,6-16 1 0,-16 19 2 16,1-8 0-16,-2-1 10 0,-2-1-8 0,0-1 11 0,-1-2-20 15,2 0-21-15,3-2-60 16,15-4-13-16,-24 2-84 0,24-2 18 0,0 0-48 16,-16-6-105-16,16 6-491 0,0 0-376 0</inkml:trace>
  <inkml:trace contextRef="#ctx0" brushRef="#br0" timeOffset="-109727.79">23978 16273 566 0,'22'-10'435'0,"-22"10"-115"0,17-5-70 0,-17 5-66 16,0 0-3-16,0 0-3 0,21 4-12 15,-21-4-26-15,0 0-25 0,9 17-29 0,-9-17-20 0,4 17-9 16,-4-17-21-16,4 23-4 16,-4-23-4-16,4 22-8 0,-4-22-3 0,5 19 18 0,-5-19-107 15,7 14-46-15,-7-14-241 0,0 0-338 0,15 6-223 16</inkml:trace>
  <inkml:trace contextRef="#ctx0" brushRef="#br0" timeOffset="-109397.74">24305 15919 188 0,'-7'-19'658'0,"-2"4"-252"0,1 3-23 0,1-1-112 0,7 13-11 0,-10-15-94 16,10 15 5-16,-6-14-85 15,6 14 18-15,0 0-61 0,0 0 30 0,0 0-60 16,0 0 44-16,0 0-12 0,8-8-9 0,-8 8-2 16,16 1-13-16,-16-1-6 0,23 0-4 0,-23 0-20 15,26 2 19-15,-26-2 6 0,22 0-4 0,-22 0 2 0,0 0 16 16,22 3 15-16,-22-3 28 15,0 0 36-15,17 8 16 0,-17-8-4 0,5 19-23 0,-5-19-18 16,-1 37-24-16,-3-11-7 0,0 7-14 16,-2 5-8-16,-1 2-5 0,1 1-3 0,0 3-7 0,0 1-4 15,1 1-1-15,1-1-1 0,2 0-1 0,0-1 4 0,1-3-8 16,2 1 7 0,1-6-2-16,0-2-8 0,1-6 2 0,0-3-10 0,0-4-45 15,0-5-69-15,-3-16-4 0,4 22-58 16,-4-22 41-16,0 0-48 0,5 13-5 0,-5-13-26 0,0 0-126 15,0 0-43-15,0-18-190 16,0 18-115-16</inkml:trace>
  <inkml:trace contextRef="#ctx0" brushRef="#br0" timeOffset="-109198.03">24291 16405 861 0,'-10'-18'369'15,"3"5"-72"-15,2 1-81 0,5 12-48 16,-5-21-47-16,5 21-12 0,5-20-33 0,2 8-6 0,4-1-15 16,3 0-11-16,4 1-9 15,1 0-7-15,2 2-15 0,2 1 47 0,-1 0-52 16,2 3 42-16,1 1-53 15,-4 3 37-15,-2 1-44 0,-1 2 40 0,-2 2-50 0,0 2 48 0,-3 0-40 16,-2 3 41-16,-1 1-33 16,-2 1 61-16,0 2-48 0,-8-12 49 0,10 20-53 0,-10-20 42 15,7 22-56-15,-7-22 47 0,4 17-61 0,-4-17 59 0,5 16-36 16,-5-16 34-16,6 13-91 0,-6-13-34 16,0 0-95-16,0 0-582 0,0 0-288 0</inkml:trace>
  <inkml:trace contextRef="#ctx0" brushRef="#br0" timeOffset="-109027.46">24638 16013 904 0,'-3'-15'516'0,"3"15"-126"0,-6-21-72 0,6 21-77 0,-3-17-38 16,3 17-59-16,0 0-27 0,0 0-22 0,3-20-10 16,-3 20-14-16,0 0-14 0,21-6-10 0,-21 6-18 15,30 3-1-15,-10 1-36 0,1 1 31 0,0 0-91 0,0 0-18 16,-2 4-67-16,2-1-9 15,-3-1-205-15,0 0-351 0,0-1-242 0</inkml:trace>
  <inkml:trace contextRef="#ctx0" brushRef="#br0" timeOffset="-108857.66">24970 16023 619 0,'16'1'532'15,"-16"-1"-158"-15,0 0-19 0,0 0-47 0,0 0-27 0,0 0-63 16,0 0 4-16,0 0-17 16,0 0 7-16,-26 5-11 0,11-1-17 0,-1 0-26 0,1 3-28 15,-4 3-17-15,4 0-31 0,-1 3-12 16,1 3-18-16,1 2-7 0,3 1-3 0,2 2-16 0,2 1-5 15,2 0-5 1,0 1-6-16,4-1-6 0,1-3-8 0,4 5-17 16,0-3-107-16,3-1-31 0,0-2-37 0,2-4-71 15,0-2 6-15,1-3-116 0,-10-9-520 0,21 10-527 0</inkml:trace>
  <inkml:trace contextRef="#ctx0" brushRef="#br0" timeOffset="-108397.99">25598 16306 90 0,'0'0'564'0,"0"0"-191"16,0 0-90-16,0 0-66 0,-4-15-44 0,4 15-29 0,0 0-23 15,-5-15-24-15,5 15-15 16,-4-15-15-16,4 15-4 0,-6-18-11 0,6 18-10 15,-10-17 13-15,10 17 48 0,-13-18-59 16,2 8 48-16,1 2-32 0,-1-1 34 0,-2 1-41 0,0 0 27 16,-2 1-21-16,1 3 12 15,0-2-27-15,-2 3 23 0,1 0-25 0,15 3 4 0,-33 0-9 16,16 3-6-16,-5 1-1 0,4 5-13 0,-3 0-4 0,3 3 0 16,1 0-3-16,1 2-4 0,3 1 0 15,1 0-6-15,5 1 6 0,0-1-6 0,7-15-1 0,-2 24 1 16,2-24 0-16,7 22 1 15,2-11-1-15,4-4-2 0,2 0 3 0,4-4 5 16,-1 0-8-16,2-3 3 0,1-1-1 16,2-3 0-16,-4 3 1 0,-3-2 0 0,-16 3-5 0,27-3 10 15,-27 3-6-15,20-1 0 0,-20 1 0 0,0 0-3 0,20 0 2 16,-20 0-2-16,0 0-1 16,11 10 4-16,-11-10 3 0,0 0-7 0,7 22 3 15,-7-22-3-15,5 14 1 0,-5-14 1 0,9 20-2 16,-9-20 4-16,11 14-33 0,-11-14-91 0,14 10 26 15,-14-10-68-15,19 4-104 0,-19-4-542 16,21-3-368-16</inkml:trace>
  <inkml:trace contextRef="#ctx0" brushRef="#br0" timeOffset="-107897.53">25923 16015 601 0,'-8'-22'489'0,"1"2"-42"0,-2 1-140 16,-1 2-29-16,0 1-60 0,2 4-17 0,3 1-49 15,5 11-10-15,-11-15-56 0,11 15 8 0,0 0-47 0,-12-6 26 16,12 6 6-16,-8 16 3 16,3 3-20-16,1 7-10 0,2 7-9 0,-1 5-11 0,6 2-9 15,-1 1-5-15,4 0 1 0,1 1-1 16,2-3-13-16,3 0-3 0,-1-3-2 0,2-3 0 0,1-4-125 15,-1-4-56-15,-1-7-65 16,0-4-638-16,-3-3-504 0</inkml:trace>
  <inkml:trace contextRef="#ctx0" brushRef="#br0" timeOffset="-107628.08">25686 16049 334 0,'0'0'598'0,"-13"-9"-141"15,13 9-174-15,0 0-89 0,0 0-10 0,0 0 4 0,17-9-78 16,4 9-22-16,6 0 8 16,4 0-7-16,7 2-13 0,2 0-8 0,2 0-10 15,-2 4-29-15,0 0 5 0,-4 1-2 0,1 4-7 0,-4 1-5 16,-4 1-3-16,-3 1-8 0,-3 4 5 16,-4 4-5-16,-4 1-12 0,-3-3 10 0,-4 0-2 0,-1 2-1 15,-3-2-1-15,-2 0-3 16,-2-2 1-16,1-1 6 0,-1-17-25 0,0 31 22 15,0-31-3-15,2 21-1 0,-2-21 0 0,3 16 1 16,-3-16-63-16,0 0-5 0,0 0-103 0,0 0-231 0,0 0-282 16,0 0-212-16</inkml:trace>
  <inkml:trace contextRef="#ctx0" brushRef="#br0" timeOffset="-107057.7">26155 16025 297 0,'0'0'573'16,"-11"-15"-129"-16,11 15-166 15,0 0-25-15,-8-12-93 0,8 12 9 0,0 0-75 0,0 0 24 16,0 0-74-16,24 8 44 0,-8 1-64 16,2 3-4-16,2 1-5 0,5 2-4 0,0 1-9 0,-1 0 5 15,-2-1-9-15,1 2 8 0,-4-5-2 0,-2 1-1 16,1-3 1-16,-3 0-1 16,-3-2-11-16,1 0 18 0,-13-8 33 0,23 6 5 0,-23-6 15 15,21-1-1-15,-21 1 4 0,24-9 0 16,-11 2-4-16,-2-2 0 0,-2-2-5 0,1-1-11 0,-6-2 5 15,0-1-6-15,-4 15-6 16,0-29-3-16,-4 12-8 0,-4 1 19 0,-4-1-27 16,-2 3 11-16,-4 3-25 0,-1-1 17 0,-4 4-22 15,-2 3 16-15,-2 0-22 0,2 4 15 0,-2 2-16 0,5 4 19 16,0 0-21-16,3 4-1 0,6 2 1 0,2-2 2 16,4 4-1-16,7-13 1 15,0 25-2-15,7-10 7 0,4 0-4 0,4 0-1 0,10-1 1 16,4-1 1-16,1-5 0 0,1-1 0 15,-4-2-2-15,0-1 9 0,-2 0 0 0,-5-1 0 0,0-1-7 16,-20-2 5-16,27 4-4 16,-27-4 9-16,15 4-8 0,-15-4 10 0,17 3-3 0,-17-3 4 15,0 0-11-15,0 0 9 0,18 6-5 0,-18-6 27 0,0 0 10 16,0 0 25-16,0 0-20 16,0 0 17-16,0 0-6 0,0 0 6 0,0 0-21 0,0 0 19 15,0 0-12-15,0 0 35 16,0 0-28-16,4-19-2 0,-4 19-7 0,3-20-8 15,-3 20-3-15,10-22-6 0,-1 11-6 0,-1 0 4 16,2 0-11-16,1 0-6 0,1 2 0 0,-1 1 0 0,0 1-4 16,3 0-1-16,-14 7-3 15,23-8-2-15,-23 8 6 0,22-2-7 0,-22 2 0 0,22 2 2 16,-22-2-5-16,21 11 1 0,-12-3-2 0,1 2-2 16,-2 1 0-16,-2 1-94 0,-6-12-67 15,7 24-99-15,-7-24-16 0,4 28-118 0,-4-28-522 0,-2 26-578 16</inkml:trace>
  <inkml:trace contextRef="#ctx0" brushRef="#br0" timeOffset="-106417.55">28006 16029 520 0,'0'0'328'0,"0"0"-215"0,7-17-94 0,-7 17-24 0,0 0 61 16,2-20 189-16,-2 20-14 0,0 0-45 15,-3-24 15-15,3 24-67 0,-8-14 7 0,8 14-54 0,-9-12 23 16,9 12-63-16,0 0 32 0,-18-8-58 0,18 8-6 0,-18 4-4 16,4 4-10-16,-3 2 9 15,0 5-10-15,-4 3-25 0,1 2 36 0,1 1-35 16,1 1 38-16,2-1-37 0,3-2 31 15,2-3-41-15,0 0 53 0,4-3-38 0,7-13 38 0,-9 18-36 16,9-18 45-16,-9 13 32 16,9-13 30-16,0 0 28 0,0 0-24 0,0 0-17 0,0 0-17 15,0 0-4-15,0 0 3 0,0-24 6 0,4 9-15 0,0-3 36 16,0-3-48-16,0 0-7 0,1 0-5 16,-1 0-7-16,2 0-1 0,4 2-4 0,-2 3 8 0,1 0-17 15,5 3 15 1,-3 5-22-16,3 3 11 0,-14 5-15 0,31-4 19 0,-11 8-21 15,1 3 1-15,0 4-3 0,3 4 15 16,-2 3-6-16,1 1-10 0,-2 1 7 0,-2-2-6 0,-6 0 8 16,1-2-9-16,-3-2 10 15,0-1-6-15,-4-3 12 0,-7-10-3 0,11 15 7 0,-11-15-6 16,0 0 8-16,9 11-4 0,-9-11 58 0,0 0 0 16,0 0 56-16,0 0 10 0,-12-11 35 0,12 11-19 15,-13-21 3-15,4 9-17 0,2-5-11 0,-1-1-42 0,6 0 3 16,0 3-41-1,1-2 16-15,2-1-38 0,3-1 21 0,5 2-34 16,3 2 22-16,1 2-31 0,5 2 31 0,2 3-41 16,2 3 28-16,1 4-31 0,1 1 25 0,2 4-28 0,2 6 24 15,1 1-3-15,-3 5 4 0,-2 1-15 0,-3 6-8 0,-1-3 2 16,-2 4 22-16,-5-1-108 16,-2 4 35-16,-4-4-7 0,0 1 32 0,-3 0-6 0,-2-1 23 15,0-5-107-15,-2-18-63 0,0 29-93 16,0-29-51-16,-4 21 12 0,4-21-666 0,-4 13-700 0</inkml:trace>
  <inkml:trace contextRef="#ctx0" brushRef="#br0" timeOffset="-105887.91">28547 16111 556 0,'0'0'505'0,"0"0"-88"0,10-12-124 16,-10 12-52-16,0 0-53 15,0 0-23-15,10-8-28 0,-10 8-6 0,0 0-15 16,0 0-8-16,0 0 42 0,14-10-1 0,-14 10-1 15,15-7-31-15,-15 7-13 0,24-9-28 0,-8 2-3 16,1-2-25-16,0 0 3 16,-1-1-17-16,1 0 14 0,-1-1 2 0,-3 0-1 0,-2 0-1 15,-1 1-4-15,-4-1-9 0,-6 11-3 0,9-19-16 0,-9 19 9 16,1-18-11-16,-1 18-3 0,-10-15-3 16,10 15 1-16,-18-10-4 0,18 10-3 0,-28-5 2 0,9 6-3 15,-2 4 5-15,-2 2-7 16,-3 6 17-16,3 3-16 0,-1-1 9 0,3 8-18 0,2 2 18 15,4 1-2-15,3 2 4 0,4 1-7 16,4-5 0-16,4 2 1 0,2-3-5 0,7-2 2 16,0 2-2-16,8-3-2 15,2-2 8-15,2-6-6 0,3-4 0 0,0-2-15 0,4-4 21 16,0-5-17-16,6-2 19 0,1-6-17 0,-1-1 19 0,-1-3-14 16,-1-3 15-16,-2-1-19 0,-2-4 26 15,-1-2-24-15,-2-2 23 0,-1-4-19 16,-2 2 1-16,-4-5 6 0,1-1-2 0,-4 0-3 15,-2-3 4-15,-2 1-3 0,-1-2 1 0,-4 4 21 0,-2 1-22 16,-1 6 40-16,-1 4-42 0,-1 5 25 16,0 4-26-16,-1 15 20 0,1-27-30 0,-1 27 20 15,0 0-21-15,2-18 21 0,-2 18-14 0,0 0 12 0,0 0-19 16,5 18 23-16,-4 0-20 16,-1 2 32-16,0 6-34 0,-1 4 2 0,-2 5 5 0,1 3 15 15,-2-1-25-15,1 3 21 0,-1-3-21 16,0-2 18-16,1-3-21 0,1-3 15 0,2-6-60 0,0-5-60 15,0-18-114-15,4 28-68 16,-4-28 23-16,4 13-176 0,-4-13-391 0,0 0-437 0</inkml:trace>
  <inkml:trace contextRef="#ctx0" brushRef="#br0" timeOffset="-105427.97">28993 15706 772 0,'0'0'408'15,"0"0"-92"-15,0 0-74 0,17-5-43 0,-17 5-24 0,33 8-19 16,-8-1-27-16,6 4-24 16,1-1-21-16,-1 1-23 0,0 2-11 0,-2-1-18 15,-1 2 7-15,-2 1-7 0,-3 1-5 0,-6-3-6 0,-1 4-5 16,-2 0-3-16,-3 1-5 0,-2 1 3 16,-1 0-9-16,-3-2 13 0,-2 0-5 0,0-2 6 0,-3-15-1 15,2 27 20 1,-2-27 8-16,0 21-12 0,0-21 35 0,0 17 16 0,0-17 38 0,0 0 26 15,0 19 26-15,0-19 35 0,0 0-13 16,0 0 23-16,0 0-81 0,0 0 7 0,0 0-38 0,0 0-1 16,0 0-7-16,0 0-4 15,-7-21-6-15,7 21-13 0,-2-31-17 0,4 9-4 16,1-2-47-16,4-1 28 0,2-2-7 0,2 0-5 0,2 1-6 16,4 1-2-16,-2 3-6 0,1 5 3 15,-2 3-9-15,3 0 6 0,-3 3-11 0,3 1-3 16,-4 3-2-16,-13 7-1 0,24-4-1 15,-24 4 0-15,22 3 7 0,-22-3-8 0,21 11 7 0,-12-2-33 16,-2 2 34-16,0 3-27 0,-3 2 36 16,1 2-32-16,-5 2 41 0,0-1-11 0,-2 4 5 0,-1 1-8 15,-1-2 4-15,0 0-5 0,-1-2-4 0,0 0 4 0,1-4 26 16,0-2-30-16,4-14 26 16,-7 21-27-16,7-21 15 0,-4 16-104 0,4-16-88 15,0 0-102-15,0 0-117 16,0 0 9-16,0 0-153 0,0 0-436 0,-13-10-683 0</inkml:trace>
  <inkml:trace contextRef="#ctx0" brushRef="#br0" timeOffset="-105267.98">29690 15510 861 0,'0'0'521'0,"-4"-23"-84"0,4 23-56 0,-4-19-79 16,4 19-73-16,0 0-62 15,-3-18-27-15,3 18 19 0,0 0 43 0,0 0-41 16,0 0 3-16,0 0-52 0,0 0-4 0,16 16-32 15,-2-2-10-15,1 2-37 0,6 0-71 0,1 1-193 0,-4-7-137 16,3 6-628-16,-4 0-720 16</inkml:trace>
  <inkml:trace contextRef="#ctx0" brushRef="#br0" timeOffset="-104387.39">30107 15855 103 0,'14'-14'659'0,"-14"14"-198"15,8-11-47-15,-8 11-41 0,0 0-56 0,0 0-47 0,4-15-82 16,-4 15 2-16,0 0-8 0,0 0 26 16,-22-3-28-16,7 9-9 0,-3 0-21 15,-1 1-14-15,-1 5-11 0,1 0-11 0,1 1 11 0,3 2-41 0,1 0 1 16,3 2-12-16,3 1 19 16,3-2-41-16,5 3 25 0,5 1-43 0,4 0 27 0,6 2-36 15,10-2 16-15,1 0-38 0,4-4 24 16,3-3-42-16,2-1-7 0,0-2-85 0,4-2-51 0,-4-4-65 15,0-1-128-15,-6-2-13 16,-11-2-262-16,5-1-289 0,-4 1-560 0</inkml:trace>
  <inkml:trace contextRef="#ctx0" brushRef="#br0" timeOffset="-101782.4">25265 16784 553 0,'-32'2'354'0,"-4"-1"-34"16,0 2-99-16,5-1-16 0,-6-1-73 15,1 2 21-15,-2 0-55 0,4 2 7 16,-3 0-40-16,4 1 23 0,0 0-36 0,6-1 20 15,0 0-9-15,3 1-14 0,3 0-7 0,1 0-17 0,2-1-16 16,5 0 17-16,13-5-23 0,-21 8 15 16,21-8-22-16,-15 9 16 0,15-9-17 0,0 0 13 0,-7 16-10 15,7-16 19-15,0 0-15 0,14 17 66 0,2-11 10 16,6 1 6-16,10-3 10 0,8 1 3 16,6-3-5-16,7-1-5 0,15-1-5 0,5-3-11 15,6 2-18-15,6-2 6 0,7 0 4 16,9 1 32-16,29-3-9 0,7-1-15 0,7-1-28 0,8-4 27 15,9-2 19-15,9-2-15 16,7-1 23-16,6-2-38 0,7 1 14 0,1-2-38 0,0-2 17 16,0 2-37-16,-4-2 0 0,-3 2 23 0,-5 0-27 0,-8 2-10 15,-11-1-1-15,-13 5 2 0,-14 2 21 16,-32 3-33-16,-14 3 24 0,-8 2-29 0,-13 1 29 0,-21 1-92 16,-7 1-31-1,-13 2-57-15,-25-2-55 0,23 3-31 0,-23-3-7 0,0 0 41 16,0 0 3-16,-25 11-64 0,-1-8-96 15,-13 0-330-15,-4 1-233 0</inkml:trace>
  <inkml:trace contextRef="#ctx0" brushRef="#br0" timeOffset="-101476.89">25624 17036 566 0,'-68'5'397'0,"12"-1"-46"0,4 0-112 0,3 1-58 0,-3 0-31 15,2 1-29-15,3 0-27 0,4 0-14 16,4 0-8-16,11-2 3 0,6 1-39 0,6-2-9 0,16-3 14 16,0 0 65-16,0 0-1 15,0 0 5-15,36 7 1 0,10-10 6 0,21-1-5 0,14-1 48 16,13-2 9-16,34-3 4 0,9-4-7 0,9 1-14 0,9-2-41 16,8-1 10-16,4-1-19 0,-1 0-18 15,5 3-36-15,-3-1 22 0,1 2-14 0,-3 3-10 0,-7-1-10 16,-4 2-33-16,-5 1 57 15,-7 0-64-15,-6 1 26 0,-10 0-6 0,-28 1-1 0,-7 1-6 16,-7 1-7-16,-6 1 0 0,-11-2-27 16,-16 4 29-16,-7 0-31 0,-8-4-46 0,-8 3-95 0,-11-1-113 15,-18 3-27-15,16-4-50 0,-16 4-139 0,0 0-377 16,-11-11-483-16</inkml:trace>
  <inkml:trace contextRef="#ctx0" brushRef="#br0" timeOffset="-99327.88">28351 13390 318 0,'0'0'476'0,"0"0"-138"0,0 0-77 16,0 0-20-16,-4-16-99 0,4 16 20 0,0 0-64 0,0 0 17 15,0 0-57-15,0 0 17 0,0 0-34 16,0 0 41-16,0 0-55 0,0 0 51 0,-1-16-57 0,1 16 52 15,0 0-57-15,0 0 51 16,0 0-47-16,0 0 47 0,0 0-40 0,0 0 34 0,0 0-46 16,0 0 42-16,0 0-54 0,0 0 41 15,0 0-53-15,0 0 43 0,0 0-44 0,0 0 40 16,0 0-20-16,0 0 12 0,6 21 0 0,-6-21-3 0,-4 29-2 16,2-10-41-16,1 5 44 15,-3 2-39-15,1 1 42 0,-1 1-57 0,0 4 52 0,0 1-39 16,2-5 42-16,-1 0-42 0,-2-1 40 15,3 1-40-15,1-3 35 0,-1-1-34 0,0-1 36 16,2-4-36-16,-1-2 43 0,1-17-44 16,-1 28 43-16,1-28-41 0,-2 20 44 0,2-20-35 0,0 0 30 15,-2 20-28-15,2-20 35 0,0 0-38 0,0 0 38 0,0 0-32 16,0 0 37-16,-11-14-22 16,9-1 26-16,-3-7-32 0,3-2 32 0,0-3-30 0,2-9 25 15,-3-2-31-15,5 1 22 16,-1-3 4-16,0-2-5 0,2 0-4 0,2 1-32 0,1-1 30 15,1 0-26-15,1 4 24 0,2 3-26 16,-1 2 22-16,1 4-21 0,2 2 26 0,-1 8-28 0,1 0-1 16,1 4 6-16,1 1 3 15,1 3-1-15,-2 3 2 0,-13 8 0 0,25-6 2 0,-25 6 7 16,23 4-5-16,-12 2 13 0,0 5-16 0,1 1 26 0,-3 3-29 16,-3 3 25-16,-3-1-31 0,-3 2 31 15,-1 2-4-15,-5 2-21 16,0-1 16-16,-5 4 5 0,-4-2-2 0,-2-1-27 15,1 0 27-15,-4-2-29 0,0-2 31 0,-1-1-22 0,3-4 14 16,3-2-17-16,-3-1 26 0,5-4-25 16,1 0 40-16,12-7 8 0,-19 11 22 0,19-11-11 0,-13 6 3 15,13-6-21-15,0 0 5 0,0 0-20 16,0 0 9-16,0 0-4 0,0 0-12 0,0 0 6 16,0 0-1-16,6-15-6 0,-6 15-3 0,17-7 3 0,-17 7-1 15,23-7-1-15,-23 7 0 0,27-2-7 16,-27 2 9-16,31 4-12 0,-11 2 13 0,-2 3-9 15,2 2 11-15,-2 2-15 16,4 4 12-16,-3 1-14 0,-1 1 6 0,0 2-4 0,-3-1 2 16,1 4-4-16,-5-6 3 0,3 1-2 15,-3-2 2-15,0-1 0 0,-1-1 12 0,-2-2-36 0,1-3-40 16,-9-10-95-16,15 17 9 0,-15-17-50 0,16 5-134 0,-16-5-512 16,0 0-440-16</inkml:trace>
  <inkml:trace contextRef="#ctx0" brushRef="#br0" timeOffset="-99147.71">28756 13597 525 0,'-3'-16'518'16,"-3"1"-120"-16,6 15-106 0,-8-21-36 0,8 21-33 0,-7-17-25 15,7 17-37-15,0 0-48 0,-7-16-27 0,7 16-18 0,0 0-17 16,0 0-14-16,0 0 1 0,0 0-19 16,0 0-36-16,0 20 45 0,0-20-49 0,4 27 48 0,-1-9-51 15,2 1 48-15,1 0-44 16,-1 0 45-16,3-1-57 0,0-1 63 0,-2-3-44 0,0 0-8 15,2-3-86-15,-8-11-107 0,10 14-574 16,-10-14-327-16</inkml:trace>
  <inkml:trace contextRef="#ctx0" brushRef="#br0" timeOffset="-98017.83">28810 13427 149 0,'-7'-19'652'0,"-1"0"-141"0,-3 2-140 16,2 2-26-16,0 3-63 16,0 0-15-16,0 1-74 0,9 11-9 0,-13-16-45 15,13 16-20-15,-9-11-35 0,9 11-1 0,0 0-35 0,-10-11 1 16,10 11-21-16,0 0 10 0,0 0-23 16,0 0 11-16,21 7-23 0,-8-1 17 0,1 2-1 0,4 2-5 15,0 0-17-15,2 1-51 0,0 0-26 16,-1 0-15-16,1-3 7 0,-3 3 17 0,0-1 5 0,-4-4 41 15,0 1-23-15,-13-7 6 16,15 10-44-16,-15-10 73 0,0 0 3 0,12 11 21 0,-12-11 10 16,0 0 14-16,0 0 0 0,0 0 53 0,0 0-63 15,0 0 57-15,-14 11-60 16,14-11 43-16,-17 7-58 0,17-7-3 0,-25 8-4 0,11-1 1 0,0 1-39 16,1 1 38-16,2-1 8 15,1 3 0-15,0-1-31 0,3 2 32 0,7-12-35 0,-9 23 35 16,9-23-25-16,0 20 28 0,0-20-38 15,8 21 40-15,-8-21-34 0,17 15 34 0,-6-7-30 16,1-2 30-16,-12-6-28 0,23 7 30 16,-23-7-31-16,21 4 25 0,-21-4-19 0,18 2 29 0,-18-2-32 15,0 0 31-15,20 0-35 0,-20 0 34 0,0 0-29 16,0 0 25-16,20 2-39 0,-20-2 40 16,0 0-33-16,15 6 33 0,-15-6-40 0,15 13 40 15,-7-3-29-15,1 6 31 0,1 6-32 16,0-1 20-16,1 8-24 0,1 2 32 0,-2 1-32 15,-1 0 31-15,1-2-33 0,-3-1 40 0,-3-4-31 16,-1-2 21-16,-1-4-23 0,-2-1 35 0,-3-1-32 0,-1-2 31 16,-5 2-31-16,-3-3 29 15,-2-4 1-15,0-2 1 0,-1-3-12 0,-2-3 8 0,17-2-2 16,-34-6-1-16,17-3-46 0,0-3 20 0,4-6-41 0,0-7 35 16,4-4-42-1,3-6 33-15,3-4-43 0,3-5 54 0,3-2-42 16,5-16 7-16,3-3 19 0,5 2-6 0,1 4 6 15,2 4-33-15,1 4 49 0,-1 5-36 0,-3 12 48 0,0 4-39 16,0 3 44-16,-2 4-46 0,-2 5 58 16,-2 3-42-16,-1 3 46 0,-1 4-37 0,-8 8 48 0,15-11-17 15,-15 11 60-15,0 0-30 0,21 4 55 0,-21-4-25 16,14 21 14-16,-7-2-18 0,0 2 15 16,-2 4-13-16,1 0-10 0,-3 2-11 0,0 0-37 0,-2 4 25 15,1 2-25-15,0-5 6 16,-1 1-16-16,1-4 20 0,0 0-26 0,0-4 23 0,0-4-27 15,-2-17 20-15,2 27-15 16,-2-27-5-16,4 20 20 0,-4-20-14 0,0 0 27 0,6 17-27 16,-6-17 10-16,0 0-12 0,0 0 28 15,11-10-19-15,-11 10 16 0,9-17-21 0,-9 17 29 0,9-25-8 16,-4 11 19-16,0 1 1 0,-5 13-8 0,9-20 1 0,-9 20-6 16,6-16-7-16,-6 16-8 15,9-10 1-15,-9 10 0 0,0 0-4 0,18-5 0 0,-18 5-18 16,16 10 17-16,-5 0-13 15,1 5-10-15,1 5 17 0,3 5 42 0,-1 1-3 16,3 2-6-16,-2 1-9 0,0-2-2 16,1 0-5-16,-2-4-4 0,-3-4-2 0,1-3-5 0,-1-2 0 15,-2-3-3-15,-1-2 10 0,-9-9-12 0,16 6 6 0,-16-6-20 16,21-6-12-16,-8-6-5 0,0-4-19 16,-1-3 12-16,0-7-28 0,-1-5 9 15,-4-3-33-15,-1-3 45 0,-1-6 12 0,-3-2 7 16,-1-1-10-16,-3 1-10 0,0-1 37 0,0 5-29 0,-3 4 31 15,1 5-30-15,2 7 38 0,-1 3-23 16,0 6 26-16,3 16-37 0,-4-23 36 16,4 23-29-16,0 0 35 0,0 0-34 15,0 0 23-15,0 0-19 0,0 0 31 0,-5 25-32 0,8-3 27 16,2 4 9-16,2 6 0 0,1 1-3 0,2 4-31 0,-1 2 87 16,1 2 22-16,0-2 0 15,-1-1-28-15,0-2-3 0,1-4-21 0,-1-4 0 16,-2-6-20-16,2-3 6 0,0-1-55 0,-2-6-64 15,-7-12-117-15,13 11-32 0,-13-11-283 0,0 0-273 0,17-13-342 16</inkml:trace>
  <inkml:trace contextRef="#ctx0" brushRef="#br0" timeOffset="-97717.89">29534 13134 575 0,'0'0'379'0,"23"-3"-114"0,-23 3-35 0,40 2-68 15,-14 0-33-15,1 2-21 16,2 0-3-16,-1 0-20 0,-2 2-18 0,-1 2-11 0,-2-1 3 16,-2 3-4-16,-4 2 52 15,-1 1-68-15,-4 5 42 0,-2 0-65 0,-2 1 46 0,-4 3-61 16,-1 0 44-16,-2 2-20 0,-1 0 9 0,-1 1-59 0,-1-3 57 16,0 3-51-16,0-2 47 15,1-4-48-15,1-19 31 0,0 32-32 0,2-14 72 0,1 0 3 16,-1-2 41-16,1 0-53 0,1-2 27 15,-4-14-50-15,9 21 32 0,-9-21-48 16,12 17 38-16,-12-17-37 0,10 11 22 0,-10-11-27 16,0 0 30-16,14 10-35 0,-14-10 14 0,0 0-80 0,0 0 40 15,0 0-77-15,0 0 31 0,0 0-48 0,15-4-105 16,-15 4-105-16,0 0-296 0,0 0-162 16</inkml:trace>
  <inkml:trace contextRef="#ctx0" brushRef="#br0" timeOffset="-97337.93">29953 13493 390 0,'0'0'606'0,"0"0"-136"16,0 0-99-16,0 0-42 15,0-20-32-15,0 20-65 0,0 0-58 0,0 0-35 0,0 0-27 0,0 0-16 16,0 0 26-16,0 0 12 15,0 0-7-15,0 0-17 0,-10 24-25 0,8-7-8 0,0-1-19 16,1 1-8-16,0 2-7 0,1 1-12 16,2 3-7-16,0 1-1 0,1 0 121 0,1-1-26 0,3-2 3 15,0 0-42-15,0-3 6 0,1-1-34 0,0-5 6 16,-1 0-35-16,0-2 19 16,-7-10-31-16,17 14 22 0,-17-14-27 0,15 6 18 0,-15-6-18 15,19-1 14-15,-19 1-29 0,17-7 26 16,-17 7-25-16,17-12 22 0,-17 12-24 0,11-13 23 0,-11 13-23 15,7-13 32-15,-7 13-35 16,0 0 25-16,7-18-26 0,-7 18 23 0,0 0-24 0,0 0 22 16,-1-18-25-16,1 18 11 15,0 0-68-15,0 0-48 0,0 0-56 0,0 0-65 0,-6-13-14 0,6 13-53 16,0 0-127-16,0 0-506 0,0 0-615 0</inkml:trace>
  <inkml:trace contextRef="#ctx0" brushRef="#br0" timeOffset="-96897.63">30189 13689 199 0,'0'0'812'0,"0"0"-249"0,2-18-74 0,-2 18-74 0,0 0-64 16,0 0-51-16,0 0-36 0,-2-19-29 16,2 19-50-16,0 0-13 0,0 0-42 15,0 0 17-15,0 0-10 0,0 0 9 16,0 0-57-16,0 0 13 0,0 0-53 0,7 20 22 0,-7-20-44 15,8 17 23-15,-8-17-36 0,11 17 27 16,-11-17-34-16,14 16 29 0,-14-16-26 0,17 11 19 0,-17-11 11 16,19 8-21-16,-19-8-32 15,19 2 30-15,-19-2-29 0,21-2 34 0,-21 2-32 0,20-9 40 16,-20 9-32-16,17-14 65 0,-9 4-40 0,1-1 37 0,-2 1-43 16,-1-3 30-16,0 1-33 15,-6 12 6-15,10-21 1 0,-10 21-2 0,6-14-2 0,-6 14-1 16,0 0 15-16,7-16-34 15,-7 16-6-15,0 0 5 0,0 0-1 0,0 0 29 0,0 0-32 16,21 4 30-16,-21-4-34 0,12 21 29 16,-6-6-31-16,1 5 36 0,-3 4-40 0,0 2 30 0,-1 0-29 15,-1 2 32-15,-1-1-32 0,-2 0 33 0,0 0-32 16,-1-1 33-16,-1-1-28 0,-1-2 36 16,-1-1-37-16,-3-2 31 0,0-1-31 0,-2 0 30 0,-2-2-29 15,-2-1 1-15,-1-1 1 0,-1-1 3 16,-1-3-15-16,2 0-45 0,-2-2-115 0,3-3-97 0,-2-1-91 15,16-5-183-15,-28 1-637 16,28-1-931-16</inkml:trace>
  <inkml:trace contextRef="#ctx0" brushRef="#br0" timeOffset="-96537.95">31155 13675 837 0,'0'0'576'0,"14"-17"-155"16,-14 17-51-16,8-12-76 0,-8 12-32 16,0 0-29-16,8-17-10 0,-8 17-3 0,0 0-16 15,0 0-29-15,4-15-33 0,-4 15-31 0,0 0-12 0,0 0-29 16,0 0-14-16,0 0-6 0,0 0-13 16,-2 20-9-16,2-20 20 0,-1 20-36 0,1-20 25 0,1 23-27 15,-1-23 18-15,3 24-33 16,-3-24 30-16,5 21-33 0,-5-21 31 0,6 17-30 0,-6-17 66 15,8 10 23-15,-8-10 13 0,0 0 16 16,20 3-8-16,-20-3 1 0,18-9-11 0,-8 0-5 0,0-2-19 16,1-4-10-16,-2-2-5 15,-1-2-14-15,-1-3-15 0,1-1-21 0,-2 0 30 16,1 0-43-16,0 0-5 0,0 1 22 0,0 1-78 0,0 2-44 16,1 1-62-16,-1 5-18 15,1 1-30-15,0 2-62 0,-8 10-26 0,15-10-33 0,-15 10-62 0,14-7-589 16,-14 7-710-16</inkml:trace>
  <inkml:trace contextRef="#ctx0" brushRef="#br0" timeOffset="-96263.61">31604 13539 662 0,'0'0'540'0,"0"0"-91"16,0 0-18-16,0 0-2 16,0 0-61-16,18-2-16 0,-18 2-12 0,0 0-23 0,0 0-70 15,0 0 9-15,0 0-72 0,-6-13-17 16,6 13-59-16,0 0 4 0,-21-2-46 0,21 2 12 0,-24 7-41 15,10-2 14-15,0 2-40 16,2 3 26-16,-1 3-8 0,2 0-6 0,4 0-7 0,2 2-2 16,-1 1-5-16,4 0-4 15,2-16-4-15,2 33-3 0,4-13-8 0,-2-1-4 0,3 0 3 0,-2-4 2 16,1 0-2-16,2-2 5 0,-3-1 1 0,-5-12 0 16,11 19 3-16,-11-19 0 0,7 14-4 15,-7-14 4-15,0 0 0 0,2 18 0 0,-2-18 2 0,-9 13-2 16,9-13 1-16,-22 13-33 0,7-7-108 15,-4 0-61-15,-1 0-130 0,0-1-65 0,0-3-150 16,-1 2-485-16,2 0-777 0</inkml:trace>
  <inkml:trace contextRef="#ctx0" brushRef="#br0" timeOffset="-94617.98">32077 13424 879 0,'0'0'438'0,"-3"-33"-55"0,3 33-55 0,-5-26-72 15,5 26-40-15,-7-21-52 0,7 21-44 0,-6-12-30 16,6 12-10-16,0 0 16 16,-17 2 25-16,8 9-18 0,-2 3-5 0,-1 5-26 0,4 4-5 15,-1 5-22-15,1 1-1 0,5-3-8 16,0 1-8-16,4-1-6 0,0 1 0 0,1-2-8 0,3-2-5 15,1-2 2-15,1-2 1 16,-1-5-3-16,1-2 1 0,3-1 25 0,-10-11 7 0,17 11 6 16,-17-11-12-16,19 2 2 0,-19-2 2 15,20-5-4-15,-20 5-5 0,18-18-2 0,-10 7-3 0,0-2-19 16,-3-1 13-16,-5 14-21 0,7-22 21 0,-7 22-17 16,6-17 12-16,-6 17-23 15,5-13 16-15,-5 13-18 0,0 0 24 0,0 0-24 0,0 0 17 16,16-3-18-16,-16 3 21 0,14 11-7 15,-14-11 1-15,20 17-3 0,-9-9-1 0,0 0 8 0,1 1-10 16,2-4 1-16,0 1 2 16,-1-2-2-16,-13-4-1 0,28 4 0 0,-28-4 2 0,28-3 7 15,-13 0-8-15,-2-2 3 0,1-2-3 0,-4-2 5 0,-1-1-2 16,-1-2-2-16,-2-1-17 0,-1-2 21 16,0-1-15-16,-4 0 18 0,3 0-19 0,-2 1 21 15,1 0-20-15,-3 15 16 16,6-23-17-16,-6 23 13 0,5-16-16 0,-5 16 24 0,0 0-26 15,9-12 20-15,-9 12-16 0,0 0 18 16,18 6-17-16,-18-6 17 0,15 14-17 0,-6-3 23 0,1 1-8 16,-2 1 0-16,-1 3 0 15,1 1 2-15,0 1-3 0,-3-3 2 0,0 0-1 0,-2 0 1 16,-3-15 8-16,5 24-6 0,-5-24 2 0,2 19 14 0,-2-19 15 16,0 0 20-16,0 23 25 15,0-23 21-15,0 0-11 0,0 0-22 0,-4 14 19 0,4-14-52 16,0 0 29-16,0 0-42 15,-11-7 30-15,11 7-42 0,-4-13 32 0,4 13-35 0,-1-23 21 16,1 23-33-16,4-29 30 0,1 10-41 16,3 0 4-16,3 0 0 0,1 1 0 0,2 1-3 0,1 2 41 15,1 1-32-15,1 3 28 0,-1 2-48 0,-2 2 36 0,-14 7-38 16,25-6 37-16,-25 6-9 16,20 1 10-16,-20-1-40 0,22 7 46 0,-22-7-44 0,18 16 36 15,-10-7-34-15,-1 4 38 0,-3 1-35 16,-1 1 38-16,2 0 1 0,-3 2-7 0,-2-17 22 15,1 28-29-15,-1-28-2 16,-1 29 0-16,1-29 0 0,-1 27-1 0,1-27 0 0,0 23 5 16,0-23 5-16,0 19-11 0,0-19 1 15,0 0 1-15,2 23-2 0,-2-23 6 0,0 0 0 0,9 13 4 16,-9-13-5-16,0 0 6 0,22 0-9 0,-22 0-2 0,23-9 2 16,-9 2-1-16,0-4-1 15,2-2-1-15,-1-2-25 0,4-5 30 0,-3-1-32 0,-4 1 36 16,-3 0-38-16,-2 0 42 0,0-1-37 15,-5 4 38-15,-4 0-12 0,-2 1 8 0,-7-1-36 16,-2 0 34-16,-8 1-33 16,1 5 37-16,-1 2-36 0,-1 1 34 0,1 2-33 0,3 4 39 15,18 2-43-15,-30 2 45 0,15 4-46 0,5 2 5 0,10-8 32 16,-12 17-63-16,12-17-11 0,-1 24-32 16,5-11-1-16,4 4-19 0,1-2-7 0,5 2 26 0,0-3 7 15,1 1 16-15,0-2 53 16,1-2-36-16,-3 1 56 0,1 0-45 0,-3-1 50 0,-1-2-42 15,0 1 53-15,-10-10-46 0,15 16 48 16,-15-16-41-16,11 15 44 0,-11-15-37 0,9 12 39 16,-9-12-43-16,8 11 47 15,-8-11-52-15,0 0 53 0,7 13-41 0,-7-13 47 16,0 0-32-16,0 0 92 0,0 0-26 0,12 8 32 16,-12-8-60-16,0 0 43 0,0 0-49 0,13-12 15 0,-13 12 20 15,7-16-8-15,-7 16 13 0,9-23-7 0,-3 8 3 0,1-2-37 16,0 0 37-16,0 2-38 15,2-1 30-15,-2 4-37 0,1 0 19 0,-1 1-39 0,-7 11 30 16,15-15-44-16,-15 15 36 0,14-9-38 16,-14 9 37-16,0 0-40 0,21 0 41 0,-21 0-43 0,15 10 46 15,-15-10-50-15,15 20 40 0,-9-7-38 16,0 4 39-16,2 4-5 0,-4 0-3 16,0 2 2-16,0-1 10 0,-1 0-12 0,1-1-11 0,-1-2 0 15,0-1 0-15,2-4-2 0,-5-14-3 16,8 25 0-16,-8-25-9 0,9 17-34 0,-9-17-49 0,12 7-42 15,-12-7 7-15,16-1-71 16,-5-6 24-16,2-3-48 0,0-3 7 0,2-3 12 0,-4-3 35 16,4-4 21-16,-2-5 32 0,-3 2 44 0,-1-5-4 0,-3 6 31 15,-1 0 7-15,-3 3 44 16,-1 3 59-16,-1 1-21 0,-1 1 17 0,-1 2-11 0,2 15 7 16,-4-24-18-16,4 24-2 15,-5-17-17-15,5 17 4 0,0 0-2 0,0 0-5 0,-12-6-8 16,12 6 7-16,0 0-9 0,-11 15 5 15,11-15-1-15,-6 22-2 0,4-5-1 0,1 0 5 0,1 2-8 16,1 4 2-16,0 2 32 16,1 0-41-16,1 2 40 0,-1 1-46 0,0 1 67 0,-2 1-34 15,-1 6 36-15,-1 0-47 0,-1 1 34 0,1-4-49 0,-1 3 4 16,-1-4 0-16,-1 1 2 0,-1-1 25 16,0 0-27-16,-1-3-3 0,-3 1-7 0,0-2 12 15,1-5-10-15,-2-4 12 16,0-1-11-16,0 0 12 0,-1-4 0 0,-1-2 2 0,2-3-1 15,-3-2-1-15,14-7 5 0,-24 3 2 16,24-3-15-16,-27-6-22 0,12-2-85 0,0-4-63 0,1-5 17 16,2-1-99-16,-1-10-158 15,3-2-304-15,7-4-244 0</inkml:trace>
  <inkml:trace contextRef="#ctx0" brushRef="#br0" timeOffset="-94037.95">33530 13252 727 0,'14'-15'363'15,"-2"4"-60"-15,-3 1-57 0,-9 10-40 0,12-10-11 0,-12 10-47 16,0 0-2-16,12-9-43 0,-12 9-15 16,0 0 31-16,0 0 11 0,0 0-7 0,-8 24-11 0,0-6-12 15,0 2-15-15,-4 7-16 0,1 2-18 0,0 3-2 0,-1 1-12 16,2 2-6-16,1 3-8 16,-1 3 134-16,1 1 45 0,0 0-79 0,2-2 20 0,0 0-70 15,2-4 27-15,2-2-66 0,2-7 40 16,1-5-62-16,2-3 46 0,1-4-60 0,2-2 53 15,-5-13-64-15,18 15 45 16,-18-15-73-16,24 4 27 0,-24-4-68 0,29-4 31 0,-15-4-48 16,-1 0 22-16,-3 0 10 0,-10 8 12 15,12-18 46-15,-12 18-36 0,0 0 1 0,6-16 49 0,-6 16-46 16,0 0 49-16,0 0-42 0,0 0 51 0,0 0-50 0,0 0 47 16,0 0-44-16,-16 3 47 15,16-3-46-15,0 0 44 0,-1 19-42 0,1-19 45 16,4 13-42-16,-4-13 50 0,11 15-48 0,-11-15 42 15,18 10-41-15,-18-10 42 0,23 7-38 0,-23-7 41 16,26 1-46-16,-26-1 7 0,25-4 2 16,-10-1 4-16,-2-2 3 0,-1-2 4 0,-1-1 3 0,-1-1-2 15,3-3 2-15,-6 2 4 0,-1 0-3 0,-6 12 3 16,9-19 12-16,-9 19 2 0,4-15 0 16,-4 15 0-16,0 0-10 0,0 0-2 0,3-16-3 0,-3 16 4 15,0 0-6-15,0 0 0 16,-7 13-2-16,7-13 1 0,-6 21 41 0,3-5-46 0,-2 4 37 15,1 2-47-15,-1-3 46 0,-3 13-47 16,-3-1 0-16,0 1 13 0,-4-2 15 0,2 0-1 16,-2-1-3-16,2 0 7 0,0-4 49 15,-2 0 4-15,1-4-25 0,1-3 24 0,-1 0-36 0,-2-4 20 16,0-1-36-16,-3 0 19 0,-2-5-31 0,-1-1 23 0,-2 0-30 16,-1-6 21-16,-1 0-23 0,0-2-46 15,-1-2-111-15,1-2-110 0,-1-2-16 0,0-5-139 16,5 2-505-16,6-3-593 15</inkml:trace>
  <inkml:trace contextRef="#ctx0" brushRef="#br0" timeOffset="-91448.02">31040 15171 138 0,'0'0'585'0,"0"0"-176"0,1-17-92 0,-1 17-68 0,0 0-36 16,-10-14 1-16,10 14-49 0,-14-9 12 15,14 9-39-15,-23-9 12 0,7 5-3 0,-1 2 6 16,-1-2-8-16,-2 3-7 0,0-2 5 0,0 3-26 16,-2-1 1-16,1 2-17 0,0-1-8 15,-4 1-19-15,1 2-13 0,1 1-4 0,2 1-7 0,1 0-6 16,-1 2-5-16,6-2 12 0,0 3-28 15,2 0 24-15,-2 3-33 0,3 1 25 0,1 2-21 0,1 3 19 16,1 1-25-16,2 4 23 16,1 0-31-16,-1 1 31 0,1 4-34 0,0 4 58 0,1 1-28 15,1 1 27-15,0 6-36 0,1 1 23 0,-2-1-37 0,2 2 19 16,1 0-25-16,1-1 5 16,0 3-2-16,1-1-1 0,-1 0-3 0,1 1 31 0,-1-1-24 15,1 2 87-15,1 2-24 16,0 0 20-16,0-2-29 0,1-1 9 0,0-1-30 0,0-1 9 15,2-2-30-15,-1-1 17 0,0-2-29 16,1-1 23-16,0-9-31 0,-1-1 4 0,-1-2 19 0,0-5-21 16,1-2-7-16,-3-16 1 15,4 25 1-15,-4-25 3 0,3 19 3 0,-3-19 10 0,2 16 8 16,-2-16 8-16,0 0 14 0,2 16-1 0,-2-16 5 0,0 0 7 16,0 0 6-16,2 17 8 0,-2-17 0 15,0 0-9-15,0 0-4 0,0 0 1 0,0 0-1 16,4 14-2-16,-4-14-5 15,0 0 1-15,0 0-5 0,0 0-2 0,0 0-14 0,24-6-4 16,-24 6-5-16,22-7-6 0,-8 3-3 16,0-1 2-16,3 0-7 0,-1 0 3 0,1 0-6 0,0 1-4 15,1 0-15-15,-1-1-18 0,-1 2-49 0,-16 3-37 0,28-5-86 16,-28 5-49-16,22-6-78 16,-22 6-92-16,14-6-82 0,-14 6-178 0,0 0-418 0,16-11-854 15</inkml:trace>
  <inkml:trace contextRef="#ctx0" brushRef="#br0" timeOffset="-91017.98">30941 15656 500 0,'-4'-26'510'0,"4"26"-72"15,-5-25-106-15,5 25-12 0,-2-18-4 16,2 18-32-16,-3-15-38 0,3 15-28 0,0 0-37 16,-2-17-27-16,2 17-33 0,0 0 9 15,0 0 40-15,0 0-4 0,0 0 0 0,0 0-50 0,6 13 22 16,-6-13-51-16,6 30 10 0,-4-12-45 0,0 6 23 0,0-1-45 16,0 1-2-16,0 1-4 0,-1 0-6 15,0-1-5-15,0 0 25 0,-1 0-37 0,2-2 42 0,-2-1-60 16,3-3-39-1,-3-1-110-15,0-17-86 0,1 27-118 0,-1-27 17 0,0 0-102 16,1 20-513-16,-1-20-661 0</inkml:trace>
  <inkml:trace contextRef="#ctx0" brushRef="#br0" timeOffset="-90757.54">30768 15569 679 0,'0'0'476'0,"-10"-14"-75"0,10 14-46 0,-9-9-17 15,9 9-14-15,0 0-47 0,-8-13-7 0,8 13-14 0,0 0-22 16,0 0 7-16,0 0-34 0,0 0 17 0,2-18-45 0,-2 18 7 16,16-5-66-16,-16 5 15 15,26-4-51-15,-10 3 8 0,3 0-40 0,1 1 12 0,5 0-11 16,1 0-12-16,3 0-19 15,-1 0-17-15,1 1 19 0,0 2-21 0,1 0-58 16,-3-1-129-16,-2 1-143 0,0 4-142 16,-4-3-167-16,-2 2-422 0,-1 0-809 0</inkml:trace>
  <inkml:trace contextRef="#ctx0" brushRef="#br0" timeOffset="-90317.82">31332 15599 701 0,'0'0'604'0,"0"0"-163"16,0 0-96-16,0 0-37 0,0 0-16 0,0 0-6 16,0 0-9-16,-5 14-27 0,5-14-34 15,-7 24-30-15,2-7-33 0,2 0-52 0,-2 2 2 0,0 0-45 16,2 3 15-16,0-5-37 0,1 1 14 0,0 1-34 0,0 0 19 16,3-2-33-16,-1-17 30 0,0 27-17 15,0-27-10-15,1 20-5 0,-1-20-27 0,0 0-35 0,1 19-39 16,-1-19-24-16,0 0-18 15,0 0-15-15,0 0 16 0,0 0 9 0,0 0 22 16,0 0 19-16,-5-20 20 0,5 20 11 16,-9-28 8-16,4 8 11 0,1-1 10 0,1-2-2 0,1 0 10 15,1 0 2-15,2-2 4 0,3 0 7 0,-1 1 5 0,4 0 6 16,2 1 14-16,0 3 31 16,5-4 12-16,1 1 7 0,2 2 0 0,1 2-4 0,-1 4-4 15,0 2-3-15,2 2-2 0,0 1 1 16,-1 1-4-16,-2 5-2 0,0 1 33 0,-16 3-50 0,25-2 34 15,-25 2-42-15,25 5 40 16,-25-5-43-16,18 10 44 0,-18-10-44 0,11 17 39 0,-11-17-44 16,0 21 32-16,-5-9-48 0,-5 4 1 15,-3 0 0-15,-7 2 1 0,-2 1 0 0,-4-1-5 0,-1 0-4 16,-2-4-87-16,1 1-163 0,3-1-35 0,2-7-284 16,8 2-284-16,5-1-464 15</inkml:trace>
  <inkml:trace contextRef="#ctx0" brushRef="#br0" timeOffset="-89628.14">32144 16408 771 0,'0'0'535'0,"2"-25"-99"0,-2 25-45 0,2-21-10 0,-2 21-55 15,0 0-46-15,1-22-36 0,-1 22-39 0,0 0-35 0,0 0-35 16,2-17 5-16,-2 17 25 0,0 0-26 16,0 0 30-16,0 0-48 0,6 18 0 0,-6-18-37 15,5 26 4-15,-3-10-29 0,-1 3 0 16,0 0-18-16,-1 0-13 0,1 1-5 0,-1 0-4 0,-1-1-6 15,1 1-4-15,-1-2-16 16,0 1-68-16,-2-3-78 0,3-16-155 0,-6 24-96 0,6-24-70 16,-7 16-604-16,7-16-829 0</inkml:trace>
  <inkml:trace contextRef="#ctx0" brushRef="#br0" timeOffset="-89456.23">32051 16368 803 0,'0'0'455'0,"6"-19"-91"16,-6 19-33-16,11-16-26 0,-11 16-18 16,18-15-56-16,-7 9-44 0,4-1-29 0,0 2-35 0,6 1-25 15,2 0-15-15,1 2-22 0,2 1-17 0,2 1-9 16,1 1-10-16,-2 0-144 0,-1 1-135 16,-2 1-148-16,-6 0-429 0,-1 2-407 0</inkml:trace>
  <inkml:trace contextRef="#ctx0" brushRef="#br0" timeOffset="-88987.83">32492 16409 1129 0,'0'0'566'0,"0"0"-141"16,0 0-53-16,0 0-56 0,0 0-30 0,0 0-4 0,0 0 22 16,-6 14-52-16,6-14-8 15,0 0-65-15,-4 20-4 0,4-20-68 0,-5 25-1 0,5-25-46 16,-8 27 14-16,8-27-39 0,-6 28-2 15,6-28-13-15,-4 23 1 0,4-23-14 0,-3 21-8 16,3-21-18-16,-2 16-8 16,2-16-73-16,0 0 32 0,-2 16-42 0,2-16 49 0,0 0-40 15,0 0 60-15,0 0-32 0,0 0 55 0,0 0 4 0,5-16 4 16,-5 16 7-16,1-21-2 0,-1 21 7 16,1-31 2-16,0 13 14 0,-1 1 28 0,2-2 14 0,-1 0 15 15,1 1 2-15,2 1-26 16,-1-1 41-16,2 2-34 0,-1 1 18 0,-4 15-32 0,9-25 14 15,-9 25-27-15,9-18 15 0,-9 18-20 16,14-13 3-16,-14 13-11 0,16-6 12 16,-16 6-15-16,19 1 7 0,-19-1 1 15,25 10-10-15,-12-4 2 0,1 2-5 0,1 1-10 0,-3 0 0 16,1-1 9-16,-1 2-10 0,0-3 9 0,-1 1-2 0,-11-8 16 16,19 11 5-16,-19-11 20 0,16 7 25 15,-16-7-9-15,0 0 14 0,26-1-32 0,-26 1 14 0,18-10-31 16,-10-1 13-16,-2-1-30 15,-2-4 13-15,-2 0-34 0,-3-4 12 0,-4-2-43 0,-3-2-49 16,-4-1-36-16,-4 1-126 0,-3 1-38 16,1 2-77-16,-3 2-84 0,4 5-185 0,2 3-388 15,1 4-764-15</inkml:trace>
  <inkml:trace contextRef="#ctx0" brushRef="#br0" timeOffset="-88307.95">32369 15530 663 0,'0'0'493'0,"7"-14"-148"15,-7 14-80-15,0 0-54 16,0 0 55-16,10-10-11 0,-10 10-30 0,0 0-18 0,0 0-18 16,3 19-32-16,-3-19-60 15,-2 23 23-15,2-23-60 0,-6 29 26 0,4-13-54 0,-2 1 32 16,0 0-46-16,1-1 29 0,-1 1-46 0,2-2 37 0,2-15-49 16,-5 24-1-16,5-24-5 15,-3 17-105-15,3-17-101 0,0 0-28 0,-2 18-85 0,2-18-509 16,0 0-431-16</inkml:trace>
  <inkml:trace contextRef="#ctx0" brushRef="#br0" timeOffset="-88097.85">32323 15498 663 0,'0'0'453'0,"0"0"-4"0,4-17-115 0,-4 17 44 0,0 0-6 15,7-15-85-15,-7 15 31 16,11-8-60-16,-11 8 19 0,16-8-73 0,-16 8 10 15,25-9-63-15,-10 5 3 0,3 0-43 16,3 0-24-16,2-1-45 0,1 2 17 0,1 0-43 16,-1 3 22-16,1-2-38 0,-1 4 8 15,-4 0-194-15,-2 1-91 0,-1 1-162 0,-17-4-171 0,18 10-363 16,-18-10-669-16</inkml:trace>
  <inkml:trace contextRef="#ctx0" brushRef="#br0" timeOffset="-87927.61">32410 15620 716 0,'0'0'682'0,"0"0"-132"16,0 0-106-16,-18 0-21 0,18 0-92 0,0 0 17 15,0 0-77-15,0 0-1 0,0 0-77 0,18-12-13 0,-18 12-58 16,29-9-5-16,-7 6-57 16,2-2 12-16,2 1-51 0,3 0 20 0,4 0-151 0,0-2-83 15,-5 1-168-15,-2 1-132 0,-3 1-569 16,2 0-814-16</inkml:trace>
  <inkml:trace contextRef="#ctx0" brushRef="#br0" timeOffset="-87557.68">32866 15538 881 0,'0'0'581'16,"0"0"-150"-16,0 0-24 0,0 0-40 0,0 0-44 0,0 0-3 16,-19 2-20-16,19-2-68 15,-14 12 27-15,5-2-71 0,1 0 4 0,-1 1-50 16,2 4-14-16,-1 0-37 0,2 1-4 15,0-2-29-15,3 1-12 0,3-15-4 0,-4 26-2 0,4-26-18 0,0 22-7 16,0-22-8-16,2 20-14 16,-2-20-43-16,6 14-20 0,-6-14 14 0,0 0-54 15,13 8 45-15,-13-8-34 0,0 0 50 0,13-8-33 0,-13 8 51 16,10-17-29-16,-10 17 56 0,5-25-48 16,-2 6 52-16,0-4 4 0,-1-2 0 0,0-1 3 0,1 0 3 15,2-1 6-15,1 2 13 16,0 0-43-16,1 2 72 0,1-1-41 0,2 5 40 15,-1 1-48-15,2 2 37 0,3 4-34 0,-3 2 27 16,1 3-39-16,3 0 33 0,-15 7-43 0,26-3 38 0,-26 3-41 16,26 5 39-16,-13 0-35 15,-1 5 33-15,0-2-38 0,-4 3 34 0,-2 0-39 16,-6-11 39-16,2 24-42 0,-8-7 40 0,-4-2-28 0,-5 3 19 16,-5 0-53-16,-6-2-79 0,-2-3-157 15,-1 1-188-15,-2-2-662 0,1-1-878 0</inkml:trace>
  <inkml:trace contextRef="#ctx0" brushRef="#br0" timeOffset="-87027.93">31112 16147 881 0,'0'0'487'0,"0"0"-134"0,3-17-79 0,-3 17-37 0,0 0 4 16,0 0 27-16,0 0-81 0,0 0 7 0,-3 17-68 0,3-17 10 15,-5 27-62-15,3-11 21 16,-1 2-55-16,1 3 31 0,-1 0-53 0,1 2 30 16,0-4-45-16,2 0 32 0,0 0-44 15,0 0 34-15,0-19-106 0,3 28-109 16,-3-28-46-16,4 22-25 0,-4-22-214 0,0 0-282 15,9 15-281-15</inkml:trace>
  <inkml:trace contextRef="#ctx0" brushRef="#br0" timeOffset="-86848.1">31067 16154 613 0,'0'0'415'0,"0"0"-108"15,-2-20-65-15,2 20-62 0,0 0 6 16,0 0 37-16,1-16-8 0,-1 16-7 0,0 0-36 0,17-8 5 15,-17 8-67-15,20-2 16 16,-20 2-58-16,33-2 25 0,-13 1-58 0,4 1 26 16,2-1-32-16,1 1 9 0,0-2-41 0,1 2-66 15,-3 0-107-15,-5-1-42 0,-1 2-193 0,-19-1-370 0,24 4-313 16</inkml:trace>
  <inkml:trace contextRef="#ctx0" brushRef="#br0" timeOffset="-86518">31128 16254 261 0,'-16'4'564'0,"16"-4"-146"0,-21 8-80 16,21-8-85-16,-15 5-45 16,15-5-38-16,0 0 52 0,0 0-65 0,0 0 5 0,0 0-81 15,0 0 22-15,21 2-57 0,-3-4 29 0,4-1-56 16,5-1 30-16,1 1-39 0,5-2 37 16,2 0-52-16,-1 0-33 0,-1-2-102 0,0 1-56 0,-6 0 41 15,-1 0-141-15,-1 0-40 16,-3 0 146-16,-3 2-57 0,-2-1 159 0,-4 1 22 15,-13 4 208-15,19-7-25 0,-19 7 31 0,0 0 25 16,15-8-23-16,-15 8 37 0,0 0 40 0,0 0-69 0,0 0 56 16,0 0-39-16,0 0 37 15,0 0-39-15,0 0 34 0,0 0-51 0,0 0 34 0,-11 15-61 16,11-15 31-16,-9 18-65 0,9-18-20 0,-10 25-10 0,5-10-14 16,1 0-10-16,0 0-10 0,1 0-5 15,3-15-10-15,-4 26-5 0,4-26-6 0,-2 23-9 0,2-23-7 16,0 0-60-16,0 24-97 15,0-24-89-15,0 0-42 0,0 0-21 0,0 0-43 0,0 0 41 16,0 0-145-16,0 0-269 0,0 0-260 16</inkml:trace>
  <inkml:trace contextRef="#ctx0" brushRef="#br0" timeOffset="-86237.68">31481 16233 782 0,'0'0'337'0,"-2"-29"-47"0,2 29-60 16,-1-25 3-16,1 25 12 0,-1-21 13 0,1 21-7 0,0 0-35 15,0-23-20-15,0 23-26 0,0 0 37 16,2-15-48-16,-2 15-7 0,0 0-11 0,14-8 32 0,-14 8-68 15,16 3 25-15,-16-3-61 16,27 9 26-16,-9 0-58 0,-1 0 29 0,1 0-48 0,0 0 34 16,0 2-47-16,-1-2 32 0,1-1-42 15,1 0 36-15,-5-2-43 0,2-2 39 0,-1-1-43 0,-15-3 39 16,28 1-41-16,-28-1 41 0,24-6-41 0,-11 0 40 0,-2-3-42 16,-3 0 42-16,-1-3-43 15,-1 0 44-15,-6 12-43 0,3-26 42 0,-3 7-41 16,-1 1 38-16,-2-4-38 0,-2-2 3 15,1 0 5-15,-1-1 2 0,0 1 3 0,-1 2 1 0,1 1 0 0,0 6 1 16,1 1-4-16,4 14-9 16,-6-19-2-16,6 19-133 0,-9-10-149 0,9 10-87 0,0 0-699 15,-16 3-837-15</inkml:trace>
  <inkml:trace contextRef="#ctx0" brushRef="#br0" timeOffset="-85328.09">33064 15093 122 0,'-17'-21'499'0,"3"5"-89"0,-1 1-108 15,3 4-68-15,1 2-57 0,11 9-39 0,-14-15-30 16,14 15-23-16,0 0-9 0,-9-10 35 0,9 10 79 0,0 0-43 16,18 5 11-16,2 0-57 15,5 4 24-15,9 0-53 0,5 1 27 0,3 2-53 0,12 0 45 16,-8-2-4-16,-1 1-6 0,1-3-6 0,-3 2-11 0,-4-3-2 16,-4 1 14-16,-7-4-45 0,-4 2 49 15,-5-4-24-15,-3 3 56 0,-16-5-37 0,24 4 45 0,-24-4-47 16,17 4 27-16,-17-4-57 15,0 0 32-15,0 0-43 0,0 0 58 0,-12 18-40 0,-2-7 39 16,-4 3-35-16,-4 4 17 0,1 6-31 16,-2 3 17-16,-2 15-31 0,1 3 16 0,5 5-25 0,2 3 16 15,4 6-24-15,3 0 11 0,4 2-15 0,3 2-3 0,1 4 19 16,2-3-27-16,0 5 20 16,0-2-2-16,1-1-3 0,-1 0-2 0,0 0-2 15,-1-1 2-15,1-2-13 0,0-10 13 0,-1 0-8 16,1-3 14-16,-1 0-15 0,-1-3 13 0,-1-1 6 0,-1-3 8 15,-1-3 13-15,-4-2 10 16,0-3 3-16,-3-3-1 0,-3-3 0 0,-2-3 7 0,-6-4 2 16,-2-2 1-16,-5-2-1 0,-3-4-12 15,-2-3-7-15,-3-1-8 0,-1-4-8 0,0 0-8 0,1-6-15 16,6 0-58-16,2-1-115 0,-4-6-239 0,0 0-270 0,7-3-687 16,6-2-1100-16</inkml:trace>
  <inkml:trace contextRef="#ctx0" brushRef="#br0" timeOffset="-82307.91">32922 15584 242 0,'17'-10'396'0,"-2"-2"-110"0,-1 0-59 0,0 2-24 15,-3-1-7-15,2-2-70 16,-3 3-23-16,0 0-11 0,1-2-11 16,-1 2 3-16,0-2-6 0,0 2-12 0,-1-2 24 15,-1 2-51-15,1-4 35 0,-1 2-41 0,2-6 66 0,6-6-65 16,-2-1-7-16,4 2-7 0,-8 2 5 0,0 2 3 0,0 1 17 16,-2-1 3-16,-2 0 6 15,0-2 3-15,-2-1-8 0,0-1 3 0,-2 2 10 0,-1-2-6 16,-2-1 0-16,-1-1 29 0,-3-1-46 15,-3-3 28-15,-1-3-50 0,-4 1 36 0,-3-1-8 16,-2 2-5-16,-3-4-12 16,-9-3-7-16,-2 0 1 0,-6 1-10 0,-2 0-1 0,-2 3-3 15,-6 0-2-15,0 0 3 0,-5 1-32 0,-3 1 31 0,-1 1-34 16,0 0 1-16,-3 1 7 0,0 0 5 16,-2 1 3-16,-2 3 1 0,0-1-3 0,-2 2 13 0,-1 2-5 15,-2 0 1-15,-1 2 1 16,1 1 0-16,1 2-1 0,1 3 1 0,1 3 1 0,1 3-6 15,-1 1 11-15,12 5-6 0,-2 1-6 16,-10 4 8-16,0 4-5 0,-2 1 13 0,2 6-15 0,-2 3 1 16,-1 4 13-1,0 6-9-15,-2 5 8 0,0 6-10 0,-16 13 6 0,2 6 0 16,2 5-2-16,0 7 0 0,1 1 1 0,0 8-2 16,2 1 5-16,6 5 1 0,1 3 7 0,7 4-7 15,6 1 6-15,6 3-6 0,9-1 6 0,5 1 2 0,8 1-3 16,10-15 2-16,5 4 8 15,7 6-9-15,4 0 7 0,5 2 1 0,6-1 4 0,5 1-1 16,12 15 7-16,7-6 16 0,8-5 22 16,9-5-1-16,6-6 36 0,9-6-55 0,7-3 38 15,5-9-49-15,5-2 35 0,5-8-43 0,3-4 49 0,3-4-44 0,1-8 50 16,-13-11-43-16,2-3 45 16,2-3-50-16,2-4 36 0,1-2-41 0,1-5 3 0,0-3 1 15,4-4 35-15,-1-4-39 16,1-4 28-16,1-4-39 0,-1-4 27 0,1-4-38 0,0-5 33 0,16-7-41 15,-3-5 28-15,-2-7-35 16,-2-4 28-16,-4-4-1 0,-1-5-7 0,-3-1-32 0,1-5 33 16,-3 0-34-16,-2-1 38 0,-3 0-33 15,-3-1 33-15,1 0-26 0,-2 1 15 0,0 0-15 0,-3 2 16 16,-1-1-15-16,-16 11 18 0,-2 0-17 0,-2-3 16 0,-4 0-19 16,-2 0 3-16,-5-1 1 15,-2-2-31-15,-5 1 43 0,-4-6-34 0,-4-5 40 0</inkml:trace>
  <inkml:trace contextRef="#ctx0" brushRef="#br0" timeOffset="-82126.03">33849 15174 5023 0,'-40'-95'6'0,"-6"5"-5"0,-3 3 25 0,-7 3-40 0,-2 6 31 15,-5 4-35-15,-5 3 3 0,-6 6 1 0,-7 5-27 0,-9 4 39 16,-7 6 0-16,-8 4-3 0,-4 7 1 16,-6 5 0-16,-2 5-1 0,-5 6 2 0,-3 4-3 0,-2 7-9 15,-1 5 5-15,21 7-3 16,-20 4-29-16,1 9 14 0,2 2-49 0,4 6-10 0,0 3-46 15,3 6-23-15,3 4-46 16,4 4-36-16,5 7-23 0,5 2-20 0,5 4 37 0,-2-2-214 16,11-1-343-16,3 0-347 0</inkml:trace>
  <inkml:trace contextRef="#ctx0" brushRef="#br0" timeOffset="-79358.05">29772 15502 297 0,'0'0'500'0,"0"0"-204"16,0 0 4-16,19 0-128 0,-19 0 15 0,0 0-73 0,0 0 26 15,0 0-61-15,0 0 29 0,0 0-51 0,0 0 22 16,0 0-39-16,0 0 40 16,6-16-30-16,-6 16 8 0,0 0-27 0,0 0 27 15,0 0-4-15,-3-20 0 0,3 20-5 0,0 0 3 16,-4-12-7-16,4 12-7 0,0 0-9 0,-10-18-5 0,10 18-3 15,-10-12-8-15,10 12 0 16,-16-13 2-16,16 13-6 0,-18-12 0 0,5 4-5 0,1 2 3 16,-2 0-11-16,0 0 6 0,-4-2 3 15,0 1 8-15,-1 0-9 0,-1 0-6 0,-1 0 7 16,-1-1 1-16,-2 0 1 0,1-1 26 0,-5 1-2 16,-7-1-10-16,1 0 6 0,-1 2-16 15,-2-2 3-15,-1 1-4 0,-4 0-3 0,2 0-1 0,-3-1-6 16,0 1 5-16,-1 0 7 0,0-1-6 15,0-1-4-15,-5 1 3 0,-11-1 0 0,-2-2-2 0,-5 1 0 16,-2 0-4-16,-4 2 3 16,-1-2 24-16,-1-2-27 0,-1 4 16 0,0-2-20 0,-3-2 28 15,3 0-28-15,-5 1 23 0,1-1-31 0,-6-1 30 0,0 1-22 16,-3-1-2-16,1 0 14 0,-3 3-13 16,-2-6 23-16,-2 4-25 0,-22-3 2 0,1-2-3 0,-1 0 6 15,21 4 5 1,-24-5-9-16,1 2 28 0,-2-1-26 0,2-2 23 0,-3 2-25 15,-3-1 2-15,3-1-2 0,-3 0 31 16,3 0-27-16,-3-1 14 0,-1 1-18 0,-2-2 23 0,0 0-25 16,-1 2 21-16,1-3-21 15,0 1 20-15,1 0-7 0,-1-2 10 0,-3 4-28 0,-1-4 26 16,1 2-4-16,0 0 1 0,-1 2 0 0,-4-2-3 0,-1 1-6 16,-3 1 5-16,2-1 46 0,-2 0-63 15,0 1 59-15,-2 1-57 0,-1-2-2 16,0 1 4-16,0 1 1 0,2 1-4 0,0-2 10 15,-2 4 3-15,1-2-26 0,0 1 18 0,2-1-14 16,3 1 26-16,-1 1 0 0,1-1-23 16,0 2 21-16,-1-2-17 0,2 1 24 0,2 1-24 0,1-1 20 15,0 1-17-15,2 2 24 0,-3-3-25 0,1 4 24 0,2-1-28 16,1 1 27-16,2 0 2 16,0 2-26-16,2-2 17 0,-1 2-16 0,3 3 23 0,22-1-22 15,-1 2 22-15,0 0-5 0,-3 2-17 16,1 0 27-16,1-1 0 0,0 1 5 0,3 1-14 0,1-2 17 15,3 4-7-15,3 0-1 16,3-1-11-16,3 0 6 0,3 1-17 0,3 2 5 16,4-2-11-16,2 2 23 0,2-1-19 15,4 0 17-15,3 2-19 0,13-2 13 0,0 2-11 0,1-2 20 16,4 1-11-16,1-1 1 0,3 1 6 0,1-1-2 0,3 0-2 16,3 0 0-16,6 0-9 15,2 0-8-15,1-1 18 0,2 1-14 0,2 0 10 0,4-1-12 16,2 1 18-16,19 0-17 15,-30-2 20-15,30 2-24 0,-25-2 23 0,25 2-16 0,-19-1 9 0,19 1-15 16,0 0 19-16,-20-1-21 16,20 1 19-16,0 0-19 0,0 0 15 0,-18-3-8 15,18 3 15-15,0 0-18 0,0 0 19 0,0 0-2 0,0 0-1 16,0 0-1-16,7-15-2 0,-7 15-6 16,13-8 7-16,-13 8-1 0,16-10-8 0,-1 4 8 0,-15 6 1 15,20-8-4-15,-20 8 2 16,22-9 0-16,-22 9-6 0,23-8 6 0,-23 8 0 0,19-4-7 15,-19 4 6-15,18-4 0 16,-18 4-1-16,0 0 0 0,19-3-1 0,-19 3-5 0,0 0 8 0,0 0 0 16,16-3 0-16,-16 3-6 15,0 0-10-15,0 0 21 0,0 0-3 0,5 13 1 0,-5-13-8 16,-11 22 8-16,1-4 0 0,-6 4-19 0,-4 2 13 16,-2 2-11-16,-9 9 18 0,-2 0-16 15,-4 1 18-15,-4 1-6 0,-1 3 5 16,-6-3 0-16,0 0-12 0,-2 0 58 15,-1 0-55-15,0-2 2 0,1-1 2 0,2-3 2 0,2-2-2 0,3-5 8 16,10-5 1-16,3-4-8 0,4-2 24 16,6-3 2-16,6-4-6 0,14-6-8 0,-21 4-4 0,21-4-8 15,0 0 5-15,-17-10-2 0,17 10 46 0,-2-19-61 16,5 4 57-16,2-4-57 0,2-2 48 16,2-1-56-16,6-6-3 0,-1 0 10 0,2 1 5 15,2 0-3-15,2-1-1 0,-1 1-8 16,1 3 16-16,1-1-13 0,-2 3 15 0,1 2-13 15,-4 4 15-15,-2 1-4 0,2 2 2 16,-1 0-11-16,-1 1 15 0,0 2-16 0,-2 0 17 0,0 1-14 16,-2 2 8-16,-10 7-4 0,19-12 11 15,-19 12-12-15,16-9 12 0,-16 9-14 0,14-7 14 0,-14 7-14 16,0 0 4-16,15-9-2 0,-15 9 15 0,0 0-17 0,14-5 12 16,-14 5-11-16,0 0 14 15,0 0-13-15,0 0 14 0,15-5-18 0,-15 5 16 16,0 0-12-16,0 0 12 15,0 0-14-15,0 0 14 0,0 0-16 0,0 0 16 0,16-6-15 16,-16 6 8-16,0 0-6 0,0 0 17 16,0 0-10-16,13-6 2 0,-13 6-10 0,12-9 15 0,-12 9-15 15,20-15 14-15,-10 6-14 0,4-2 17 0,0-1-15 0,2-1 9 16,-1-4-11-16,5-1 14 0,0-3-1 16,0 1-1-16,-1 0 0 0,2-1-9 0,-2 2 10 0,0 0-3 15,-3 5 44-15,-1-2-63 16,-2 3 62-16,-1 3-57 0,-1 1 50 0,-11 9-55 0,14-14 48 15,-14 14-48-15,12-11 54 16,-12 11-56-16,0 0 50 0,12-10-49 0,-12 10 55 0,0 0-53 16,0 0 54-16,11-10-58 15,-11 10 60-15,0 0-54 0,0 0 49 0,0 0-56 0,0 0 53 16,0 0-53-16,0 0 55 0,0 0-50 0,-6 19 13 0,-3 2 10 16,-5 3 6-16,-3 3-3 0,-1 2 4 15,0 4-3-15,-3-1 5 0,-1 1-4 0,-3 5 33 16,2-6-30-16,0-1-4 0,0 0-2 15,1-3 3-15,0-1 2 0,-1-2 4 0,3-3 4 0,1-2 2 16,2-5 1-16,4-1 3 0,0-3-3 16,3-3-5-16,10-8 6 0,-14 16 2 0,14-16-4 15,-11 9 3-15,11-9 2 0,0 0-2 0,-12 10 0 0,12-10-10 16,0 0-7-16,0 0 0 16,0 0-2-16,0 0-3 0,0 0-2 0,-9-11 0 0,9 11-2 15,10-12 4-15,1 5-6 16,6-3-2-16,4 2 3 0,3 1 4 0,13 1 7 0,2 2 13 15,5 2-4-15,8 4 6 0,15 5-4 16,7 7-6-16,8 1-5 0,25 11-1 0,1-1 0 0,0 0-1 16,0 5-11-16,0 0-56 0,-23-16-244 15,1 7-1057-15,-2-3-1091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12T13:42:05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10919 3048 293 0,'8'29'423'0,"-1"-5"-134"0,0-4-65 16,-1-2-58-16,0-5-6 0,-6-13-2 0,6 22 56 15,-6-22-9-15,0 0-31 0,2 17-6 0,-2-17-5 0,0 0-22 0,0 0-6 16,-18-3-12-16,8-5-19 16,-3-3-16-16,-2-6-11 0,-4-8 33 0,0-3-62 15,0-5-21-15,-2-12 7 0,2-1-21 0,3-3-8 16,3-3-4-16,4 7 1 0,4-1-5 0,-5-8 2 16,10 7-2-16,3 0-1 15,4 0 2-15,1 3 15 0,3 1-19 0,3 1 19 0,0 3-21 16,2 3 19-16,0 1-20 0,2 2 2 0,-1 2 1 0,2 0-1 15,-1 4 2-15,1 3-1 0,0 4-3 16,-3 4 2-16,0 4 1 0,-1 1-6 16,0 5 7-16,-15 6-1 0,24-3 3 0,-24 3 0 15,26 10 2-15,-11 0 1 0,-3 5 0 0,-1 3 19 0,-3 2-21 16,-3 2 24-16,-1 2-13 0,-4 1-7 16,-2 3-5-16,-3 3 6 0,-3 0-4 0,-3-2 3 0,-2 0 0 15,-3-2 1-15,-1-1-1 16,-1-2 2-16,0-2 2 0,-1-3-2 0,1-3-3 0,7-2 2 15,-4-3 4-15,2-2 19 0,1-2-9 0,12-7-3 0,-18 8 1 16,18-8-13-16,0 0-4 0,0 0 0 16,-18-1-2-16,18 1 0 0,0 0 0 0,8-18-1 15,2 10 2-15,4 1-4 0,4 0 2 16,4 1 2-16,1 2 7 0,1 3-7 0,1 3-5 0,0 4 3 16,3 4-4-16,0 5 3 0,-1 4 4 15,-2 4 1-15,-4 4 0 0,-1 1 1 0,-3 3 19 16,-2 2-20-16,-4 1 12 0,-3 0-11 0,-4-1 19 0,-4-4 6 15,-2-1-5-15,-6 6 14 0,-4-3 1 16,-4 0-9-16,-4-1-3 0,-5 0-2 0,-8 2-6 16,3-9-62-16,-9 6-81 15,7-10-60-15,0-9-98 0,-5-4-632 0,13-6-566 0</inkml:trace>
  <inkml:trace contextRef="#ctx0" brushRef="#br0" timeOffset="457.88">11183 2869 488 0,'25'-3'759'0,"-25"3"-214"0,0 0-139 16,23 0-67-16,-23 0-102 0,0 0-43 0,16 4-54 0,-16-4-13 15,12 12-39-15,-12-12-2 0,10 19-34 16,-10-19 5-16,13 18-12 0,-5-9-10 0,0 1-6 0,3-2-8 16,1 0-4-16,-12-8-10 15,22 9-1-15,-22-9 2 0,29 0-1 0,-13-3-2 0,0-2-18 16,2-2 15-16,-1-3-13 0,-2-1 20 0,-3 0-16 15,0-3 22-15,-4 1-13 0,-1 0 3 16,-2 0 8-16,-5 13 0 0,7-24 5 0,-7 24 14 0,2-18 7 16,-2 18 6-16,0 0 0 15,0-20-12-15,0 20-5 0,0 0-11 0,0 0-8 0,0 0-4 16,0 0 2-16,0 0-2 0,0 0-1 16,0 0 7-16,-1 23-13 0,2-6-31 0,2-1-59 15,1 1-5-15,2 3-30 0,3-2 11 16,1-1 27-16,2-1 20 0,5-3 13 0,-2-2 55 0,2-3-47 15,-1-6 48-15,3-4-50 0,0-2 6 0,2-3 10 0,0-3 5 16,-4-2-38-16,-1-4 60 0,-3 1-33 16,-2-2 67-16,-6 3-24 0,0-1 47 0,-5 15-11 0,3-22 31 15,-3 22-15-15,-1-18 13 16,1 18-7-16,0 0-15 0,-2-19-32 0,2 19 13 0,0 0-24 16,0 0 18-16,0 0-22 15,0 0 14-15,-5 15-19 0,5-15 23 0,0 28-4 0,1-10-1 0,1 1-6 16,0 1 41-16,1-2-128 0,2 0 16 0,0-4-77 15,3-1-81-15,0-2-113 16,-8-11-481-16,14 10-381 0</inkml:trace>
  <inkml:trace contextRef="#ctx0" brushRef="#br0" timeOffset="741.81">11644 2221 747 0,'0'0'645'0,"-11"-8"-185"0,11 8-102 0,0 0-69 0,-11-10-77 0,11 10-52 16,0 0-31-16,0 0-22 16,0 0-24-16,16-11 2 0,-16 11-33 0,26-4 8 0,-8 1-32 15,2 1 14-15,1 1-27 0,6 1-4 16,-3 1-6-16,3 4 4 0,-2 1 15 0,5 4-17 16,0 6 15-16,-2 5-22 0,-1 7 14 15,4 10-12-15,-1 7 4 0,-2 4 1 0,-4 2 1 16,1 2-3-16,-2 1 3 0,-2 0-1 0,-4-4 9 0,-5-11-14 15,1 0 18-15,-4-4-3 0,2-4-3 16,-2-4-6-16,0-6-6 0,-2-3-46 0,0-4-53 0,-7-14-58 16,13 14-55-1,-13-14-189-15,14-5-424 0,-3-3-389 0</inkml:trace>
  <inkml:trace contextRef="#ctx0" brushRef="#br0" timeOffset="1278.79">12272 2138 1176 0,'0'0'634'0,"-6"-19"-142"0,6 19-128 0,-5-17-85 16,5 17-77-16,0 0-31 0,0 0-45 0,0 0-16 0,0 0-30 15,0 0-12-15,0 0-17 0,9 31-9 16,-2-8 2-16,2 7-14 0,2 3 4 0,3 0-16 16,-3 3-4-16,3 3-4 0,-1 1 1 15,0 0-1-15,1-1-3 0,-1 0 2 0,-1-3-2 16,-3-3-1-16,0-3 2 0,0-8-2 0,-5-2-2 0,1-5-2 15,-5-15 2-15,5 21 3 0,-5-21 4 16,4 15 1-16,-4-15 2 0,0 0-4 0,0 0-6 0,0 0-13 16,0 0-5-16,0 0-5 0,-17-4 4 15,7-5 3-15,-3-3 2 0,-3 1 1 0,0-1-1 16,-2 2 1-16,-2 0 1 0,-3 2 2 16,1 3 1-16,-1 1-2 0,5 4 1 0,-2 2-1 0,-2 2 1 15,4 4 1-15,-1 3 1 0,2 2 0 16,3 2 2-16,4 2 0 0,3 0-1 0,2-1 0 0,5-16 1 15,3 30-1-15,5-13 12 0,3-1-17 16,4-3-5-16,4-2-31 0,3-5 2 0,4-2-13 16,1-5 27-16,6-5-11 0,1-3 22 0,-1-3-14 15,-2-2 18-15,-1-1-6 0,-3-1 36 16,-2-3 19-16,-5-1 1 0,-2 6 12 16,-5 0 27-16,-3 4 2 0,0 0 5 0,-10 10-1 15,12-13-13-15,-12 13 14 0,11-11-44 0,-11 11-10 0,0 0-8 16,0 0-4-16,11-9-9 0,-11 9 2 0,0 0-2 15,0 0 1-15,7 20-4 0,-7-20-1 0,9 20-2 16,-2-7-2-16,0-1-6 0,3 0-42 16,6-1-30-16,-3-3-48 0,1-2-14 0,4-3 2 15,2-3 1-15,3-3-51 0,6-7 33 0,1-5-48 16,-3-4-24-16,-3-3-42 0,-2-3-67 0,-9-2-31 16,-1-2-193-16,-7 3-75 0</inkml:trace>
  <inkml:trace contextRef="#ctx0" brushRef="#br0" timeOffset="1588.02">12830 2389 832 0,'-20'-22'292'0,"-5"3"43"16,-2 3-97-16,0 3 57 0,-1 2-63 0,7 4 6 15,0 0-82-15,6 1-20 0,15 6-61 0,-23-5 13 0,23 5-41 16,0 0 14-16,-20 9-39 0,20-9 19 16,-4 16-35-16,4-16 36 0,10 30-39 15,2-13 32-15,3 5-36 0,6 1-3 16,-1-2 5-16,4 0-3 0,-3-2 0 0,-1-3 2 0,-4-4 0 16,0 0 26-16,-7-4 67 0,-9-8 56 15,16 12 53-15,-16-12 37 0,11 8-17 0,-11-8-5 0,0 0-71 16,0 0 11-16,0 0-51 0,0 0 39 0,0 0-40 15,-5-13 18-15,5 13-30 0,-12-14 17 16,12 14-41-16,-8-14 11 0,8 14-35 0,-5-13 6 0,5 13-36 16,0 0 16-16,1-19-35 0,-1 19 7 15,12-12-56-15,-12 12 13 0,23-7-51 0,-23 7 13 0,30-1-16 16,-6 4 36-16,-1 2-32 16,1 3 9-16,5 2 10 0,-1 1 5 0,-1 1 6 0,-1 1 9 15,-1 2 12-15,-7-2 6 0,2-1 10 0,-1 1 3 0,-4-1-12 16,1-2-76-16,-7-2-58 0,-9-8-36 15,15 10-30-15,-15-10-35 0,0 0-53 0,0 0-198 0,0 0-309 16,8-12-396-16</inkml:trace>
  <inkml:trace contextRef="#ctx0" brushRef="#br0" timeOffset="1898.3">13130 2407 479 0,'-6'-20'556'0,"-1"0"-165"0,1 1-49 0,0 4-90 16,0 2 19-16,6 13-59 15,-11-21-10-15,11 21-17 0,-9-17-15 0,9 17-33 0,-9-12-31 16,9 12-22-16,0 0-20 0,0 0-11 15,-15-3-5-15,15 3-14 0,0 0 5 0,-7 15-16 16,7-15-6-16,0 19-2 0,0-19 0 0,9 24-7 0,0-9-1 0,3-1-1 16,1 1-1-16,1-5-1 15,-2-1-1-15,-1-1-1 0,1 0 1 0,-12-8-3 0,18 12 3 16,-18-12 3-16,16 10-2 16,-16-10-4-16,11 7 7 0,-11-7-4 0,14 11-4 0,-14-11 2 0,15 12 0 15,-6-1-1-15,3 4 1 0,-2 2-2 0,7 7 3 0,-4 2-3 16,3 2 1-16,-3 2 0 15,2 1 2-15,-1-2 11 0,-3 0-15 0,1 1 12 0,-6-8-7 16,1-1 12-16,-3-5-11 16,-4-16 33-16,-4 29-2 0,-5-12-6 0,-5-2-5 0,-3-1-3 15,-8-1-3-15,2-4-10 16,-2-3-4-16,-1-2-69 0,1-2-169 0,-2-5 14 0,2-5-103 16,5-4-592-16,5-5-561 0</inkml:trace>
  <inkml:trace contextRef="#ctx0" brushRef="#br0" timeOffset="2303.19">13740 2052 635 0,'-9'-25'798'0,"0"14"-220"0,-1-1-68 0,2 2-161 16,-3-2-21-16,1 3-86 16,-3 0-29-16,1 3-61 0,-3 0-10 0,15 6-49 0,-27-2 1 15,10 4-37-15,-2 4 11 0,-2 3-34 16,2 1-5-16,1 2-8 0,4 2 3 0,1 2 0 0,2 1-12 16,4 0-2-16,2-1-2 15,5-16-4-15,3 29 2 0,3-15-7 0,3-2 1 0,4-1-4 16,4-2 1-16,3-2-2 0,0-5 4 0,0 0-2 0,1-3 3 15,2-1 17-15,-2-2-16 0,0 0-5 16,-4-1 2-16,-1 0 2 0,-16 5 0 0,20-7 0 0,-20 7 3 16,16-6-4-16,-16 6-6 15,0 0-3-15,0 0-3 0,20 0 2 0,-20 0 3 0,7 11 1 16,-7-11 2-16,5 22 8 0,-3-5-5 16,2 6-4-16,-2 0-47 0,-2 2-113 0,0 2-125 15,0-1-19-15,-4-1-264 0,6-1-298 16,0-6-478-16</inkml:trace>
  <inkml:trace contextRef="#ctx0" brushRef="#br0" timeOffset="3461.32">14126 1654 927 0,'-7'-15'577'15,"2"2"-150"-15,-1 1-96 0,6 12-58 16,-9-16-81-16,9 16-38 0,0 0-39 0,-16-4-18 0,16 4-26 16,-17 19-6-16,5-2-18 15,1 5-4-15,2 6-13 0,0 2 1 0,2 1 2 0,5-2 2 16,2 0-15-16,2-1 9 0,2 0-11 0,4-4 5 0,-4-2-7 15,3-2-1-15,-1-5-6 16,-6-15 32-16,9 19 19 0,-9-19 45 0,0 0-4 0,16 5 11 16,-16-5-34-16,9-15 13 0,-5 2-36 15,0-4 21-15,-1-4-45 0,-3-4 14 0,0 0-31 0,-3-2 20 16,1 1-24-16,0 2 16 16,0 6-28-16,0 2 18 0,2 16-29 0,-2-23 13 15,2 23-26-15,0 0 18 0,4-14-16 0,-4 14 29 0,16 6-21 16,-7 5 15-16,5 4-19 15,3 5 24-15,1 1-21 0,-2 2 24 0,2-2-20 16,0-1 19-16,-2-3-18 0,-1-3 2 0,1-1 3 16,-2-2 2-16,-1-3 4 0,-13-8 28 0,17 7 6 0,-17-7 46 15,0 0-9-15,19-7 17 0,-19 7 5 16,7-18 3-16,-7 18-12 0,0-24-2 0,-4 4-21 0,-1-1-2 16,0 0-5-16,1 0-3 0,-3 2-9 15,5 2-7-15,-1 2-12 0,3 15-7 0,-2-22-8 0,2 22-17 16,2-17-21-16,-2 17-9 0,10-8 3 15,-10 8-25-15,20 2 6 0,-4 3-38 16,1 7 1-16,6 2-37 0,2 3-6 0,-1-1-38 16,0 1 13-16,1-2-14 0,3 1 38 0,3-2 24 15,2-3 27-15,1-3-2 0,0-1-8 0,2-4 11 0,-9-2 13 16,-1 0 12-16,-5-2 20 0,-3 0 54 16,-18 1 39-16,23-4 28 0,-23 4 12 0,14-6 5 15,-14 6-15-15,0 0-19 0,0 0-10 16,0 0-13-16,0 0-4 0,0 0-19 0,0 0-4 0,0 0-3 15,0 0 1-15,0 0-1 0,4 13-6 16,-4-13-4-16,0 0-1 0,0 0 2 0,4 19 2 16,-4-19 2-16,0 0 5 0,14 7 7 0,-14-7-5 0,18-2 0 15,-18 2 0-15,24-11 1 16,-13 4 7-16,-2-2 4 0,1-2 0 0,-4-3-5 0,-3-2-6 16,-1 0-3-16,-4-2-4 0,-3-3-19 15,-3 0 15-15,-5-4-16 0,-3 3 1 0,-4 1-28 0,-2 3 14 16,0 2-7-16,1 5 16 0,2 1-8 0,1 3 1 15,18 7-65-15,-25-6-33 0,25 6-37 0,0 0-44 16,-18 6 21-16,18-6-27 0,0 0 45 0,20 18-23 16,0-11 15-16,3-1-46 0,5 0-20 15,6 0 18-15,1-2 45 0,3-2 135 0,-4-1 114 16,-4-1 53-16,-4 0-43 16,-6 0 75-16,-2 2 100 0,-18-2 37 0,27 3 10 0,-27-3-48 0,19 1-24 15,-19-1-67-15,0 0-15 16,16 5-51-16,-16-5-5 0,0 0-38 0,0 0 7 0,0 0-32 15,3 18 11-15,-3-18-27 0,0 0 13 0,0 17-20 0,0-17 20 16,0 0-31-16,4 20 18 0,-4-20-21 16,0 0 26-16,7 18-13 0,-7-18 28 0,0 0 1 15,9 13 72-15,-9-13 20 0,0 0 20 16,0 0 3-16,14-4-5 0,-14 4-47 0,12-22-20 0,-7 3-17 16,-2-3-19-16,-1-3-16 0,0-5-34 15,-4-7-45-15,-2 0-52 0,-6-1 0 0,2 1-16 0,-5 2-80 16,-2 2-43-16,0 4-51 0,-1 5 9 15,5 5 4-15,2 8-4 0,9 11 31 0,-13-12 3 16,13 12-48-16,0 0-489 0,0 0-321 16</inkml:trace>
  <inkml:trace contextRef="#ctx0" brushRef="#br0" timeOffset="3908.09">15213 1396 564 0,'19'8'466'0,"-5"-4"-68"0,-14-4-53 0,21 9-43 15,-21-9-36-15,15 6-40 0,-15-6-59 0,0 0-13 0,17 7-23 0,-17-7-2 16,0 0-42-16,11 7-14 0,-11-7-11 15,0 0 8-15,0 0-6 0,0 0 5 0,15 7 1 0,-15-7-3 16,0 0-8-16,0 0-11 16,0 0-6-16,22-5-10 0,-22 5-6 0,23-12 6 15,-9 5-18-15,-1-1 16 0,-1-1-24 16,2 1 13-16,-4 0-16 0,-10 8 20 0,18-16-8 0,-18 16 14 0,10-13-9 16,-10 13 12-16,0 0 0 15,3-14-14-15,-3 14-6 0,0 0-5 0,-14-6-18 16,14 6 20-16,-21 6-20 0,8 2 15 0,-3 2-16 15,2 3 4-15,0 1 1 0,1 2 3 0,2 0 10 16,3 1-18-16,2-3 14 0,6-14-15 16,-6 25 14-16,6-25-14 0,5 19 18 0,-5-19-13 15,13 16 23-15,-13-16-23 0,28 4 18 0,-5-7-19 0,0-2 21 16,7-5-17-16,-1-3 21 16,0-5-14-16,-1-5 17 0,3-1-19 0,-5-2 20 15,-3-4 0-15,-4-1-2 0,-5-2-4 0,-2-3 4 0,-6 0-5 0,-3 2-7 16,-2 3 47-16,-2 3-31 0,-2 1 17 15,0 4 23-15,0 2 4 0,-1 5-9 0,4 16-16 16,-3-24-13-16,3 24-11 0,-4-14-6 16,4 14-2-16,0 0 5 0,0 0-2 0,-10 17-9 15,9 0 3-15,-2 8 0 0,-1 7-5 0,-2 5-24 16,5 1 19-16,1 0-46 0,1 6-38 0,4-2-65 0,-2-1-109 16,5 1-98-16,-2-2-68 0,3 1-550 15,0 0-675-15</inkml:trace>
  <inkml:trace contextRef="#ctx0" brushRef="#br0" timeOffset="4383.18">12558 2852 462 0,'-69'28'497'0,"11"-4"-71"0,-3-1-83 0,3 1-53 15,3-2-47-15,17-6-45 0,4-2-39 0,6-1-57 0,11-4-18 16,17-9 9-16,-11 13 44 16,11-13 23-16,25 7 13 0,6-8 3 0,19-4-5 0,26-5-10 15,14-5-3-15,36-7-5 16,13-4-17-16,11-6-1 0,12-4-50 0,11-5-17 16,9-6 5-16,7-4-35 0,3-2 5 0,5-2-30 15,4-4 9-15,2-2-30 0,-2-1-73 16,-2-5-34-16,-2-5-74 0,-8 1-56 0,-8 3-39 0,-13 6 41 15,-16 7 35-15,-18 8-4 0,-19 8 56 16,-36 13-27-16,-14 3 44 0,-12 5-25 0,-19 9-32 16,-12 1-54-16,-22 8-365 0,16-8-150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12T13:42:17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16068 2977 183 0,'-14'-6'634'0,"1"-1"-168"16,13 7-162-16,-20-10-13 0,20 10-107 0,-14-6 10 16,14 6-90-16,0 0 27 0,-15-7-75 15,15 7 31-15,0 0-66 0,0 0 41 0,0 0-60 16,0 0 42-16,-20 4-41 0,20-4 62 16,-5 14-5-16,5-14-8 0,-3 26-5 0,2-8-9 0,0 5-8 15,1 1-6-15,0 0-6 16,0 1-34-16,1-1 36 0,0-1-39 0,2 1 40 0,2-2-39 0,0-1 35 15,1-3 33-15,2-1 34 0,3-1 26 0,1-3 11 0,6-5 25 16,0-5 20-16,16-7 2 16,9-11-8-16,17-10-14 0,10-9-8 0,27-19-7 0,11-9-31 15,11-10-20-15,13-9-21 0,11-9 3 16,11-3-13-16,4 0-49 0,5 0-9 0,0 2-82 0,-3 3-86 16,-12 2-113-16,-9 8-63 15,-19 8-39-15,-13 10-634 0,-21 6-765 0</inkml:trace>
  <inkml:trace contextRef="#ctx0" brushRef="#br0" timeOffset="9038.67">16211 3000 149 0,'0'0'617'0,"-5"-23"-165"16,5 23-143-16,-6-23-38 0,6 23-84 0,-3-21 14 0,3 21-93 16,-2-16 26-16,2 16-68 0,0 0 36 15,-2-18-79-15,2 18 47 0,0 0-57 0,0 0 44 0,0 0-49 16,-3-15 37-16,3 15-50 16,0 0 71-16,0 0-40 0,0 18 37 0,0-18-36 0,-1 33 26 15,0-9-7-15,1 4-6 0,0 2-7 0,1 7-14 0,0 1 3 16,2-2-32-16,1 3 32 15,1-3-35-15,2 0 33 0,2-4-34 0,-1 1 33 0,2-5-33 16,3-1 36-16,0-4-4 0,4-2 61 16,1-3 8-16,4-1 29 0,1-9 0 0,5-2 9 0,9-9 4 15,6-7-5-15,17-13 0 16,6-9-15-16,23-21-18 0,8-9 4 0,11-11-32 0,8-6-17 0,8-9 1 16,3-3-9-16,5-2-18 15,5 1-19-15,2 6 10 0,-6 5-5 0,-4 6-13 0,-7 9-19 16,-9 6-58-16,-13 8-78 0,-12 7-73 0,-23 15-57 0,-7 1 2 15,-6 4-60-15,-17 6-179 0,-1 1-274 16,-3 3-352-16</inkml:trace>
  <inkml:trace contextRef="#ctx0" brushRef="#br0" timeOffset="9609.81">16194 3119 133 0,'0'0'625'0,"0"0"-234"15,0 0-92-15,0 0-91 0,0 0-68 0,0 0 7 0,0 0-54 0,2 23 25 16,-2-23-52-16,3 31 17 16,-3-8-32-16,1 2 43 0,0 3-68 0,0 7 47 0,1 1-77 15,0 1 63-15,1 0-54 16,0-2 38-16,2-1-41 0,0-3 34 0,0-5-13 16,1-1 0-16,1-2-4 0,3 0-3 0,-1-3-3 15,1-2-3-15,2-1-1 0,0 0-10 0,3-3 16 0,1-3 21 16,4-1 5-16,2-2 8 0,5-2 30 15,7-2 0-15,7-1 1 0,5-8 31 16,14-7-12-16,9-8-13 0,9-8-18 0,28-17-17 0,10-12-18 0,6-6 4 16,7-8-19-16,5-2 4 15,4-3 40-15,3-2-52 0,0 1-16 0,-5 4-2 16,-7 2-45-16,-12 5-91 0,-10 8-54 16,-13 8-25-16,-28 9-175 0,-7 7-415 0,-7 5-374 15</inkml:trace>
  <inkml:trace contextRef="#ctx0" brushRef="#br0" timeOffset="13278.89">2245 1749 24 0,'0'0'536'0,"15"-16"-183"16,-15 16-70-16,12-16-74 0,-12 16-49 0,9-17-28 16,-9 17-19-16,6-18-12 0,-6 18-5 0,3-17 0 15,-3 17-14-15,2-17-11 0,-2 17-7 0,-2-16 4 16,2 16-4-16,-5-18-2 0,5 18 11 0,-8-18-19 0,8 18-5 15,-15-20-3-15,8 9-8 16,7 11-5-16,-19-17 6 0,8 8-9 0,-1 2-2 16,-2 1 0-16,-1 0-6 0,-1 2-13 0,-2 1 0 15,-2 1-2-15,-3 2-3 0,-1 1-1 0,-5 1 0 0,0 1 0 16,-7 3-1-16,1 1 0 16,-2 1-2-16,1 2 1 0,-1 1 0 0,0 1 8 0,0 0 0 15,1 3-10-15,1 0 0 0,1-1-1 0,0 1 1 0,3 0 0 16,1-1-1-16,2 3 0 15,4-3-1-15,1 3 0 0,4 1 46 0,3-3-57 0,3 3 4 16,0 2 7-16,2 7 3 0,0 2-7 16,2 5 1-16,1 2 1 0,0 4 4 0,1 2 1 15,1 4 5-15,-4 12 1 0,3 4 2 16,1 4-5-16,-1 6-4 0,2 3 9 0,0 3-8 16,1 4 24-16,0 2-14 0,2 3-8 0,2 5-4 15,1 4 6-15,2 4 6 0,4 25-2 0,4 0 1 16,0 0-4-16,8-1 43 0,0 1-42 0,3 0 26 15,1-2-41-15,6 0 9 0,-1-4 31 0,1-1-34 16,2-3 39-16,-1 2-10 0,2 1-31 0,-2 1 19 0,-3 0-27 16,-1-1 37-16,-3-2-4 15,-1-2 4-15,-4 0-4 0,-1-4-7 0,-7-19-30 0,-2 2 32 16,-1-2-2-16,-5-1-9 16,1-5 7-16,-3-2 56 0,-5-4-66 0,3-5 49 0,-3-5-60 15,0-5-7-15,0-15 3 0,1-6 13 0,-1-6 1 16,1-4 1-16,2-9 6 0,0-6 17 0,2-18 14 15,-3 24 4-15,3-24-11 0,0 0-16 0,-3 15-3 0,3-15 3 16,0 0 7-16,0 0-13 16,-4-18 49-16,4 18-64 0,0-21 48 0,0 21-63 15,2-25 60-15,1 9-61 0,3 0 57 0,2-2-59 16,5 0 54-16,6-2-57 0,7-1 55 0,5 0-57 16,13-3-4-16,8-1 8 0,9 2 12 15,8 0 51-15,9 0-53 0,27-4 2 0,9 1 1 0,7 2-5 16,3 3-55-16,7 1-59 0,3 1-11 0,8-3-122 0,-2 0-636 15,2-3-536-15</inkml:trace>
  <inkml:trace contextRef="#ctx0" brushRef="#br0" timeOffset="14313.5">18209 1725 197 0,'-17'-13'498'16,"1"-1"-170"-16,1 1-75 0,0-1-53 15,4 6-52-15,3-3-34 0,8 11-20 0,-14-14-27 0,14 14-16 16,0 0-3-16,-6-18-14 16,6 18-7-16,0 0-6 0,10-13-1 0,-10 13-4 15,22-9 0-15,-4 6-2 16,6 0 5-16,6 0 3 0,11 2-4 0,2-1 8 0,5 1 1 16,5-1 3-16,16 1-2 0,2-1-2 15,5-2-2-15,3-1 2 0,3 1-2 0,1-3 18 0,2-1-14 16,-2 0-6-16,-2-4-5 0,1 0 28 0,-3 0-25 15,-4-1 21-15,-3 0-19 0,-3 0 18 0,-7 0-15 16,-8 1 12-16,-11 4-18 0,-7 0-2 0,-9 3-2 16,-4 1-1-16,-6-1-1 0,1 3-1 15,-18 2 9-15,21-4-9 0,-21 4-4 0,0 0-3 16,22-1 10-16,-22 1-6 0,0 0 5 0,8 13-7 16,-8-13-1-16,-3 25-2 0,0-3 0 0,-1 3 2 0,-1 9-4 15,0 7 8-15,0 5 37 16,-1 20-55-16,2 7 35 0,-1 7-38 0,3 3 11 15,0 7 7-15,2 6-3 0,2 5 3 0,1 25-1 16,3-1-2-16,4-1-1 0,1 0 46 0,3-4-38 16,5 3 23-16,2-3-36 0,1-5 25 0,5 0-32 0,-1-7 39 15,2-3-3-15,1-5 49 16,-6-19-63-16,0-2-3 0,-3-2-4 0,-2-3 0 16,-3-1-4-16,-3-7 1 0,-3-2 11 0,-4-4 28 15,-5-13 78-15,-3-1-48 0,-4-3 69 0,-7-3-53 16,-8 3 47-16,-12-4-21 0,-9-3-23 0,-11-4-17 15,-10-1 14-15,-9-2-45 0,-11-4 20 0,-25 5-43 16,-9-5-57-16,-7-2-55 0,-3-3-56 16,-2-7-117-16,-1-7-118 0,-1-4-630 0,-1-9-741 15</inkml:trace>
  <inkml:trace contextRef="#ctx0" brushRef="#br0" timeOffset="26168.98">1993 7541 1129 0,'-16'-25'534'0,"2"3"-109"15,0 6-82-15,2 1-58 0,-2 1-57 0,3 3-40 0,3 1-32 16,8 10-31-16,-15-15-26 15,15 15-23-15,0 0-17 0,-15-6-13 0,15 6-16 16,-8 17-7-16,2 3 4 0,2 5-8 0,1 13-1 16,3 4-5-16,0 2 45 0,4 7-53 15,1 13 41-15,3 7-46 0,0 3 62 0,1 4-45 16,2-2 5-16,0-2 4 0,0-6 45 0,1-2-54 0,1-7 43 0,-1-5-25 16,-1-13-2-16,-2-2 7 15,3-3-7-15,-3-5-6 0,0-3 28 0,-3-7-40 0,1-2 24 16,-3-6-24-16,-4-13 42 0,5 22-24 0,-5-22 49 15,6 15-38-15,-6-15 44 16,0 0-45-16,5 14 34 0,-5-14-52 0,0 0 31 0,0 0-49 0,0 0 14 16,0 0-23-16,0 0 28 15,0 0-33-15,0 0 14 0,7-14-24 0,-7 14 1 0,0 0 11 16,15-12-1-16,-15 12 2 16,23-13-4-16,-5 5 4 0,3-1 2 0,3 2-2 0,6-1 1 0,3 0 26 15,4 1-29-15,0-1 1 0,2 2 0 0,3 0-6 16,0 2-28-16,0 0-38 0,-2 2-35 15,-3-2-114-15,0 1-38 0,-6 1-72 0,-3-2-246 0,-2 0-388 16,-3-2-661-16</inkml:trace>
  <inkml:trace contextRef="#ctx0" brushRef="#br0" timeOffset="26348.75">2723 8174 1446 0,'0'0'552'0,"-10"-13"-64"16,10 13-181-16,0 0-25 0,0 0-105 0,-10-8 5 0,10 8-77 15,0 0 25 1,0 0-73-16,3 18 36 0,0-3-64 0,2 5 43 0,1 3-63 16,3 7 49-16,-2-1-59 15,2 1 39-15,0-1-51 0,3-2 50 0,-4-5-52 0,1-3-53 16,2-3-58-16,-3-6-66 0,-8-10-34 16,14 8-154-16,-14-8-510 0,14-11-515 0</inkml:trace>
  <inkml:trace contextRef="#ctx0" brushRef="#br0" timeOffset="26708.98">2737 7982 835 0,'-7'-10'682'0,"7"10"-202"16,-11-15-155-16,11 15-19 0,0 0-133 15,-10-11 9-15,10 11-81 0,0 0 30 0,0 0-85 0,0 0 43 16,13 11-62-16,-3 0 41 0,3 0-63 0,2 3 47 16,0 2-56-16,4 3 47 0,1-1-54 15,-1 1 52-15,-4-3-66 0,1-3 67 0,-3 0-55 0,-2-3 50 16,-1-2-46-16,-10-8 102 0,14 13 12 0,-14-13 116 0,9 11 3 15,-9-11-31-15,0 0-38 16,0 0-40-16,0 0-23 0,0 0-18 0,0 0-13 16,0 0-10-16,-15-13 0 0,15 13-11 15,-9-12-7-15,9 12-13 0,-7-15-5 0,7 15-2 0,-2-18-4 16,2 18 20-16,11-23-27 0,2 6-3 16,2 5 29-16,3 1-41 0,3 1 36 0,3 1-47 15,2 3 47-15,1 2-41 0,2-1 31 0,1 5-31 0,2 1 38 16,2 3-40-16,-1 1 34 0,-6 1-41 15,1 4 3-15,-1 2 4 0,-5 5 12 0,-5-3-6 0,0 6 5 16,-5 0 1-16,-4 2-9 16,-1 3-25-16,-5 0-38 0,-1 0-47 0,-2-3-111 0,-1-2-20 0,1-5-76 15,1-15-126-15,-2 24-128 16,2-24-284-16,0 0-482 0</inkml:trace>
  <inkml:trace contextRef="#ctx0" brushRef="#br0" timeOffset="27498.78">3513 8118 1008 0,'0'0'727'15,"0"0"-129"-15,9-13-186 16,-9 13-66-16,0 0-111 0,0 0-9 0,11-12-85 0,-11 12 12 16,0 0-72-16,0 0 27 15,11-17-64-15,-11 17 8 0,10-15 16 0,-2 3-12 0,2-5-10 16,-1 2-20-16,1-2-3 16,-1 0 15-16,-3 3 0 0,0 1 10 0,-6 13 10 0,9-22 20 15,-9 22 33-15,3-18-55 0,-3 18 30 16,-1-17-51-16,1 17 32 0,-7-15-49 0,7 15 31 0,-12-10-46 15,12 10 32-15,-20-5-45 0,20 5 38 0,-28 6-36 0,10 1 34 16,-1 3-44-16,2 2 30 16,0 3-33-16,1 6-8 0,4-3 11 15,3 3 4-15,2 1 7 0,5 1 0 0,2-4-1 16,3 3-1-16,4-4-15 0,3 0-8 0,3-3 0 0,2-3-25 0,4-5 39 16,2-1-24-16,-1-6 12 15,7-3 0-15,4-4 16 0,1-4 8 0,0-2 6 0,-4-1 6 16,-1-3-15-16,-3-1 2 0,-5 1 5 0,-4 1 33 15,-4 0-38-15,-2 1 36 0,-3 2-37 0,-6 13 36 16,6-23-40-16,-6 23 39 0,0-17-40 0,0 17 40 0,-4-15-48 16,4 15 36-16,0 0-36 15,-15-10 25-15,15 10-32 0,0 0 12 0,-17 3 2 0,17-3 1 16,-11 12 0-16,11-12 5 0,-6 19-25 16,6-19-49-16,-1 20 31 0,1-20-78 0,5 23 34 15,-5-23-58-15,14 23 57 0,-4-15-31 0,1 0 70 0,-11-8-37 16,24 7 66-16,-24-7-42 15,25 3 66-15,-25-3-48 0,21 0 53 16,-21 0-43-16,0 0 60 0,27-3-49 0,-27 3 56 16,0 0-63-16,17-1 67 0,-17 1-54 0,0 0 46 15,0 0-57-15,17 4 54 0,-17-4-49 0,0 0 52 16,11 11-51-16,-11-11 54 0,9 13-52 0,-9-13 51 0,13 16-51 16,-13-16 46-16,17 15-74 15,-17-15 52-15,19 10-51 0,-19-10 63 0,21 4-49 0,-21-4 50 0,18 0-43 16,-18 0 63-16,16-2-26 0,-16 2 61 15,13-8-41-15,-13 8 68 0,8-8-58 0,-8 8 50 16,0 0-13-16,9-15-8 0,-9 15-13 0,0 0-15 0,0 0-10 16,6-13-9-16,-6 13-60 0,0 0 58 15,0 0-48-15,0 0 56 0,15-5-55 0,-15 5 56 0,0 0-54 16,21 3 46-16,-21-3-43 16,20 5 54-16,-20-5-55 0,20 4 53 0,-20-4-57 15,17 2 68-15,-17-2-12 0,0 0 116 0,0 0 24 16,19 0-10-16,-19 0-8 0,0 0-16 0,0 0-25 15,0-21 19-15,0 21-63 0,-12-19 23 0,5 7-53 0,-2-1 25 16,-1-3-42-16,2 4 28 16,1-1-4-16,1-1-10 0,6 14-6 0,-6-23-43 15,6 23 25-15,5-25-57 0,2 12 9 0,1 1-78 16,4 0-47-16,4 1-56 0,1 3-95 0,5 1 82 0,1 0-36 16,2 3-114-16,1 0-117 15,-1 4-316-15,2 0-393 0</inkml:trace>
  <inkml:trace contextRef="#ctx0" brushRef="#br0" timeOffset="28128.6">5301 8091 1106 0,'-15'-15'691'0,"-1"2"-133"0,2 1-111 0,3 4-109 0,11 8-69 16,-17-14-58-16,17 14-45 0,-12-7-38 0,12 7-25 0,0 0-19 16,0 0-15-16,0 0-14 15,0 0-11-15,0 0-9 0,2 19-18 0,7-9 8 0,3 5-46 16,2 0 46-16,1-1-49 0,2-1 39 0,-1-1-35 0,1-1 46 15,-2-3-46-15,-1-1 46 0,-14-7-48 16,21 8 48-16,-21-8-43 0,18 0 50 0,-18 0 5 0,16-10-5 16,-8-2-7-16,-8 12-4 15,6-27-2-15,-6 8-5 0,-2-1-12 0,-3-2-29 0,-4 2 5 16,2-1-54-16,0 2-15 0,0 1-38 16,0 4-52-16,7 14-29 0,-3-20-24 0,3 20-33 0,4-14-124 15,-4 14-466-15,11-11-454 0</inkml:trace>
  <inkml:trace contextRef="#ctx0" brushRef="#br0" timeOffset="28339.05">5639 7844 1378 0,'14'-5'611'0,"-14"5"-92"0,16-10-85 0,-16 10-105 15,0 0-35-15,11-11-97 16,-11 11-7-16,0 0-70 0,0 0 17 0,0 0-63 0,0 0 20 16,0 0-54-16,-17 7 21 0,17-7-42 15,-15 18 24-15,8-4-37 0,1 1-1 0,3 1 0 0,1 0-3 16,3 4-1-16,2-1 0 0,4 3 4 0,0-2-5 0,3-1-1 15,2 1-12-15,-1-1 3 16,1-4 13-16,-2 1 1 0,-2-5-3 0,-1 1-1 0,-7-12 5 16,11 18 0-16,-11-18-1 15,4 17 0-15,-4-17 0 0,0 19-35 0,0-19-92 16,-7 20-139-16,7-20-81 0,-11 12-762 0,11-12-856 16</inkml:trace>
  <inkml:trace contextRef="#ctx0" brushRef="#br0" timeOffset="29048.77">6244 7535 1292 0,'-15'-15'566'15,"15"15"-134"-15,-10-9-98 0,10 9-98 0,0 0-46 0,0 0-35 16,-7 14 18-16,7-14-84 0,2 32 31 16,2-6-72-16,0 6 39 0,1 2-19 15,1-1-11-15,2 3-15 0,-1-1-8 0,1 0 0 16,0 1-8-16,2-3-6 0,-2 0-4 0,-1-9-52 15,-1-3 50-15,0-3-46 0,-2-3 61 0,-4-15-21 16,5 18 104-16,-5-18-11 0,0 0-21 0,0 0-18 0,0 0-7 16,0 0-15-16,-17-11-11 0,6-8 16 0,-5-5-39 15,0-8 14-15,0-2-12 0,2-4-5 16,1-4-41-16,3 3 46 0,3 0-40 0,4 2 44 0,2 7-45 16,5-4 47-16,1 9-45 15,2 0 5-15,5 4 46 0,0 4-48 0,3 4 47 0,-3 6-48 16,4 2 24-16,-16 5-20 15,26 5 48-15,-11 1-40 0,-1 6 36 0,0 2-47 0,-3 4 50 16,-1-1-44-16,-2 2 41 0,-2-1 11 0,-3-1-17 0,-1 1-1 16,-1-2-3-16,-1-16-2 0,-1 28-1 15,1-28-19-15,-3 26-4 0,3-26 0 0,-3 20-6 0,3-20 4 16,0 0 12-16,-4 19-2 16,4-19 1-16,0 0-1 0,0 0 1 0,-2 19-1 0,2-19-4 15,0 0 3-15,0 0 3 0,0 0 3 0,2 16-1 0,-2-16 2 16,0 0 1-16,0 0 1 0,12 11 2 15,-12-11-3-15,0 0-24 0,13 7 22 16,-13-7-1-16,0 0 11 0,14 7 18 0,-14-7-22 16,0 0 15-16,16 4-42 0,-16-4-29 0,0 0-29 15,0 0-10-15,17 7-12 0,-17-7-1 0,0 0 3 16,0 0 13-16,14 6 17 0,-14-6 8 0,0 0 11 0,0 0 8 16,0 0 16-16,0 0 6 15,13 4 1-15,-13-4 2 0,0 0-6 0,0 0-3 0,0 0-1 16,0 0-4-16,0 0-25 0,0 0-13 0,0 0-38 15,0 0-26-15,0 0-29 16,0 0-46-16,-19-3-86 0,19 3-15 0,-16-8-216 0,16 8-19 0</inkml:trace>
  <inkml:trace contextRef="#ctx0" brushRef="#br0" timeOffset="29628.57">6328 7693 865 0,'-8'-18'396'0,"0"2"-38"16,-1-1-25-16,0 1-78 0,0 0 36 15,0 0-97-15,-1 1 27 0,3 3-55 0,-1-1 1 16,-1 1-10-16,0 1-4 0,1 0 9 0,-1 1 24 15,9 10-61-15,-14-17 21 0,14 17-56 0,-11-12 9 16,11 12-51-16,0 0 18 0,-11-12-42 0,11 12 14 0,0 0-24 16,0 0 25-16,-6 14-39 0,6-14 25 0,3 36-27 0,1-8 11 15,2 4-10-15,1 2 23 16,1 0-2-16,3 1 30 0,-1 1-42 0,1-1 33 0,1-3-61 16,-1-1 22-16,0-3-1 0,0 0 0 15,-1-8 0-15,0-1-4 0,-3-6-3 0,2 2 10 0,-2-3-7 16,-7-12 2-16,12 18 6 0,-12-18 0 0,11 13-1 0,-11-13 5 15,0 0 6 1,13 11 7-16,-13-11 1 0,0 0 36 0,19-3-51 0,-19 3 36 16,16-9-46-16,-16 9 38 15,18-10-47-15,-18 10 28 0,20-10-36 0,-20 10 46 0,26-10-46 0,-12 5 35 16,2 1-2-16,-1-2-23 16,3 4-47-16,-1-1-65 0,2 0-19 0,4-1 16 15,-2-1 22-15,3 2-13 0,0-4-14 0,-1 0-4 16,-1-2 16-16,4-5 23 0,-2 0 17 0,-2-2 15 15,-2-1-32-15,-4 1 74 0,-2 0-20 0,-2 1 104 16,-4 4-12-16,-2-2 55 0,-6 13-61 0,9-16 60 16,-9 16-5-16,0 0-19 0,6-16-16 0,-6 16-15 15,0 0-14-15,0 0-7 0,0 0-6 0,0 0-7 16,0 0-2-16,0 0-3 0,0 24-13 0,0-24 27 0,3 22-30 16,-3-22 32-16,8 25-27 15,-2-14 25-15,1 2-30 0,-7-13 22 0,16 15-27 0,-16-15 25 16,16 11-19-16,-16-11 46 0,17 3-20 0,-17-3 41 0,20-6-47 15,-20 6 32-15,16-14-42 16,-16 14 33-16,12-19-40 0,-12 19-9 0,2-26 2 0,-4 12 12 0,-3-3-3 16,-4 0-6-16,-2 1-1 15,-4 2 1-15,0 1-11 0,-3 2 0 0,2 3 3 16,1 4 0-16,15 4-21 0,-22-6-41 16,22 6-76-16,0 0 30 0,-17 3-77 15,17-3 13-15,0 0-54 0,0 0-74 0,0 0-199 0,12 13-319 0,-12-13-407 16</inkml:trace>
  <inkml:trace contextRef="#ctx0" brushRef="#br0" timeOffset="29968.84">7204 7522 813 0,'11'-11'671'0,"-11"11"-78"0,10-17-117 0,-10 17-76 0,0 0-125 0,-5-15-20 15,5 15-88-15,-14-4 4 16,14 4-73-16,-31 4 18 0,9 5-63 0,-5 3 29 0,2 1-59 16,0 2 36-16,7-2-55 0,2 2 29 15,4 0-42-15,4 3 13 0,4-4 32 0,4-14-8 0,3 31-5 16,4-13-1-16,4-3-12 0,2-3-27 0,2 2-19 0,3-4 14 15,0-2-1-15,0-1 4 16,0-3 3-16,-2-1 4 0,1 0 2 0,-17-3 2 0,28 1 2 16,-28-1-28-16,20 2 28 15,-20-2 1-15,19 0 6 0,-19 0 1 0,17 2-1 0,-17-2-2 16,18 7-17-16,-6 0-3 0,1 6 2 16,-1 2 15-16,1 5-1 0,1 9 9 15,-1 3-8-15,-2 4 0 0,0 0 1 0,0 1 1 0,-4 1 1 0,-1-2 1 16,-2-1 10-16,-3-8 23 0,0 1 21 15,-3-3 32-15,-2-1-11 0,-3-1-7 16,-6 2 0-16,-6-2-10 0,-2-3-14 0,-3-4-11 16,0-2-6-16,0-9-6 0,0-2-45 0,1-6-64 15,1-7-76-15,1-6-91 0,3-6 18 0,6-8-32 16,5-7-205-16,4-3-453 0,4-5-581 16</inkml:trace>
  <inkml:trace contextRef="#ctx0" brushRef="#br0" timeOffset="30108.87">7406 7628 961 0,'16'-6'499'15,"-16"6"-95"-15,20-4-121 0,-20 4 23 16,18 0-112-16,-18 0 5 0,22 10-85 0,-11-3 97 0,3 5-72 16,-2 1 19-16,1 2-30 15,-3-1-24-15,2 0-21 0,-2-3-18 0,0-1-12 0,-1-2-19 16,-9-8-9-16,18 12-46 0,-18-12-83 16,0 0-98-16,24-6-245 0,-16-4-480 0,-1-3-586 15</inkml:trace>
  <inkml:trace contextRef="#ctx0" brushRef="#br0" timeOffset="30448.66">7521 7250 1094 0,'-12'-12'721'0,"3"2"-176"0,9 10-138 0,-14-12-107 15,14 12-60-15,0 0-50 0,0 0-35 16,0 0-52-16,2-16-6 0,-2 16-22 0,22-3-5 0,-6 1-12 16,9 1-12-16,2-1-13 0,2 4-4 15,3-1-54-15,5 3 48 0,-1-3-46 0,1 3 53 0,-9 1-56 16,-4 0 54-16,0 0-55 0,-5 4 53 0,-3-1-49 0,-5 2 55 15,-4 1-47-15,-7-11 55 16,4 26-34-16,-6-7 43 0,-2 0-54 0,-1 1 44 0,-2-1-50 16,2 1 43-16,1-3-47 15,2 1 45-15,1-1-49 0,2 1 47 0,1 0-47 0,3 2 44 16,1-1-48-16,4 1 48 0,1-2-47 16,0-2 45-16,1 1-15 0,-2-3 3 0,-2-3 4 0,-8-11-2 15,14 16-1-15,-14-16 4 0,9 12 39 0,-9-12-2 0,0 0-11 16,0 0-9-1,-6 21-9-15,6-21-5 0,-23 14-5 0,4-8-37 0,-2-1-35 0,2-1-34 16,1-4-31-16,18 0-72 16,-30-6 20-16,16-1-56 0,5-4-4 0,3-3-50 15,2-7-171-15,3-2-368 0,4-4-394 0</inkml:trace>
  <inkml:trace contextRef="#ctx0" brushRef="#br0" timeOffset="30628.63">8022 7144 1357 0,'10'-8'653'0,"-10"8"-83"16,10-14-102-16,-10 14-123 0,0 0-31 0,10-11-101 0,-10 11-8 15,0 0-77-15,0 0-22 0,0 0-25 16,8 13-9-16,-8-13-19 0,0 26-20 0,1-7-8 0,0 7-23 16,1 8 26-16,0 5-32 15,0 1 27-15,0 2-27 0,1-2 24 0,1-2-3 0,4-3-4 16,0-5-21-16,2-1 16 0,4-6-5 16,-1-8-3-16,0-1-262 0,1-10 63 0,-14-4-92 15,25-3-38-15,-9-6-109 0,-3-7-494 0,-6-2-592 0</inkml:trace>
  <inkml:trace contextRef="#ctx0" brushRef="#br0" timeOffset="30808.62">8028 7182 1667 0,'0'0'540'0,"-25"-7"-127"0,25 7-54 16,0 0-77-16,-17-5-59 0,17 5-38 0,0 0-44 0,0 0-70 15,0 0 33-15,0 0-65 16,11 9 32-16,-11-9-54 0,21 13 41 0,-1-1-56 16,4 1 44-16,3 3-52 0,0 4 45 0,1-3-52 15,2 1 48-15,-3 2-39 0,1 0 27 0,-3 3 14 0,-1 0-5 16,-4 0 3-16,0-3-8 15,-2 4-5-15,-1-5-4 0,-4-1-3 0,0-4-5 16,-2-1-2-16,-3-2-11 0,-8-11-60 0,10 13-91 16,-10-13-160-16,0 0-343 0,0 0-302 0,0 0-641 15</inkml:trace>
  <inkml:trace contextRef="#ctx0" brushRef="#br0" timeOffset="31150.25">8282 7070 1343 0,'0'0'519'15,"0"0"-115"-15,3-14-87 0,-3 14-89 0,0 0-43 16,20-7-37-16,-20 7-27 16,28-7-21-16,-10 6-29 0,5-2-8 0,3 0-10 15,2 0-12-15,3 2-6 0,-1-2-9 16,7 3-6-16,-1-3-37 0,-5 2-51 0,0-1-31 0,-1 0-5 0,-2 1-15 16,-3 2 44-16,-6 1 14 15,-19-2 8-15,32 3 7 0,-32-3 61 0,19 3 62 16,-19-3 69-16,0 0 39 0,0 0 13 0,13 6 13 0,-13-6-80 0,0 0 1 15,-11 7-4-15,11-7-57 16,-16 9 27-16,16-9-63 0,-23 13 2 0,11-4-8 0,-1 3-5 16,1 3-4-16,0 0 2 0,3 3-15 15,1 1 2-15,2 0 0 0,2-1-34 0,4 3 36 0,1-1-36 16,5 4 39-16,0-2-39 0,3 0 40 16,6 1-38-16,-1 0 30 0,4-1-28 0,-4-6 37 15,4-5-41-15,-2 0 39 0,1-7-21 16,0-1-43-16,1-3-107 0,2-6-48 0,2-4-148 15,-1-2-741-15,1-9-843 0</inkml:trace>
  <inkml:trace contextRef="#ctx0" brushRef="#br0" timeOffset="31778.89">9649 6906 841 0,'0'0'588'0,"-6"-15"-115"0,6 15-149 0,0 0-18 0,-8-16-133 16,8 16 11-16,0 0-85 0,0 0 28 15,0 0-103-15,0 0 5 0,0 0-76 0,0 0 3 0,0 0-64 16,9 13-21-16,-9-13-101 0,0 0-208 15,15 10-194-15,-15-10-162 0</inkml:trace>
  <inkml:trace contextRef="#ctx0" brushRef="#br0" timeOffset="32039.07">9711 6894 110 0,'0'0'705'0,"0"0"-270"0,-5-16-78 15,5 16-117-15,0 0-24 0,-5-12-67 0,5 12-6 16,0 0-51-16,0 0 5 0,-5-16-45 0,5 16 6 0,0 0-47 16,0 0 44-16,0 0-55 15,-5-15 32-15,5 15-28 0,0 0 3 0,0 0-32 0,0 0-9 16,0 0-16-16,0 0-11 0,0 0 9 0,0 0-12 0,0 0-44 15,0 0-62-15,0 0-50 16,0 0-26-16,0 0-260 0,0 0 25 0</inkml:trace>
  <inkml:trace contextRef="#ctx0" brushRef="#br0" timeOffset="34288.66">9408 7011 1415 0,'0'0'568'0,"-7"-22"-122"0,7 22-115 0,-6-12-82 15,6 12-52-15,0 0-38 16,0 0-36-16,0 0-25 0,6 24-13 0,-3-3-16 0,3 4-13 16,0 7-11-16,0 3-56 15,1 1 50-15,0 0-55 0,0 2 50 0,-1-5-66 0,0 0 61 0,-2-7-48 16,1-3 50-16,-1-2-52 0,1-6 51 15,-5-15-53-15,5 22 43 0,-5-22-40 0,0 0 53 16,0 0-54-16,0 0 51 0,0 0-53 0,2-16 52 0,-7-5-54 16,-3-8 52-16,-2-5-3 15,-3-3-9-15,-2-13 0 0,-1-1-7 0,0 1 2 0,6 6-48 16,-1 3 50-16,3 1-49 0,3 3 50 16,3 7-52-16,3 4 49 0,2 2-45 0,4 4 53 0,5 4-51 15,2 2 54-15,3 6-52 0,0 5 54 0,2 3-52 16,3 4 53-16,0 5-51 0,-1 2 48 0,3 4-52 15,-6 4 57-15,-3-2-48 0,-4 0 50 16,-3 1-2-16,-2-2-5 0,-5 1-9 0,-2 1 0 16,-5 1 4-16,-3 1-2 0,-2-1-1 15,-7 1 6-15,-1-2 16 0,-3 0 8 0,-2-3-1 16,-1-2-10-16,5-4-5 0,0 1 15 0,2-3-5 0,4-1 2 16,14-6-12-16,-22 9-10 15,22-9-5-15,-12 6-1 0,12-6-5 0,0 0-2 0,0 0 3 16,14 14-3-16,3-9 2 0,8 1-1 0,7 1-31 0,5-1 36 15,3-1-2-15,-1-1-1 16,3 2-1-16,-3-6-11 0,-1 1 1 0,-7-2 11 0,-1 1-3 16,0-2 0-16,-2-2-2 0,-1 0 5 15,-1-3 18-15,-3 3-29 0,-3 0 25 0,-4-1-27 0,-16 5 25 16,25-5-27-16,-25 5 25 0,18-5-27 16,-18 5 23-16,17-3-24 0,-17 3 23 0,0 0-24 0,20-3 24 15,-20 3-35-15,0 0 30 16,23-4-17-16,-23 4 28 0,17-3-30 0,-17 3 29 0,20-6-28 15,-20 6 18-15,25-10-20 0,-12 4 25 0,-2-2-19 0,1-1 24 16,-1-1-22-16,-3 0 25 16,-8 10-24-16,11-19 43 0,-11 19-28 0,4-19 53 0,-4 19-33 15,-2-17-3-15,2 17-13 0,-11-17 28 16,11 17-33-16,-22-12 36 0,7 9-53 0,15 3 36 0,-33 0-38 16,11 3 35-16,0 5-39 15,3 2 37-15,0 1-40 0,3 4 37 0,2 2-39 0,4 1 4 16,5-1 1-16,5 0-2 0,2 0 7 15,7 3-1-15,5-2 3 0,7 0-11 0,7-6-7 16,4-2-40-16,4-5 9 0,5-3 7 0,2-4 8 16,2-5 6-16,10-3 5 0,-2-8 7 0,-3-1 5 15,-13 3 25-15,-4-4-19 0,-5 1 26 16,-5-1-21-16,-5 0 20 0,-5 2-21 0,-3 1 3 16,-5 3 0-16,-5 14 1 0,2-25-9 0,-2 25 1 15,-5-19 14-15,5 19-2 0,-14-17-1 0,14 17-3 0,-18-6 2 16,18 6-5-16,-20-1 0 0,20 1 3 15,-17 6-2-15,17-6 4 0,-13 13-3 0,13-13 17 16,-3 20-18-16,7-6 2 0,4 5-2 0,3 1 5 16,4 3-11-16,3 2 4 0,2 0 11 0,0 3-1 15,1 3-99-15,5 9-33 0,-3 2 99 0,-4 2-26 16,-4-3 61-16,-5 0-42 0,-3 1 58 0,-4 0 18 0,-3-1 19 16,-6-1 6-16,-1-1 35 15,-9-3-37-15,-2-1 25 0,-5-3-42 0,-3-5 27 16,-4-1-59-16,0-4 29 0,-1-7 1 0,0-5-76 15,5-9-93-15,4-7-137 0,-3-9-100 0,5-8-13 0,5-7-16 16,3-8 10-16,6-5 43 0,4-6 37 0,6-11 59 16,7 2 49-16,4-1 42 15,5 5 26-15,2 3 65 0,4 4 55 0,0 5 142 0,-2 11 75 16,0 4-8-16,-1 3-29 0,-1 6-25 16,-4 4-8-16,-2 3-10 0,-2 4-9 0,-14 7 7 0,22-4-25 15,-22 4-2-15,25 8 28 16,-13-1-24-16,-1 3-17 0,-2 2-38 0,3 3 38 0,-1 1-67 15,-2 1 46-15,2 0-58 0,-1-4 42 0,-3 0-54 0,0-2 49 16,-7-11-66-16,12 15 59 16,-12-15-6-16,8 10 94 0,-8-10-4 0,0 0-25 0,0 0-18 0,0 0-11 15,0 0 3-15,10-12-11 16,-10 12-12-16,-1-22-21 0,1 22 23 0,-3-31-40 16,1 13 35-16,1 0-34 0,1 0 26 0,0-2-39 15,2 5 26-15,3-6-34 0,3 3 0 16,1 0 3-16,2 5 0 0,4 0 23 0,1 3-28 15,3 3 27-15,1 0-27 0,1 3 24 0,2 1-25 16,2-1 24-16,1 2-25 0,-1 2 21 0,1 0-31 16,0 0 44-16,-4 0-31 0,-3 2 25 0,0-2-30 15,-19 0 3-15,29 1 31 0,-29-1-29 0,22 0 30 16,-22 0-21-16,0 0 25 0,20 2-34 16,-20-2 28-16,0 0-31 0,0 0 31 15,19-2-31-15,-19 2 29 0,0 0-41 0,0 0 4 0,0 0 15 16,17-3 4-16,-17 3-4 0,0 0 0 0,0 0 4 15,0 0-1-15,14-10-1 0,-14 10 1 0,0 0 3 0,8-10 0 16,-8 10 1-16,0 0 23 0,0 0 11 16,4-18 0-16,-4 18-5 0,0 0-5 0,-8-12-7 0,8 12-11 15,0 0-3-15,-23-4 6 0,23 4-2 16,-32 10 31-16,14-1-46 0,-1 1 45 16,1 3-48-16,0 4 38 0,2-2-5 0,4 3-39 15,2 1 36-15,3 1-39 0,3-2 40 0,3-1-41 0,4-1 4 16,4 2 5-16,3-2-2 0,3-1 2 0,4-4 1 0,6-3-7 15,2-2 2-15,3-3 11 16,5-3-6-16,7-4 2 0,2-4 38 0,3-5-75 0,4-4-30 16,-3-3-56-16,-11 2-13 0,-4-1 9 15,-4 1 2-15,-5 0 32 0,-4 0 19 0,-6 1 18 0,-2 2 13 16,-5 0 9-16,-5 15 19 0,0-25-24 16,0 25 88-16,-8-25-8 0,-3 13 72 0,-1-1 0 0,-3 1-16 15,-1 3-13-15,-2 0-13 0,3 3-15 0,-1 1-11 16,2 3-5-16,14 2-8 15,-24-6-7-15,24 6-4 0,-16 3-3 0,16-3-3 0,-12 10 0 16,12-10-2-16,-2 16-8 16,2-16-4-16,17 27 15 0,-3-12 19 0,7 3-29 0,4 0 30 15,4 0-35-15,-2-2 28 0,3 1-28 16,-2-1 21-16,1-1-25 0,-6-1 26 0,-4-3-51 0,-5-1 31 16,-3-2 27-16,-11-8-26 15,10 17 25-15,-10-17-28 0,-4 19 1 0,-6-6 1 0,-5 0-8 16,-4 0 0-16,-5 4 9 0,-2-5-57 0,-2 1-71 0,3-6-95 0,2-1 30 15,3-2-40-15,20-4-76 16,-27 2-146-16,27-2-387 0,0 0-430 0</inkml:trace>
  <inkml:trace contextRef="#ctx0" brushRef="#br0" timeOffset="34619.1">11742 6910 641 0,'0'0'537'0,"12"-18"-81"0,-12 18-163 0,11-18-8 16,-11 18-92-16,11-17 15 0,-11 17-93 15,9-16 52-15,-9 16-48 0,7-12 62 0,-7 12-51 16,0 0 63-16,0 0-5 16,7-13-27-16,-7 13-33 0,0 0-35 0,0 0-19 0,-11 7-3 15,-3 1-13-15,3 3-15 0,-5 4-7 16,3-1-7-16,2 1-7 0,-1 3 21 16,4 0-35-16,3 1 25 0,1-3-32 0,4-16 24 15,2 31-31-15,4-16 25 0,3 2-29 0,5-2 27 16,0-1-30-16,4-4 28 0,3 0-28 0,0-1 21 15,2-2-30-15,0 0 38 0,-2 0-28 0,-1-2 31 16,-4 0-33-16,0 1 4 0,-16-6 2 0,21 10 1 16,-21-10 2-16,8 11 5 0,-8-11 1 0,-6 16 2 15,-4-5-4-15,-5 1 0 0,-8 4 0 0,-4 0 8 16,-3-2-7-16,0 1-24 0,2-2-42 0,0-4-27 16,4-1-94-16,3-2 20 0,6-3-89 0,15-3-97 0,-24-1-621 15,24 1-673-15</inkml:trace>
  <inkml:trace contextRef="#ctx0" brushRef="#br0" timeOffset="34800.55">12046 6959 1527 0,'0'0'613'0,"0"0"-132"0,0 0-133 0,-7 17-71 0,7-17-64 0,-2 17-14 16,2-17-58-16,-2 20-4 0,2-20-49 15,0 21 1-15,0-21-35 0,3 22 5 0,-3-22-33 0,10 22 15 16,-10-22-26-16,14 15-5 0,-14-15-16 0,17 8-65 0,-17-8-65 15,23-2-64-15,-10-5-70 16,1-4-148-16,-3-3-518 0,-1 0-599 0</inkml:trace>
  <inkml:trace contextRef="#ctx0" brushRef="#br0" timeOffset="35358.46">12027 6736 1270 0,'-11'-8'669'0,"11"8"-125"0,-14-13-154 0,14 13-135 0,0 0-5 15,0 0-93-15,0 0 9 0,0 0-74 0,0 0 27 0,19 4-68 16,1 5 35-16,10 2-18 0,-1 3-13 15,5 1-9-15,2 2-10 0,1-1-4 0,2 0-7 0,-3-1-11 16,0 1 34-16,-2-1 49 16,-1 0-45-16,-4-1 29 0,-2 1-51 0,-8-3 44 0,-2 1-6 15,-1-1-7-15,-3 0-2 16,-2-2-8-16,-1-2-13 0,-10-8-3 0,15 15-6 0,-15-15-6 16,14 11 35-16,-14-11-50 15,0 0 36-15,16 9-38 0,-16-9 6 0,16-5-2 0,-5 0-2 16,5-8-1-16,-3-2-36 0,-3-2 34 0,1-3-32 0,-1-3 39 15,-3 2-36-15,-5-2 36 16,0-2-40-16,-4 3 7 0,-5 0 40 0,-4 2-40 0,-5-1 34 16,-5 5-45-16,-4 2 3 0,4 4 5 15,-2 6 4-15,4 1 3 0,-2 4-1 0,3 3-30 0,5 1-23 16,0 4-27-16,1 1-91 0,12-10 10 16,-6 18-67-16,6-18 57 0,10 15-20 0,4-8 60 0,4 0-16 15,5-2 51-15,4-2 23 16,-1-3-6-16,2 1 44 0,1-2 9 0,-2 0 71 0,-3-1-3 15,-6 1 88-15,-18 1-16 0,29 0 70 0,-29 0-50 0,21 0 34 16,-21 0-29-16,0 0-22 16,15 3-23-16,-15-3-17 0,0 0-15 0,0 0-8 0,0 0-6 15,0 20-4-15,0-20-7 0,0 0-5 16,0 0-2-16,-2 16-2 0,2-16-2 0,0 0 5 16,0 0 39-16,0 0 48 0,0 0 55 15,0 0 61-15,0 0 16 0,0 0 3 0,0 0-4 0,18-10-30 0,-9-2-37 16,0-2-32-16,3-1-28 0,3-2-17 0,1 3-20 0,4-4-12 15,-2 5-15 1,0 1-8-16,4 2-9 0,-3 2-7 0,2 6-6 16,0 0-10-16,-3 4-6 0,4 4-15 0,-4 4-31 15,-2 3-51-15,-2 5-75 0,-6 4-15 0,-3 3-125 0,-3 0-123 16,-7 14-27-16,-8 0-169 16,-9 9-549-16,-3-2-928 0</inkml:trace>
  <inkml:trace contextRef="#ctx0" brushRef="#br0" timeOffset="40018.56">6676 8389 594 0,'0'0'491'0,"0"0"-117"0,0 0-132 0,0 0-19 0,0 0-63 16,-12 7-20-16,12-7-41 0,0 0-11 16,0 0-30-16,0 0-4 0,0 0-23 0,7 12 0 15,-7-12-18-15,0 0 1 0,18 5-21 16,-18-5 50-16,23 3-13 0,-23-3-4 0,30 2-20 16,-11-2 31-16,1 0-26 0,5 2-4 0,0 0-1 15,2 0 0-15,0 0-2 0,0 1 19 0,1 1-22 16,1 0 17-16,6 2-24 0,3-2 27 0,0 0-27 15,3 2 23-15,2-2-25 0,-1 1 22 0,3-3-22 16,3 2 19-16,2-1-33 0,2-2 41 0,3-1-29 0,13 0 32 16,3-1-13-16,0 1 40 15,2-1-43-15,0-1 28 0,2-1-36 0,-2 1 33 0,3-2-31 16,2 1 27-16,1 0-39 0,2-3 39 16,2 2-41-16,2 0 35 0,1-2-37 0,2-2 32 0,1 1-43 15,1-3 52-15,2-1-44 0,3-2 48 0,25-4-43 16,-2-3 35-16,3-1-36 0,-1-2 39 15,-1 1-42-15,2-2 37 0,1 0-36 0,3-2 38 0,3 1-24 16,-1 0 60-16,-2 0-55 16,0 0 47-16,2 0-59 0,-1 0 49 0,1 0-44 0,1-1 45 15,0 1-5-15,-2 0-5 0,0-3-5 16,0 2-16-16,1-1 11 0,0-2-50 16,-3-2 51-16,-1 1-51 0,-7-2 52 0,1 0-49 15,-6-2 51-15,-2-3-52 0,-1-1 54 0,-3-3-52 0,-6-2 49 16,-1 1-53-16,-7-2 72 0,-6 0-46 0,-17 7 44 0,-5-1-58 15,-2-1 62-15,-4 0-4 16,-5-6-6-16,-2 6-5 0,-8-1-8 0,-4-1-50 16,-8 0 56-16,-3 1-55 0,-9 4 57 0,-7-1-56 15,-2-1 66-15,-10-1-60 0,-5-1 63 0,-3-1-59 0,-9-8 55 16,-6 2-57-16,-7 0 52 0,-4 2-65 16,-5-1 61-16,-2 2-52 0,-8 2 53 0,-4 1-2 0,-5 2-58 15,-4 1 55-15,-4 1-52 0,-19-8 54 0,-5-1-4 0,-2-1 45 16,-3 3-71-16,-1 2 0 15,-6 4 7-15,-5 3-2 0,1 2 0 0,-4 2 1 0,-2 1 2 16,-4 2-4-16,-3 0 1 16,-4 3 3-16,-1 1-2 0,-1 2 0 0,0 3 3 0,-3 0-5 15,0 3 3-15,-2 4-6 16,-2 3 1-16,0 3-13 0,2 3 9 0,-2 1 2 16,2 4 7-16,-5 2-1 0,1 4-15 15,-1 2 15-15,3 9-9 0,-1-1 6 0,0 3-13 0,-3 1 17 16,0 3-16-16,0 1 17 0,1 4-16 0,0-1 22 15,2 2-5-15,-3 1-16 0,1 1 11 0,-1 0-1 16,2 0 8-16,2 1 47 0,1-1-55 0,1 3 48 16,2 1-57-16,1-3 47 0,4 2-56 0,5 1 5 15,5 0 4-15,6 1 2 0,5-1 3 16,6 1-2-16,22-6 1 0,-15 10 0 0,19-7 2 16,1 1-7-16,4 3 0 0,2 2 10 0,4 0-2 15,3 2 2-15,11 2 50 0,-3 1-60 0,4-1 50 0,5 5-58 16,4 2 59-16,6 2-60 0,5 4 4 0,3-1 2 15,4 2 2-15,4-1 3 0,3-1 1 0,6 0 1 0,2-9 50 16,4 1-66-16,1-2 59 16,1-1-55-16,4 0 59 0,-1-2-9 0,2 1-56 0,2-1 53 15,1-2-63-15,2-1 58 16,1 0-51-16,0-3 53 0,2 2-55 0,4 4 4 0,3-3 5 16,1 0 3-16,2-2 3 15,-4-9 3-15,10 4-6 0,-5-5 3 0,3-3 62 0,0-2-62 16,10 3 52-16,3-3-55 0,0-1 55 0,-3-8-67 15,1-1 57-15,1-2-51 0,3-3 56 0,0-1-59 16,2-3 57-16,1-2-58 0,1 0 57 16,-1-3-57-16,1 0 58 0,0-3-60 0,-3 0 56 15,0-1-63-15,-2 0 69 0,-2-1-59 0,0 0 55 0,-2 1-56 16,-1-2 55-16,-4 1-62 16,1 1 59-16,-7 0-53 0,-4 0 58 0,2-1-57 0,-3 1 57 0,0 3-76 15,-3-4 79-15,-3 3-59 0,-1-1 58 0,-17 3-58 0,27-5 52 16,-27 5-58-16,21-2 65 15,-21 2-58-15,17-3 61 0,-17 3-57 0,0 0 56 0,17-3-51 16,-17 3 62-16,0 0-45 16,0 0 53-16,16-4-59 0,-16 4 52 0,0 0-56 0,0 0 51 0,0 0-58 15,0 0 55-15,0 0-57 16,8-10 45-16,-8 10-51 0,0 0 62 0,0 0-51 0,0 0 52 16,-9-12-58-16,9 12 54 0,0 0-56 15,0 0 49-15,-11-11-53 0,11 11 57 16,0 0-66-16,0 0 66 0,-10-8-56 0,10 8 55 0,0 0-56 0,0 0 54 15,0 0-54-15,-9-10 44 16,9 10-51-16,0 0 63 0,0 0-56 0,0 0 54 0,0 0-55 16,0 0 53-16,0 0-54 15,-12-9 50-15,12 9-52 0,0 0 57 0,0 0-54 0,0 0 53 16,0 0-53-16,0 0 52 0,0 0-52 16,0 0 52-16,0 0-54 0,0 0 54 0,0 0-61 0,0 0 53 15,0 0-43-15,0 0 54 0,0 0-56 0,0 0 55 0,0 0-55 16,0 0 51-16,0 0-52 15,0 0 57-15,0 0-55 0,0 0 55 0,0 0-55 0,0 0 55 16,0 0-56-16,0 0 54 0,0 0-54 16,0 0 59-16,-11-6-66 0,11 6 54 0,0 0-44 0,0 0 60 15,0 0-62-15,0 0 55 16,0 0-57-16,0 0 53 0,0 0-52 0,0 0 58 0,0 0-64 0,0 0 64 16,0 0-58-16,0 0 58 15,0 0-59-15,0 0 57 0,0 0-56 0,0 0 54 16,0 0-111-16,0 0-14 0,0 0-125 0,-11-11-191 0,11 11-546 0,-13-4-642 15</inkml:trace>
  <inkml:trace contextRef="#ctx0" brushRef="#br0" timeOffset="41368.9">4956 7791 397 0,'0'-21'585'0,"-2"1"-147"0,-2-4-98 0,0 1-72 15,-4 2-40-15,1-1-19 16,-2 2-43-16,-2-2-40 0,-3-2-16 0,0 1-20 0,-3 1-18 16,-3-3-14-16,2 2-8 15,-4 0-17-15,-1-2 0 0,0 0 0 0,-3 0-6 0,0 0-5 0,-3-2-4 16,-5-5-2-16,-1 1-13 0,-1 1 2 0,-2 1 6 0,-1-1 57 15,1 1-56-15,-3 2 47 16,-2-3-60-16,-1-1 56 0,-5-2-56 0,-3 0 4 0,-2 1 0 16,-4 1-6-16,-1 0 7 0,-4 2 3 15,-4 2 28-15,-2-3-17 0,0 7 15 0,0-4-18 0,0 2 6 16,0-1-15-16,1 2 15 16,-1-1-3-16,-1 5-20 0,-1-2 16 0,-1 3-21 15,-1 3 19-15,-5 1-18 0,2 1 9 0,-4 2-10 16,1 4 18-16,-1 2-14 0,1 3 14 0,-2 3 0 15,0 2-12-15,-1 5-7 0,-1 2 2 0,-2 6-1 0,-1 1 1 16,0 5 3-16,3 2 7 0,-21 10-7 16,3 1 12-16,3 3-12 0,4 1 16 0,1 1-16 0,3 3 15 15,1 4-4-15,1 1 3 0,3 4-3 16,2 1-4-16,6 4-3 0,2 4 1 0,2 4-2 0,6 4 7 16,4-1-2-16,13-9 0 15,-5 16-1-15,14-10 53 0,0 0-69 0,6 6 57 0,5 4-65 16,5 1 59-16,3 4-57 0,8 1 57 0,0-2-64 15,10 2 59-15,6-4-62 0,6 3 58 16,7-2 1-16,8-1-9 0,13 16-60 0,9-6 61 16,8-3-63-16,12-6 5 0,8-4 3 0,9-4 7 15,6-5 2-15,6-7 62 0,6 1-62 0,5-8 58 0,0-6-4 16,6-4-9-16,4-4-4 0,1-4-9 16,1-3-3-16,0-4-2 0,0-4 4 0,1-4-24 15,2-1 22-15,3-4-3 0,-20-5 4 16,2-2-1-16,26-2-3 0,-25-2 1 0,25-4 4 0,1-2-11 15,-3-5 3-15,-1-2 5 0,-6-5-2 0,-2-3 0 0,-3-4 3 16,-5-3-2-16,-1-4-2 0,-5-3-54 16,-3-4 65-16,-5-2-52 0,-5-4 60 0,-5-5-54 15,-6-2 73-15,-4-4-56 0,-18 7 60 16,9-13-1-16,-15 8 7 0,8-16-19 0,-15 10-9 0,8-16-5 16,-15 12-50-16,-1-4 57 15,-5-2-56-15,-4-1 57 0,-2 0-54 0,-8-1 55 16,-1 3-4-16,-6-1 2 0,-4 1-7 0,-8 3-59 15,-4-2 55-15,-6 3-43 0,-5 2 19 0,-7-1 5 0,-4 0 2 16,-5 2 4-16,-5 2 6 0,-7 2 2 0,-7 1 1 16,-17-12 48-16,-5 6-59 0,-6 5 50 15,-3 2-58-15,-4 4 48 0,-1 7-54 16,13 10 51-16,-4 2-70 0,0 4-12 0,1 3-19 16,-2 1-21-16,3 7-73 0,0 3-8 0,4 6-21 0,4 5-53 15,-2 4-193-15,5 5-409 0,2 4-430 16</inkml:trace>
  <inkml:trace contextRef="#ctx0" brushRef="#br0" timeOffset="45849.16">2384 10169 902 0,'-7'-12'571'0,"7"12"-103"0,-11-17-147 0,11 17-15 16,-11-12-132-16,11 12 7 0,0 0-99 0,0 0 42 0,0 0-69 15,-14 10 34-15,11 8-64 0,1 8 49 0,1 10-66 0,0 4 45 16,1 5-55-16,2 3-5 0,0 2-8 15,1 0 9-15,1-1 5 0,1 0 0 0,3-4 47 16,-2-1-55-16,0-3 46 0,1-5-46 16,-2-2 40-16,2-9-65 0,-3-4 67 15,1-1-55-15,-2-6 53 0,-3-14-48 16,4 20 55-16,-4-20-51 0,0 0 45 0,0 0-54 0,0 0 53 0,0 0-62 16,0 0 59-16,-14-18-56 15,4-4 7-15,-1-6-4 0,-4-6 5 0,5-4 3 0,-1-3 7 16,-1-10 1-16,4 6 47 0,2-2-57 0,3-2 58 15,2 1-60-15,3 0 54 0,6-8-55 16,6 0 52-16,3 5-58 0,4 2 1 0,2 5 13 16,-3 10 0-16,2 5 3 0,3 5 3 0,0 3-7 15,-3 6 2-15,-1 7 11 0,-3 3 1 0,-18 5 2 16,31 5 0-16,-15 3 2 0,-1 7 0 16,-5 3 0-16,-4 4 46 0,-3 2-60 0,-5 3 55 15,-4 7-52-15,-5 1 47 0,-4 1-74 0,-4-1 73 0,-3 6-54 16,-5-3 52-16,3-5-60 0,0-4 60 0,-3-1-48 15,4-4 5-15,-2-2 5 0,3-3 9 0,5-6 9 16,1-1 8-16,3-3 4 0,13-9-5 0,-19 11-7 16,19-11-8-16,0 0-4 0,-16 6-2 15,16-6-1-15,0 0 0 0,0 0-8 0,0 0 7 16,0 0 48-16,17-7-54 0,-17 7 47 0,31 0-53 16,-6 3-1-16,1 1-3 0,6 4 3 15,2 1 8-15,0-1 1 0,0 3 4 0,1-1-3 0,-2 3-17 16,2-1-8-16,-1-1-9 0,-5-1-14 0,-4-2-18 0,-2-2-14 0,-1-1-7 15,-4-1-11-15,-1-2 5 16,-17-2 15-16,28 0-1 0,-28 0 2 0,24-9 8 0,-24 9 16 16,18-12 11-16,-18 12 12 0,15-15 15 15,-15 15 26-15,6-16 15 0,-6 16-7 16,4-16 60-16,-4 16-23 0,0 0-78 0,1-18 136 16,-1 18-59-16,0 0-21 0,0 0-11 0,3-14 1 15,-3 14-4-15,0 0-6 0,0 0-2 0,0 0-2 0,10-12-2 16,-10 12-1-16,0 0-1 15,16-5-1-15,-16 5-1 0,18-8 2 0,-18 8-9 0,21-14 42 16,-8 5-38-16,-2 1 40 0,2-3-53 16,-3 0 56-16,-1-1-14 0,-1 2 57 0,-8 10-35 15,11-19 53-15,-11 19-63 0,4-17 58 0,-4 17-53 16,-3-16 58-16,3 16-67 0,-10-13 40 16,10 13-55-16,-16-8 42 0,16 8-59 0,-24-1 45 15,9 4-57-15,-4 4 42 0,-1 3-54 0,2 2 54 0,0 1-56 16,3 1 5-16,1 2-3 0,5 1 5 0,4-3 3 15,5-14-1-15,-2 26 4 0,8-9-4 0,3-2 2 16,5-1 9-16,3-1 1 0,3-4 2 0,5-3-9 0,-1-3 27 16,3-4-73-16,2-2 63 15,4-6-54-15,0-3 59 0,-1 0-57 0,-1-4 58 0,-1-1-51 16,-3-4 56-16,-2-1-50 0,-3 0 57 16,-5-2-58-16,-2 2 63 0,-6 3-2 15,-4 0-1-15,-3 3-4 0,-2 16 37 0,-1-28 0 0,-3 14 2 16,-1 1-2-16,5 13-5 0,-13-19 0 15,13 19-10-15,-18-14-7 0,18 14-5 0,-17-8-11 16,17 8-6-16,0 0-9 0,-17-4-4 0,17 4-11 16,0 0 28-16,-8 17-28 0,8-17 12 15,9 31-1-15,0-10-2 0,8 4-46 0,2 0 53 16,5 0-47-16,2 0 49 0,3 1-100 0,7 5 39 16,-1 0-43-16,-6-5 17 0,4 5-8 0,-7-4 41 15,-3-1 8-15,-5-2 9 0,-2-1 52 0,-7-4-54 0,-1 0 60 16,-7-1-51-16,-4 0 50 0,-3 2-51 0,-5 1 38 0,-7 1-39 15,-2-2 53-15,-3 0-68 16,-3-3 19-16,-2-4-76 0,0-2 38 0,6-6-40 0,1-2 38 16,2-6-34-16,-1-5 20 0,2-4-37 15,4-5-6-15,1-10-20 0,6-4-34 0,4-5 3 0,3-6-142 16,4-1-1-16,3-2-267 16,5-9-100-16</inkml:trace>
  <inkml:trace contextRef="#ctx0" brushRef="#br0" timeOffset="46568.43">3449 10232 1006 0,'9'-12'438'0,"-9"12"-35"0,14-16-101 0,-14 16-4 15,9-11-127-15,-9 11 5 0,0 0-79 16,0 0 19-16,16-3-65 0,-16 3 36 0,9 14-60 16,-4-1 40-16,-1 1-57 0,2 4 42 0,2 1-59 0,-2 1 50 15,1-1-56-15,0 0 48 0,2-1-56 16,-1-2 48-16,-1-2-46 0,1-2 49 0,-8-12-61 0,12 18 61 16,-12-18-50-16,9 12 52 15,-9-12-23-15,0 0 56 0,0 0-60 0,0 0 48 0,0 0-58 16,0 0 52-16,7-11-51 0,-7 11 56 0,-9-27-52 0,3 8 44 15,-2-2-9-15,1 0-52 0,0-2 48 16,1 3-60-16,2-3 60 0,0 4-57 0,1 2 51 16,3 17-55-16,3-28 55 0,1 13-54 15,2 1 53-15,1 3-54 0,2 1 54 0,4 1-56 0,0 2 57 16,2 1-50-16,0 3 48 0,2 0-49 16,-17 3 51-16,31 0-59 0,-31 0 57 0,34 2-46 15,-18 0 50-15,1 1-52 0,-17-3 49 0,25 5-50 0,-25-5 51 0,24 5-52 16,-24-5 52-16,16 5-52 15,-16-5 52-15,15 5-55 0,-15-5 57 0,0 0-52 0,18 4 49 16,-18-4-50-16,0 0 53 0,0 0-61 16,18 4 60-16,-18-4-49 15,0 0 55-15,14-6-50 0,-14 6 50 0,10-10-53 16,-10 10 55-16,10-16-53 0,-10 16 90 0,5-16-32 0,-5 16 53 16,3-17-30-16,-3 17 38 0,0 0-47 15,-2-22 50-15,2 22-60 0,-7-12 28 0,7 12-51 0,-12-7 32 16,12 7-51-16,0 0 38 0,-25 5-50 0,11 2 42 15,0 5-48-15,0 4 44 0,1 0-8 16,1 4-16-16,3 0-1 0,3 2 2 0,2 0 8 0,3-1-5 16,4 1-2-16,3 0-5 0,2-2-43 15,3-2-71-15,2-2 34 0,4-6-49 0,2 1 38 0,3-7-52 16,3-1 65-16,2-2 9 16,8-5 15-16,1-6 13 0,3-7 13 0,6-7 13 0,-2-3-7 15,-4-3-48-15,-5 0 59 0,-9 4-47 0,-3 1 56 16,-4 1-35-16,-5 1 64 0,-4 4-46 0,-4 3 77 15,-5 16-33-15,5-22 56 0,-5 22-46 0,-2-17 45 16,2 17-61-16,-8-13 46 0,8 13-60 16,-12-9 48-16,12 9-67 0,0 0 51 0,-18 0-54 0,18 0 50 15,-12 9-55-15,12-9 51 16,-9 17-53-16,9-17 32 0,-4 24-34 0,4-24 58 0,5 34-6 16,0-15-5-16,2 1-5 15,2-1-1-15,2 0-2 0,-1-1-3 0,-1 0-2 0,2-2-2 16,-4-2-4-16,0-1-2 0,-7-13 4 0,7 21 2 0,-7-21-1 15,2 23-50-15,-2-23 26 0,-7 23-96 16,0-12 23-16,-1 0-66 0,-4 0 4 16,2-3-50-16,10-8-119 0,-23 8-128 0,23-8-275 15,-18 1-251-15</inkml:trace>
  <inkml:trace contextRef="#ctx0" brushRef="#br0" timeOffset="46849.91">4376 9912 1079 0,'0'0'642'15,"12"-18"-76"-15,-12 18-157 0,9-12-55 0,-9 12-110 0,0 0-1 16,7-12-90-16,-7 12 11 0,0 0-78 16,0 0-2-16,0 0-36 0,0 0 35 0,-9 24-59 0,5-11 35 15,-2 4-57-15,4-2 37 16,2 3-43-16,1 0 39 0,6 2-6 0,1 1-7 16,3-2-4-16,6 2-5 0,1-2-4 15,3-2-2-15,-2-4 2 0,-1 0-4 0,1-3-2 16,-3 0-11-16,0 1 1 0,-4-4 12 0,-12-7-1 0,16 14-1 15,-16-14-2-15,5 19 27 0,-9-5-29 16,-4 4-19-16,-7 0 2 0,-5 2-9 0,-3 2-18 0,-2-3-71 16,-2-1 28-16,0-2-65 15,2-1 47-15,6-7-47 0,4-2 36 0,15-6-49 0,-19 1-20 0,19-1-37 16,0 0-99-16,-5-20-63 16,12 5-299-16,4-5-211 0</inkml:trace>
  <inkml:trace contextRef="#ctx0" brushRef="#br0" timeOffset="47559.08">4598 10084 1001 0,'14'-8'403'0,"-14"8"-46"15,18-8-78-15,-18 8 22 0,15-8-97 0,-15 8 18 0,0 0-88 16,0 0 19-16,17-3-77 16,-17 3 33-16,0 0-70 0,11 12 43 0,-11-12-67 0,6 15 44 15,-6-15-67-15,6 17 57 0,-6-17-58 16,10 19 50-16,-10-19-12 0,15 17-5 0,-15-17 0 0,18 12-5 16,-18-12-19-1,21 0-44-15,-6-4-37 0,2-3-46 0,2-3 45 0,-1-3-2 16,3-5 28-16,-2-3-9 0,-7 4 23 0,-2-2-8 0,-4-2 35 15,-2 3-12-15,-4 1 37 16,-4 1-20-16,-3-3 47 0,-2 1-23 0,-3 2 72 0,-2 1-29 16,-1 2 71-16,-2 2-38 0,1 1 76 15,-1 1-56-15,4 3 31 0,13 6-77 0,-21-9 34 0,21 9-74 16,0 0 37-16,-16-6-58 16,16 6 38-16,0 0-53 0,0 0 54 0,4 15-55 0,5-4 53 15,5 1-57-15,3 1 51 0,2-1-57 0,0-1 49 16,2 1 2-16,0-1-55 0,-3 0 52 0,3-1-51 15,-4-1 51-15,0 0-51 0,-5-2 51 16,2-1-49-16,-14-6 50 0,17 10-55 0,-17-10 48 0,15 6-36 16,-15-6 47-16,0 0-48 0,15 6 74 0,-15-6-7 15,0 0-12-15,16-10-49 0,-16 10 48 16,14-21-50-16,-6 7 48 0,-3-4-50 0,1-1 47 0,-3 1-45 16,-1 1 46-16,0 1-46 15,-2 16 55-15,-2-30-45 0,0 16 32 0,-3 1 5 0,-2 2-7 16,-3 1-5-16,-1 2-7 0,11 8 1 0,-27-4-7 15,9 7-3-15,1-1-42 0,-4 3 48 16,4 2-43-16,0 1 43 0,4 1-44 0,2-1 42 16,11-8-54-16,-9 19 25 0,9-19-66 0,3 19 16 15,6-9-82-15,5-2 37 0,5-1-75 16,3 0 55-16,3-2-16 0,2 0 72 0,1-2-27 16,1 1 57-16,0 1-24 0,-1-2 43 0,-2 1-21 0,-1-1 8 15,-2 1 10-15,-5-1 6 0,-4 0 7 0,-14-3 13 16,24 5 33-16,-24-5 86 0,16 4-27 0,-16-4 89 15,0 0-29-15,17 4 49 0,-17-4-62 0,0 0 15 0,0 0-51 16,0 0 18-16,0 0-38 16,0 0 32-16,0 0-36 0,1-20 30 0,-1 20 36 0,-7-19-44 15,7 19-15-15,-6-22-11 16,6 22-14-16,-7-25-10 0,7 25-11 0,-4-21-7 0,4 21-8 0,1-19-10 16,-1 19-3-16,8-19 3 15,3 10-2-15,1 0-3 0,6 2 0 0,1 1 0 0,4 3-5 16,-2 1-1-16,4 3 1 0,0 3-2 0,0 1-2 0,5 4-19 15,-2 3-38-15,-1 2-37 16,-3 2-57-16,-1 2-104 0,-5 1-35 0,-6-2-171 0,-4 4-622 0,-3-1-840 16</inkml:trace>
  <inkml:trace contextRef="#ctx0" brushRef="#br0" timeOffset="48888.69">9801 8993 748 0,'0'0'475'0,"5"-14"-82"16,-5 14-135-16,9-11-20 0,-9 11-80 0,9-11 0 16,-9 11-63-16,0 0 8 0,10-11-43 15,-10 11 57-15,0 0-27 0,0 0 76 0,0 0-35 0,0 0 30 16,0 0-73-16,0 0 25 16,-8 14-69-16,-10 8 33 0,-5 4-58 0,-9 9 44 0,-5 3-57 0,0 0 44 15,-1 0-55-15,2 1 47 0,3-3-9 0,8-6-7 0,4-3-8 16,7 0 5-16,5-5-14 15,6 1 9-15,7-2-10 0,5 0-2 16,8 1-1-16,9-4-1 0,5-2 1 0,4-3-6 16,6-3 1-16,3-4 11 0,1-5-9 0,2-3 7 0,2-4-9 15,8-7 8-15,-2-5-5 16,-2-6 2-16,-1-2-20 0,-5-5 10 0,-1-3 1 0,-5-4 5 16,-6-3-3-16,-4-5-45 15,-5 1 56-15,-6-4-51 0,-6 1 51 0,-6 6-1 0,-5 2 3 16,-4 1 0-16,-6 2 0 0,-1 3 24 0,-3 5 14 0,-3 2 5 15,0 4 6-15,-1 7-28 0,1 1 12 16,-1 0-36-16,3 7 23 0,0 1-31 0,12 7 22 0,-19-5-20 16,19 5 18-16,-16 7-21 0,11 6-1 15,1 7-2-15,2 5-1 0,5 10 5 16,3 2 0-16,5 3-45 0,5 8 54 0,5-1-1 16,5 1-2-16,2 0 1 0,2-6-62 0,0-5-61 0,-3-8-43 15,0-6-55-15,2-3-78 0,-1-5-167 16,2-5-426-16,-5-5-504 0</inkml:trace>
  <inkml:trace contextRef="#ctx0" brushRef="#br0" timeOffset="49178.68">10725 9090 800 0,'-4'-16'554'0,"-1"2"-170"0,-3-3-1 16,-1 5-118-16,0-1 10 0,0 2-116 0,-2 1 53 0,0 1-89 16,0 2 21-16,11 7-79 15,-23-10 66-15,23 10-70 0,-25-2 32 0,25 2-67 0,-29 7 43 16,13 1-67-16,0 2 46 0,3 2-53 0,1 1 48 0,3 0-57 15,4 0 49-15,5-13-53 0,-1 27 51 16,5-13-54-16,2 0 51 0,4 2-58 0,3-4 55 16,4 0 0-16,0-3-5 0,3-2-5 15,0-3-1-15,-1-1-5 0,1-2-1 0,-2 0-7 0,-18-1-39 16,30 1 50-16,-30-1-1 0,24 0-5 16,-24 0-2-16,20 2-1 0,-20-2-4 0,16 3 1 0,-16-3 0 15,14 7-2-15,-14-7-2 16,9 13 0-16,-9-13 2 0,9 16-40 0,-9-16-24 0,10 19-17 15,-10-19-20-15,9 17-11 0,-9-17-9 16,12 13-24-16,-12-13-53 0,17 5-107 0,-17-5-127 0,22-4-276 16,-9-2-232-16</inkml:trace>
  <inkml:trace contextRef="#ctx0" brushRef="#br0" timeOffset="49410.13">11048 9049 637 0,'6'-20'536'0,"-3"4"-134"0,0-1-35 15,-3 17-83-15,-1-31 22 0,-2 15-54 0,-4 1-42 0,-3 0-31 16,-2 2-37-16,-2 1-27 0,-5 4 12 0,0 1-24 15,3 4-24-15,-4 3-16 0,2 2-8 16,1 2-17-16,2 1-6 0,2 4-6 0,5 2-53 0,8-11 53 16,-4 27-53-16,9-7 53 0,4 1-5 15,9 4-17-15,3-1 9 0,4-2-3 0,5 0 6 0,-2-1-4 16,1-2-1-16,0-1-42 16,-2 2-7-16,-4-4 0 0,-4-2-21 0,-5 1-10 0,-6 0-41 15,-3-2 15-15,-5-13-10 0,-5 28 5 0,-3-13 6 0,-6 1 5 16,-3-1-66-16,-6 1 18 15,-2-3-111-15,-5-3-204 0,6-5-196 0,6-2-176 16</inkml:trace>
  <inkml:trace contextRef="#ctx0" brushRef="#br0" timeOffset="49658.53">11294 8753 1343 0,'7'-11'581'16,"-7"11"-108"-16,0 0-98 0,0 0-101 0,0 0-48 0,0 0-54 15,-25 5-33-15,15 5-31 0,-4 4-26 16,4 2-18-16,0 3-8 0,3-1-13 0,4 2-3 0,3 0-14 16,5 3-4-16,3-1-3 15,6 3-4-15,3-1-3 0,-1-1-3 0,4-3-2 0,-1-1-9 16,-4-3 0-16,1-2-12 16,-3-1-1-16,-4-1 2 0,0-1 2 0,-9-11-11 0,5 19-12 15,-5-19-7-15,-6 21-6 0,-4-8-15 0,-1 1-19 16,-6-2-29-16,0-2-14 0,-1 0-34 0,0-2-59 15,1-5-105-15,17-3-509 0,-27 1-403 16</inkml:trace>
  <inkml:trace contextRef="#ctx0" brushRef="#br0" timeOffset="49818.74">11363 9006 582 0,'13'-6'491'16,"-13"6"-91"-16,21-9-140 15,-21 9-37-15,18-5-58 0,-18 5-12 0,0 0-51 0,22 5 4 16,-22-5-42-16,19 12 5 0,-9-3-37 0,2 3 16 0,-3-2-29 15,3 3 16-15,0 0-38 16,0 1 48-16,1-3-36 0,-1-2 26 0,0-2-62 0,1-1-125 16,-13-6-204-16,24 5-320 0,-24-5-202 15</inkml:trace>
  <inkml:trace contextRef="#ctx0" brushRef="#br0" timeOffset="50148.81">11585 8709 876 0,'-15'-12'621'0,"1"2"-152"0,2 2-93 0,12 8-84 0,-17-13-84 16,17 13-41-16,0 0-32 16,-7-15-25-16,7 15-24 0,9-10-16 0,-9 10-14 0,22-13-12 15,-3 5-8-15,0 1-8 0,2 0-6 16,0 0-2-16,-2 2-7 0,-3 1-1 0,-1 1-3 0,-15 3-12 16,23-5 3-16,-23 5 3 15,19-1 4-15,-19 1-8 0,0 0 11 0,16 7 3 16,-16-7 0-16,4 16-3 0,-4-16 1 0,-2 28-6 0,1-10 3 15,-1 4-2-15,0 0-1 0,0 2-2 16,2 1 0-16,2 2-1 0,0 0 1 0,-1 2-3 16,3 4 0-16,0 0 1 0,1 0 3 15,1-2 0-15,1 0-4 0,0 0 4 0,2-2-1 16,-2-6-1-16,1 0 0 0,0-2 1 0,1 0-1 16,0-3-1-16,-1 1 0 0,-2-6-1 0,2 1 2 15,-8-14-26-15,11 19-37 0,-11-19-45 0,7 10-2 16,-7-10-65-16,0 0-54 0,0 0-155 0,0 0-419 15,0 0-348-15</inkml:trace>
  <inkml:trace contextRef="#ctx0" brushRef="#br0" timeOffset="50375.75">11765 9076 601 0,'-2'-14'628'0,"-3"-1"-166"0,5 15-111 0,3-32-69 0,1 12-57 16,7 0-60-16,4-4-40 15,3 2-19-15,4 0-19 0,2 2-20 0,1 2-15 0,0 3-15 16,1 2 19-16,-5 4-4 0,1 1-10 0,-2 2-9 15,-1 4-4-15,-19 2-3 0,30 2-3 16,-13 2-4-16,-4 3-1 0,-2 3-2 0,0 2-7 16,-1 4-45-16,-2-2 57 0,-3 0-58 0,2 1 60 15,-3 1-52-15,-1 0 48 0,1-1-48 0,-4-15 60 16,6 24-58-16,-6-24 51 0,3 22-62 16,-3-22 68-16,7 16 0 0,-7-16-56 0,0 0-54 15,3 14-69-15,-3-14-163 0,0 0-547 0,0 0-462 0</inkml:trace>
  <inkml:trace contextRef="#ctx0" brushRef="#br0" timeOffset="50528.4">12084 8625 1316 0,'0'0'563'0,"-9"-18"-124"0,9 18-103 0,0 0-90 0,0 0-50 16,-2-14-38-16,2 14-32 15,0 0-24-15,20-2-20 0,-20 2-15 0,27 2-9 0,-9 1-60 16,2 0-91-16,4-2-44 0,1 2-113 0,-4-2-183 0,2 2-388 15,1 0-386-15</inkml:trace>
  <inkml:trace contextRef="#ctx0" brushRef="#br0" timeOffset="50738.68">12522 8626 1082 0,'0'0'621'0,"0"0"-99"16,0 0-81-16,0 0-69 0,0 0-93 0,0 0-35 0,-22-1-71 15,22 1-15-15,-18 7-55 0,9 1 2 0,-4 3-51 0,-1 3 20 16,3 1-37-16,-3 4 19 15,5-1-38-15,1 1 19 0,3 2-29 0,3 0-4 16,-1-2-2-16,6 1-1 0,1 1 4 0,0-1-3 16,3 0 0-16,4-3 1 0,1-2-3 15,1-3 24-15,-1-3-27 0,1-4 18 0,5-1-46 16,-2-3-4-16,4-1-47 0,2-3-23 0,0-2-53 0,1-2-63 16,-2-1-148-16,-2-1-624 15,0-1-706-15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12T13:46:05.9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14634 7840 14 0,'62'-46'630'0,"-9"6"-220"0,0-3-102 16,-3 3-78-16,-1 0-55 0,-6 2-34 0,-6 2-27 15,-9 9-24-15,-6 1-33 0,-3 1-15 16,-8 6-33-16,-3-2-63 0,-5 4-132 0,-6-1-125 16,-1-1-180-16,-5 1 59 0</inkml:trace>
  <inkml:trace contextRef="#ctx0" brushRef="#br0" timeOffset="1317.3">16328 6881 877 0,'1'-24'500'0,"-2"1"-75"0,-1-1-127 0,0 6-10 0,1 0-86 16,1 18-28-16,-3-27-78 0,3 27 26 0,-2-19-68 15,2 19 31-15,-3-15-61 16,3 15 23-16,0 0-42 0,0 0 46 0,0 0-60 0,0 0 53 15,0 0-50-15,-3 23 45 16,3 7-50-16,-1 9 44 0,0 6-49 0,0 8 56 0,0 11-50 0,-2 7 46 16,1 1-50-16,1 0 45 15,0-3-49-15,1-3 44 0,1-15-44 0,1-2 49 0,2-5-66 0,0-2 67 16,1-7-4-16,-1-9-35 16,2-4 26-16,-1-5 4 0,-5-17-5 0,13 12-59 0,-13-12-88 15,16-12-44-15,-2-15-150 0,-4-7-515 0,4-20-416 16</inkml:trace>
  <inkml:trace contextRef="#ctx0" brushRef="#br0" timeOffset="2347.04">16425 6610 775 0,'-7'-18'468'0,"0"-1"-50"15,0 2-131-15,2 2-21 16,1 0-94-16,4 15 6 0,-2-23-90 0,2 23 14 16,13-29-62-16,1 14 38 0,9-3-59 0,4 2 38 0,5 0-48 0,4 2 34 15,2 4-47-15,3 2 40 16,-1 3-45-16,-1 3 36 0,-2 4-36 0,-4 4 37 0,-2 5-39 15,-7 4 35-15,-8 6-37 16,-9 2 51-16,-8 5-54 0,-10 7 53 0,-13 13-43 0,-10 2 50 16,-10-2-40-16,-8 1 52 0,-6-2-50 15,-2-3 43-15,3-5-6 0,6-4-7 0,8-6-4 16,13-12-19-16,7 0-1 0,11-9 3 0,12-8 0 16,0 0-21-16,0 0-74 0,16-4 24 0,12-9-33 0,4-2 43 15,5-3-21-15,11-2 40 0,2 0-23 0,-10 4 37 0,-3 5-28 16,0 1 19-16,-4 4-22 15,-5 3 45-15,-4 4-27 0,-4 1 38 0,-4 2-62 0,0 3 96 16,-4 1-24-16,-3 0 50 0,-1 6-46 16,-4 0 56-16,-2 1-35 0,-2-15 38 15,2 32-16-15,-4-14-16 0,0 1-12 16,0 2-6-16,-1 2-5 0,1-2-9 0,-1-2-44 0,3-2 45 16,0-17-45-16,-2 25 47 0,2-25-45 15,-1 18 60-15,1-18-2 0,0 0 67 0,0 0-21 0,0 0-12 16,0 0-15-16,0 0-7 0,3-18-14 0,3-6-10 0,2-9-4 15,1-2-47-15,3-3 50 16,1-2-53-16,1 3 60 0,2 0-62 0,1 2 52 0,-1 5-64 16,1 1 62-16,-1 6-43 0,1 2 47 15,-3 7-49-15,2 2 44 0,-1 2-48 0,0 4 57 0,-15 6-54 16,23-4 6-16,-23 4 4 16,25 5 4-16,-25-5 3 0,23 10-12 0,-12-1 11 0,0 0 10 15,-1 3-3-15,0 1 2 0,1 2-3 0,-2 1 50 16,0 1-54-16,1 0 46 0,1 4-52 0,1 2 48 15,2 0-51-15,-1 2 45 0,1-1 0 16,-3-5-7-16,1 0-2 0,0-1-7 16,0 0-3-16,-1-3 3 0,-2-5-3 0,0-1-1 0,-9-9 1 15,14 16 0-15,-14-16 2 0,0 0-3 16,13 7 2-16,-13-7-7 0,8-10 5 0,-8 10-1 16,11-30-57-16,-7 6-88 0,1-11 42 0,-1-3-55 0,-3-1 33 0,-1-3-24 15,-2 1 48-15,-3 3-2 16,-2 1 40-16,-3 4-9 0,2 3 32 0,0 7-15 0,1 2 32 15,0 3-32-15,3 4 48 0,4 14-30 16,-5-20 26-16,5 20-18 0,0 0 23 0,2-23-19 16,-2 23 23-16,8-14-23 0,-8 14 24 15,16-19-21-15,-4 6 22 0,2 0-21 0,1-3 26 16,4-3-40-16,-1-2 36 0,1 2 0 16,-1 0 63-16,-5 4-16 0,-1 2 70 0,-3 4-15 0,-9 9 46 0,12-16-75 15,-12 16 28-15,0 0-71 0,6-10 38 16,-6 10-58-16,0 0 41 0,0 0-10 15,-6 15-59-15,1-1 50 0,-1 7-52 0,1 2 48 0,-2 9-52 16,3 2 2-16,1 3 6 0,2 2-4 16,2 2 2-16,1 1 11 0,2-1 42 0,-1-3-51 0,3 2 46 15,-1-2-53-15,0-2 45 16,1-2-64-16,-1-8 71 0,-1-1-5 0,1-4-7 0,-2-5-4 16,-3-16-1-16,5 22 1 0,-5-22-4 0,0 0-3 0,2 19 3 15,-2-19-2-15,0 0-2 0,0 0-3 16,0 0-50-16,0 0 52 0,0 0-43 0,-2-16 49 15,2 16-48-15,5-18 49 16,-5 18-51-16,11-22 47 0,-1 11-46 0,0 1 53 0,2 2-51 0,3 0 50 16,-1 4-52-16,-14 4 57 0,28-3-52 15,-28 3 49-15,31 4-49 0,-16 3 50 0,-2 0-49 16,0 3 48-16,-4 0-2 16,-3 3-3-16,-1 1-5 0,-5-14-5 0,0 31 5 0,-5-11 2 15,-4 1-6-15,-6 4 0 0,-3-3-2 0,-3-2-2 16,0-3-8-16,4-6-53 0,-1-3-82 0,18-8-89 15,-27 1-275-15,27-1-385 0,-18-16-511 0</inkml:trace>
  <inkml:trace contextRef="#ctx0" brushRef="#br0" timeOffset="3197.29">17900 6348 1384 0,'0'0'528'0,"0"0"-104"0,0 0-95 15,-8-12-88-15,8 12-53 16,0 0-81-16,-19 14 26 0,10-3-69 0,-2 6 31 0,1 3-65 15,-1 7 41-15,2 2-62 16,0 7 45-16,2 5-55 0,2 3 45 0,2 2-54 0,3-1 48 16,2-4-4-16,4-1-12 15,5-2 1-15,3-3-4 0,4-5-4 0,4-4-1 16,3-5-3-16,3-7-6 0,3 0-16 0,1-7-40 16,-4-3-28-16,-1-4 17 0,-6 0-41 0,-2 0 74 0,-19 0-39 15,26-2 61-15,-26 2-33 0,14-3 68 0,-14 3-35 0,0 0 68 16,0 0-59-16,0 0 46 15,0 0-65-15,11-9 52 0,-11 9-56 0,0 0 50 0,0 0-53 16,0 0 52-16,0 0-54 0,14-5 51 16,-14 5-59-16,17-4 49 0,-17 4-53 0,25-9 49 0,-11 3-45 15,3-4 52-15,-1 1-58 16,-1-1 64-16,-3 1-52 0,-2 1 55 0,1-2-53 0,-11 10 6 16,12-19 23-16,-12 19 23 0,6-18 15 15,-6 18 6-15,0 0-7 0,-4-23 2 16,4 23-7-16,-10-11-4 0,10 11-9 0,-20-7-6 0,20 7-2 15,-32 5-11-15,10 4 1 16,-2 3 50-16,-2 2-57 0,2 4 35 0,3 0-43 0,2 1 50 0,4 3-54 16,4-3 50-16,3-2-9 0,2 0-24 15,4-1-34-15,2-16-26 0,1 26-4 0,-1-26 8 0,12 18 6 16,-1-9 0-16,3-5 17 16,-14-4 9-16,33 0 3 0,-14-1-41 0,3-2 57 0,-1-1-44 15,-5-3 55-15,-1 4-41 0,-15 3 57 0,21-8-34 16,-21 8 58-16,16-6-55 0,-16 6 42 0,0 0-54 15,16-4 32-15,-16 4-32 0,0 0 50 0,0 0-88 16,15 8 95-16,-15-8-56 0,7 12 51 16,-7-12-5-16,9 13-9 0,-9-13-3 0,16 13-6 15,-16-13-4-15,19 9 3 16,-19-9-4-16,20 2 4 0,-20-2 4 0,20-3-7 0,-20 3-1 16,18-11-47-16,-18 11 60 0,15-15-38 0,-15 15 69 0,11-21-46 0,-11 21 48 15,9-21-66-15,-9 21 57 16,8-21-59-16,-8 21 50 0,7-17-56 0,-7 17 52 0,14-12-62 15,-14 12 61-15,13-7-54 16,-13 7 53-16,20-2-54 0,-20 2 42 0,29 6-44 0,-9 0 59 0,0 1-54 16,2 3 54-16,-1-1-6 15,2 2-6-15,-1-2-5 0,-1 1 0 0,-1-2-5 16,-1-3 0-16,-5 0 4 0,-14-5-6 0,22 7 69 16,-22-7 17-16,0 0-15 0,19 0 8 0,-19 0 1 0,0 0-14 15,10-13-1-15,-10 13-15 0,0 0-10 16,2-19-19-16,-2 19 5 0,0 0-42 15,1-23 36-15,-1 23-33 0,4-14 26 0,-4 14-34 0,8-13 32 16,-8 13-34-16,15-9 34 0,-15 9-36 16,26-4 37-16,-26 4-38 0,34 4 28 0,-10 0-25 0,1 3 32 15,5 4-4-15,0 2 0 16,0 2-3-16,0 2-2 0,-1 2 34 0,0 2-39 0,1 2 0 16,-2 1-39-16,-2 1-65 0,0 0-126 15,-1-1-19-15,1-2-126 0,0-2-683 0,1-1-810 16</inkml:trace>
  <inkml:trace contextRef="#ctx0" brushRef="#br0" timeOffset="3757.3">20215 6519 1389 0,'-20'-10'578'0,"3"3"-75"0,4 2-180 0,13 5-73 15,-21 1-55-15,12 8-34 0,-1 7-34 16,3 5-22-16,2 4-22 0,2 10-16 0,0 5-12 16,1 4 35-16,1 3-65 0,-3 2 40 15,0 1-6-15,0 0-15 0,2-5-20 0,1-4-40 0,2-4 50 16,2-3-54-16,2-10 46 0,1-4-47 0,3-5 54 0,-9-15-54 15,21 11 50-15,-21-11-4 16,26-4-8-16,-11-7-12 0,1-3 31 0,-3-5-24 16,-2-1-3-16,-1-2-6 0,-4-2 3 15,-2-1-49-15,-1 0 53 0,-1 0-48 0,0 1 54 16,-2 5-58-16,0 19 51 0,1-27-41 16,-1 27 1-16,1-21 6 0,-1 21 5 0,7-14 43 0,-7 14-46 0,11-7 51 15,-11 7-49-15,0 0 48 0,25-1-48 0,-25 1 49 0,27 4-57 16,-27-4 56-16,25 6-48 15,-25-6 7-15,27 5-3 0,-27-5 52 0,22 3-54 0,-22-3 50 16,20 1-48-16,-20-1 48 0,17-5-56 16,-17 5 13-16,18-10-2 0,-18 10 4 0,18-16 0 0,-7 5 3 15,-1 1-1-15,0-2 3 16,0 1 2-16,-1 0 1 0,-2 3-3 0,-7 8 5 16,12-18 1-16,-12 18 0 0,9-18 1 0,-9 18 0 0,5-20-1 15,-5 20-1-15,6-25 0 16,-6 25 1-16,-2-31 0 0,0 12-5 0,-3 0 31 0,-1-5-78 15,-2 2 6-15,-2 0-92 0,1 2 53 16,0 3-44-16,0 3 27 0,9 14-58 0,-9-17 7 0,9 17-24 16,0 0-100-16,0 0-168 0,0 0-242 15,0 0-212-15</inkml:trace>
  <inkml:trace contextRef="#ctx0" brushRef="#br0" timeOffset="3937.35">20854 6502 985 0,'0'0'591'0,"15"7"-153"0,-15-7-95 0,0 0-70 15,10 14-75-15,-10-14-39 0,1 16-32 0,-1-16-27 0,-5 30-36 16,1-8 5-16,1 0-14 16,-1 3-10-16,3 1-17 0,0 0-3 0,2 0 0 0,2 0-3 15,1-1 43-15,1 1-59 16,2-3 44-16,2-1-56 0,1-1 49 0,0-3-56 0,2-3 49 16,3-4-20-16,-1-4-40 0,-14-7-96 15,40-1 13-15,-20-7-64 0,-1-4-101 0,-4-4-620 0,2-5-520 16</inkml:trace>
  <inkml:trace contextRef="#ctx0" brushRef="#br0" timeOffset="4667.51">20841 6406 827 0,'-15'-9'511'0,"4"1"-76"0,11 8-154 0,-16-10-22 16,16 10-92-16,0 0 5 0,0 0-84 0,0 0-29 16,0 0-3-16,0 0 30 0,27-1-59 15,-5 7-4-15,2-4-5 0,2 5-2 0,-1 0-12 16,2-1 51-16,-2-1-61 0,-1 2 47 0,-1 0-44 15,-3-1 38-15,1-2-46 0,-5 2 42 0,0-4-51 16,-16-2 53-16,24 5-46 0,-24-5 43 0,18 4-44 16,-18-4 57-16,0 0-61 0,0 0 39 0,21 0-52 15,-21 0 37-15,0 0-39 0,0 0 34 16,0 0-51-16,0 0 39 0,16-5-52 0,-16 5 50 16,0 0-26-16,0 0 42 0,0 0-36 0,0 0 33 15,0 0-27-15,0 0 31 0,0 0-28 16,0 0 5-16,-14-9 3 0,14 9 4 0,0 0 22 15,0 0 15-15,0 0-3 0,-21 0 4 0,21 0-7 16,0 0-6-16,0 0-4 0,0 0-2 0,-16 6-2 16,16-6-1-16,0 0-8 0,-6 17 8 0,6-17-7 15,-3 18 8-15,3-18 0 0,-2 30 0 0,2-14-2 16,2 3 3-16,-2 4 3 0,2 2-15 0,-1 0 2 16,1-1-15-16,0 1 23 0,1-1 4 0,0 0 1 15,0-2 40-15,0 1-50 0,1-4 48 16,2-4-57-16,-6-15 38 0,6 23-46 0,-6-23 56 15,6 15-34-15,-6-15 50 0,0 0-51 0,8 10 46 16,-8-10-52-16,0 0 53 0,0 0-58 0,11-14 61 16,-11 14-50-16,5-17 63 0,-5 17-60 0,4-24 9 15,-4 24-3-15,5-23-1 0,-5 23-17 16,5-21 16-16,-5 21-8 0,5-18 3 0,-5 18 2 16,0 0-3-16,8-18-10 0,-8 18 9 0,0 0-1 15,0 0 1-15,6-14-3 0,-6 14 2 0,0 0-6 16,0 0 6-16,0 0 3 0,0 0-3 0,0 0 1 15,0 0-4-15,3 15 4 0,-3-15 0 0,0 0 1 16,-4 17-1-16,4-17-6 0,0 0 56 16,-5 18-63-16,5-18 34 0,0 0-82 15,0 0 47-15,-1 19-54 0,1-19 45 0,0 0-57 16,0 0 41-16,6 17-38 0,-6-17 40 0,0 0-55 0,0 0 40 16,7 10-13-16,-7-10 9 0,0 0-13 0,0 0-31 15,0 0-60-15,0 0-187 0,0 0-332 0,-6 13-206 0</inkml:trace>
  <inkml:trace contextRef="#ctx0" brushRef="#br0" timeOffset="4991.99">21074 6729 340 0,'6'-13'531'0,"3"-3"-158"0,-1 2-88 0,-1 3-71 16,1-3-41-16,-1 3-32 0,-7 11-28 0,11-18-13 0,-11 18 2 16,8-13-36-16,-8 13 14 0,0 0-41 15,10-10 17-15,-10 10-37 0,0 0-8 0,0 0-2 0,0 0-3 16,0 0-2-16,0 0 1 16,0 0-3-16,0 0-21 0,0 0 33 0,0 0-13 15,0 0 2-15,0 0 12 0,-10 10 1 0,10-10-3 0,-6 13-4 16,6-13-2-16,0 0 0 0,-5 15-39 15,5-15 43-15,0 0-2 0,-4 16-2 0,4-16-1 0,0 0 17 16,0 0-23-16,-2 18 0 16,2-18 7-16,0 0 6 0,0 0-7 0,0 0 1 0,0 0 7 15,0 19 34-15,0-19-4 0,0 0-1 16,0 0-12-16,0 22-6 0,0-22-4 0,0 0-1 16,0 23-12-16,0-23 6 0,0 18-12 0,0-18 55 0,2 18-57 0,-2-18 44 15,2 16-52-15,-2-16 44 16,6 13-51-16,-6-13 58 0,12 7-60 0,-12-7 43 15,0 0-78-15,26-2 8 16,-26 2-63-16,25-13-73 0,-14 3-163 0,-2-3-401 16,-2 0-268-16</inkml:trace>
  <inkml:trace contextRef="#ctx0" brushRef="#br0" timeOffset="5403.31">21064 6579 51 0,'0'0'668'0,"0"0"-267"0,-21-1-78 16,21 1-86-16,0 0-38 0,0 0-34 0,0 0-19 15,0 0-18-15,0 0-19 0,16 11 16 0,-16-11-16 16,23 3 11-16,-23-3-13 0,33-1 8 16,-14-1-22-16,3-2-26 0,1 0-5 0,0-1-12 15,1-2-11-15,0 1-7 0,-1-1-7 0,-1-1-9 16,-1 2 0-16,-3-1-1 0,-4 1-1 0,-14 6-9 16,23-8 37-16,-23 8 38 0,14-5 18 0,-14 5-18 15,0 0-16-15,0 0-17 0,12-7-7 16,-12 7-7-16,0 0-6 0,0 0-8 0,0 0-6 0,-14 8-1 15,14-8-4-15,-9 15 0 0,3-3-1 0,0 3-2 16,1-1-6-16,1 3 7 0,1 0-3 16,1 1-2-16,0-1 1 0,4 1 0 0,-2-18 0 15,2 28 1-15,1-13-2 0,-3-15 0 16,7 24-4-16,-7-24 6 0,5 15 3 0,-5-15 27 16,4 15 42-16,-4-15 58 0,0 0 14 0,0 0 2 15,6 14-38-15,-6-14-21 0,0 0-20 0,0 0-20 16,0 0 12-16,0 0-31 0,7-14 9 0,-7 14-23 15,0 0 7-15,8-14-17 0,-8 14 7 0,0 0-14 16,11-9 17-16,-11 9-20 0,0 0 4 0,24 0-11 16,-24 0 3-16,19 8-53 0,-6 3-45 0,0 1-11 15,0 5-99-15,-3 3 24 0,-2-2-127 16,-1 4-354-16,-1-1-317 0,-2-6-696 0</inkml:trace>
  <inkml:trace contextRef="#ctx0" brushRef="#br0" timeOffset="5715.33">22657 6809 871 0,'13'-19'502'0,"1"0"-131"0,-3-2-84 15,0 0-58-15,0 1-33 0,-3-1-26 16,0 2-24-16,-3 3-10 0,-2 2-26 0,-3 14-9 15,2-22-5-15,-2 22-20 0,-5-17-38 0,5 17 15 16,-10-8-19-16,10 8-1 0,-17 4-5 16,6 4-6-16,-2 6-11 0,-1 4 5 0,-2 7-1 15,1 0-6-15,2 5 0 0,1-1-7 0,2 2 4 16,2-1 46-16,4-4-55 0,2-1 44 0,1-7-55 16,3 0 54-16,1-1-8 0,3-4-7 0,2-2-6 15,-8-11-44-15,24 2-99 0,-4-8 9 0,3-7-50 16,1-8 4-16,-1-4-29 0,-5-8-122 15,-2-5-88-15,-6-3-265 0,-3-5-191 0</inkml:trace>
  <inkml:trace contextRef="#ctx0" brushRef="#br0" timeOffset="5901.9">22737 6344 1928 0,'-12'-8'197'0,"-2"3"30"16,14 5-70-16,-19-9 18 0,19 9-66 0,0 0 21 15,0 0-75-15,0 0 31 0,0 0-64 16,-13 7 41-16,13-7-63 0,12 19 7 0,0-1 2 16,6 4-3-16,3 4 0 0,5 2-1 0,5 8 1 15,1-1-8-15,-1 5 44 0,-3-2 7 0,-3 2 6 16,-6-7-7-16,-5 0 30 0,-1-1 51 0,-5 0-43 15,-2-1 48-15,-6-6 0 0,-5 2-22 0,-5 4-22 16,-7-3 11-16,-3 1-47 0,-3-2-8 0,-4-2-8 16,-1-3-4-16,0-2-35 0,1-4-31 15,1-2-111-15,8-6-39 0,3-2-107 0,15-6-245 16,-20-3-407-16,20 3-607 0</inkml:trace>
  <inkml:trace contextRef="#ctx0" brushRef="#br0" timeOffset="6107.39">23067 6569 1209 0,'0'0'489'0,"0"0"-108"0,0-18-81 16,0 18-74-16,0 0-59 15,0 0-34-15,0 0-29 0,0 0-57 0,0 0 26 0,0 0-13 16,0 0-8-16,0 0-12 0,5 16-23 16,-1 1 5-16,-1 3 5 0,3 4-7 0,0 1-2 0,0 0-6 15,1 3-5-15,3 0 5 0,-3-3-3 16,2-3 48-16,0 0-67 0,1-2 60 15,-1-1-161-15,-2-7-2 0,1 0-64 0,-8-12-175 0,10 9-468 16,-10-9-383-16</inkml:trace>
  <inkml:trace contextRef="#ctx0" brushRef="#br0" timeOffset="6237.05">22972 6556 528 0,'-21'-25'549'0,"3"-2"-66"16,1 2-159-16,7 6-9 0,1 0-110 0,4 3-3 0,5 16-90 15,1-29 19-15,-1 29-67 16,21-19 26-16,0 11-57 0,6 3 33 0,12 2-52 15,5 3 41-15,6 4-64 0,10 3 54 16,-11 0-127-16,5 6-199 0,-2 4-558 0,-12-1-420 16</inkml:trace>
  <inkml:trace contextRef="#ctx0" brushRef="#br0" timeOffset="6607.14">18880 7843 1088 0,'-94'10'516'15,"10"-3"-119"-15,-5 3-78 0,-4 2-66 0,-3 1-69 16,3-1-38-16,2 5-30 0,3-1-23 0,6 0-19 0,6-2-14 15,9-1-60-15,12-2 48 16,15-2-65-16,10-3 48 0,11 1-58 0,19-7 57 0,0 0-72 0,0 0 152 16,37 12 28-16,16-14 5 15,33 0 11-15,42-13 1 0,24 0 35 0,24-4-27 0,20-5-82 16,19 1 41-16,20-5-29 16,11 0-40-16,12 2 32 0,12-2-12 0,5-1-33 0,5 1-25 15,6 3-7-15,0 3-3 0,-5 1 9 0,-1 3-15 0,-6 2 0 0,-7 2-12 16,-3 4 11-16,-11 0-80 15,-13 0-159-15,-17-2-90 0,-20 1-323 0,-8 4-378 16,-18-4-776-16</inkml:trace>
  <inkml:trace contextRef="#ctx0" brushRef="#br0" timeOffset="10623.5">7385 11822 1087 0,'-13'-7'488'15,"0"0"-83"-15,-2 2-136 0,15 5-7 0,-25 2-107 16,11 5 6-16,1 5-81 0,-2 5 37 16,2 11-69-16,-1 9 35 0,3 4-63 0,0 18-7 15,2 6-7-15,3 5 2 0,4 5-4 0,2 3 43 16,5 3-49-16,4 0 41 0,5-3-49 0,5-4 37 15,4-5-50-15,6-7 53 0,7-7-55 0,2-5 56 16,5-10-49-16,3-9 4 0,0-9 11 0,-3-12-50 16,-1-7 72-16,1-9 0 0,-1-9 0 0,3-12-3 15,-4-6 46-15,-4-8-64 0,-5-5 59 0,-6-8-60 16,-7-3 45-16,-7-6-55 0,-8-4 7 16,-8-2-7-16,-10-2 4 0,-8 3 15 0,-7 1 48 15,-6 7-48-15,-6 6 48 0,-7 8-56 0,-3 6 53 16,-4 9-11-16,-4 10-12 0,-2 4-56 15,10 11 55-15,2 6-51 0,0 5 3 0,4 5-69 16,5 0 16-16,6 7-70 0,9 0-42 0,8-3-241 16,7 0-372-16,10-14-346 0</inkml:trace>
  <inkml:trace contextRef="#ctx0" brushRef="#br0" timeOffset="10977.4">7924 12766 434 0,'0'0'634'16,"0"0"-103"-16,0 0-184 0,0 0 19 0,0 0-104 16,2-16-9-16,-2 16-70 0,0 0 39 0,-3-16-74 15,3 16 25-15,0 0-35 0,0 0-78 16,0 0 35-16,0 0-65 0,0 0 41 0,0 0-60 15,0 0 39-15,0 0-52 0,10 12 47 0,-5 1-54 16,2 4 1-16,4 0 0 0,0 4 2 0,4-1 1 16,1 2-3-16,-2-5 2 0,3-1 7 15,-2-3 1-15,3-3 0 0,-4-6 5 0,-14-4 1 16,28 0 4-16,-10-7 45 0,-1-5-55 0,3-7 43 16,-3-4-53-16,1-5 43 0,-3-5-3 0,-2-1-24 15,-4-1 22-15,-3-1-17 0,-1 0-39 0,-3 8 54 16,-2 2-72-16,-1 2 16 0,-2 2-95 0,-1 6 21 15,4 16-90-15,-4-22-13 0,4 22-54 0,0 0-143 0,-3-15-450 16,3 15-444-16</inkml:trace>
  <inkml:trace contextRef="#ctx0" brushRef="#br0" timeOffset="11497.37">8377 12614 285 0,'0'0'614'0,"16"9"-119"15,-16-9-168-15,13 8-30 0,-13-8-109 0,0 0 4 0,14 9-74 0,-14-9 5 16,0 0-61-16,0 0 18 15,14 7-43-15,-14-7 31 0,0 0-31 0,0 0 33 0,18-8-51 16,-18 8 38-16,14-14-36 0,-14 14 49 16,13-21-41-16,-5 8 58 0,-8 13-51 0,9-20 64 0,-9 20-35 15,4-19 54-15,-4 19-51 16,0 0 38-16,-1-22-48 0,1 22 37 0,0 0-67 0,-12-14 40 16,12 14-65-16,0 0 48 0,-27 6-57 0,14 1 49 0,-1 4-10 15,-1 1-8-15,3 2-7 0,2 3-6 16,1 1 2-16,4-3-3 0,3 2-5 0,3 1-1 15,3 2-47-15,5-2 52 0,1 0-47 16,3-3 19-16,4 2-52 0,1-6 68 0,1 0-49 0,1-3 60 16,-1-1-50-16,-1-2 50 0,-4-2-48 15,2 2 61-15,-16-5-53 0,20 1 58 0,-20-1-54 0,0 0 56 16,19-3-53-16,-19 3 58 16,0 0-57-16,0 0 48 0,0 0-45 0,0 0 50 15,0 0-51-15,0 0 48 0,0 0-52 0,-14-6 46 0,14 6-49 16,0 0 52-16,-16 8-56 0,16-8 54 15,0 0-54-15,-6 13 55 0,6-13-59 0,0 0 43 0,6 14-33 16,-6-14 8-16,12 8 2 16,-12-8 2-16,15 4-1 0,-15-4 4 0,0 0 5 0,23 1 6 15,-23-1 15-15,0 0 87 16,16-5-34-16,-16 5 41 0,0 0-32 0,7-16 34 0,-7 16-20 16,-4-19-5-16,4 19-31 0,-9-28-9 0,2 8-3 0,0 1-10 15,0-1-8-15,2-4-5 0,1-1-5 16,3 0-27-16,4 0 25 0,2 0-27 0,5-3 1 0,3 2 2 15,5 2 5-15,1 2-3 0,2 3-84 16,2 3-94-16,-3 6-99 0,3 1-45 0,-2 3-768 0,-2 4-851 16</inkml:trace>
  <inkml:trace contextRef="#ctx0" brushRef="#br0" timeOffset="11907.45">9446 12434 507 0,'-15'-9'586'0,"1"-1"-146"0,-2 1-108 0,4 0-42 15,-1 1-57-15,2-1-40 16,2 1-40-16,9 8 8 0,-19-14-7 0,19 14-11 0,-15-11 5 16,15 11-6-16,-13-10-7 15,13 10-22-15,0 0-24 0,-19-8-14 0,19 8-19 0,0 0-11 16,-17 4-8-16,17-4-9 16,-17 17 38-16,5-2-57 0,2 4 42 0,-4 6-54 0,5 3 43 15,0 0-51-15,2 4 44 0,0 1-31 0,4 2 17 0,2 2-36 16,1 0 49-16,1 0-54 0,2 1 48 15,1-1-49-15,3-1 47 0,0-1-48 0,0-1 51 16,0-3-50-16,2-2 41 0,-1 0-116 16,-2-6 31-16,0-1-76 0,-1-2 30 0,0-3-52 0,-2-3 36 15,-3-14-35-15,3 25 12 16,-3-25-30-16,-2 19-88 0,2-19-104 0,-6 15-345 16,6-15-243-16</inkml:trace>
  <inkml:trace contextRef="#ctx0" brushRef="#br0" timeOffset="12207.09">9112 13078 511 0,'-15'-12'599'0,"1"0"-114"0,0-1-97 15,2-1-40-15,1-1-56 0,1 0-80 16,4 0-44-16,1-2-42 0,5-1-17 16,2-4 24-16,5-1-71 0,5-6 33 15,5 0-71-15,4 1 44 0,4-1-5 0,8-3-13 0,4 2-59 16,1 3 50-16,-3 7-57 0,2 4 53 16,-2 1-57-16,1 5 53 0,-3 3-61 0,-4 4 53 0,-2 3-102 15,-1 1 7-15,-5 4-77 0,1 1 19 0,-3 2-45 16,-3 1-37-16,-3-1-43 0,-3 0-38 15,-1 3 55-15,-9-11 45 0,12 16 217 0,-12-16 102 0,5 15 67 16,-5-15-17-16,0 0 57 16,-4 19-42-16,4-19 52 0,-9 13-65 0,9-13 16 0,-8 12-77 15,8-12 19-15,-7 10-73 0,7-10 28 16,0 0-60-16,-7 16 36 0,7-16-56 0,-3 16-9 0,3-16 1 16,2 16-1-16,-2-16 0 0,6 20 0 0,-6-20 1 0,13 19-58 15,-13-19-56-15,15 10-7 0,-15-10-101 16,18 1-92-16,-18-1-661 0,23-13-662 0</inkml:trace>
  <inkml:trace contextRef="#ctx0" brushRef="#br0" timeOffset="12467.15">9675 12234 760 0,'0'0'647'0,"-10"-18"-174"15,10 18-101-15,0 0-75 0,-8-14-86 0,8 14-46 0,0 0-40 16,0 0-24-16,0 0-15 0,0 0-16 15,0 0-13-15,0 0-11 0,0 0-8 0,0 0-14 0,23 4-1 16,-13 6 5-16,2 5-3 16,0 0-4-16,2 3 12 0,-2-1 4 0,4 8-9 0,-3 0-9 15,1 0 43-15,-1 0-54 16,-1 1 44-16,2 0-57 0,-1 0 49 0,0-1-59 0,-2-1 48 16,0-2 1-16,0-2-7 0,2 4-4 0,0 0-5 0,-3-4-3 0,1 1-53 15,2-4 58 1,-4-1-53-16,-1-3 18 0,1-1-121 0,-9-12-10 0,12 15-77 15,-12-15-136-15,0 0-534 16,11 6-520-16</inkml:trace>
  <inkml:trace contextRef="#ctx0" brushRef="#br0" timeOffset="12817.22">9566 12335 1234 0,'-20'-5'679'0,"5"0"-141"0,15 5-145 0,-19-6-93 0,19 6-58 0,0 0-47 16,0 0-40-16,0 0-31 15,13-5-24-15,6 2-20 0,9 0-20 0,10-3-11 0,4-2-7 16,5 1-9-16,10-5 33 16,-2-1-132-16,0 1-31 0,2-1-48 0,-4-2 68 15,-1 1-71-15,-10-1 27 0,-3 2-37 0,-3-1 57 16,-5 4-16-16,-9 1 60 0,-4 2-13 0,-18 7 65 0,18-10-12 16,-18 10 81-16,0 0-27 0,0 0 86 0,0 0-25 15,0 0 49-15,-20-5-28 0,20 5 54 16,-21 4-50-16,21-4 11 0,-22 6-58 0,22-6 15 0,-20 9-48 15,10 0 22-15,2 3-44 16,2 1 28-16,1 6-42 0,3 2 33 0,2 0-40 16,2 4 30-16,5 7-39 0,0-1 25 15,3 1-3-15,2 0 0 0,-1 4-8 0,4-1 7 0,0 1 31 0,0 0-37 16,-1-1 0-16,1-2-5 16,-1-4-2-16,2-5-43 0,-4-7-83 0,0-5-23 0,-12-12-120 15,22 10-6-15,-22-10-177 0,19-7-514 0,-8-2-656 0</inkml:trace>
  <inkml:trace contextRef="#ctx0" brushRef="#br0" timeOffset="13057.25">10041 12422 1449 0,'0'0'618'0,"-24"-6"-174"0,24 6-80 16,0 0-125-16,-18-1-3 0,18 1-91 0,0 0 9 16,0 0-67-16,15 7 31 0,3-4-67 0,7-1 36 0,2 2-62 15,12-2 36-15,1-1-51 16,2 2 98-16,1 1-49 0,-2-1 2 0,-2 1-25 0,-2 1 27 15,-5 0-35-15,-7 1 31 0,0 1-5 16,-4 3-13-16,-2 0-11 0,-3 5 7 0,-1 0-7 0,-3 3-6 16,-3-1 34-16,1 1-49 15,-3 2-2-15,-1 0-1 0,-3-4-3 0,1-2-1 0,-4-14-2 16,5 24-23-16,-5-24-57 0,2 15-69 16,-2-15-128-16,0 0-5 0,0 0-101 0,0 0-192 15,0 0-314-15,11-12-510 0</inkml:trace>
  <inkml:trace contextRef="#ctx0" brushRef="#br0" timeOffset="13397.26">10516 12398 677 0,'-8'-13'696'0,"1"0"-121"16,7 13-104-16,-11-16-121 0,11 16-90 0,0 0-50 0,-7-17-40 15,7 17-36 1,0 0-26-16,0 0-26 0,17-2-10 0,-17 2-17 0,22 9-7 16,-9-2-11-16,5 2-6 15,-3 1 38-15,1 2-56 0,-1 0 42 0,-1 0-55 0,-2 1 45 0,0-1-52 16,-2-2 46-16,-10-10-54 0,12 19 49 0,-12-19-53 15,9 15 84-15,-9-15-2 0,0 0 3 16,7 14 5-16,-7-14-4 0,0 0-13 16,0 0-10-16,0 0 5 0,0 0-3 0,0 0-4 0,0 0 7 15,-14-14-5-15,14 14-6 0,-7-27-10 0,5 10 5 16,1 0-16-16,2 1-2 0,1-1-5 16,1 0 0-16,2 2-11 0,1 1 9 0,2 2 2 0,2 1-6 15,1 2-3-15,3 1 0 0,1 4 0 0,2 2 0 0,0 2-2 16,6 5-1-16,2 1-1 0,-2 3 3 15,4 4 0-15,-2 2-20 0,1 1 20 0,-3 1 0 0,-1 1-2 16,-3 0 3-16,-2-2-3 16,-4-1-65-16,0-3-58 0,-4-3-63 0,-9-9-122 0,12 12 0 15,-12-12-102-15,0 0-620 16,0 0-775-16</inkml:trace>
  <inkml:trace contextRef="#ctx0" brushRef="#br0" timeOffset="13747.36">11037 12309 899 0,'-8'-16'520'0,"0"0"-33"0,0 4-81 0,-3 1-16 0,1 3-142 15,10 8 5-15,-22-10-91 0,22 10 12 16,-19 1-81-16,19-1 26 0,-23 10-63 0,11 0-25 0,3 1 39 16,1 2-54-16,3 2-3 15,0 0 45-15,2 2-60 0,3-17 44 0,8 30-54 0,-2-19 52 16,6 3-54-16,4-6 49 0,-1-2-53 16,3-3 51-16,2-2-61 0,3-5 62 0,1-2-55 15,-1-2 56-15,-3-3-55 0,-2 0 43 0,-2-2-40 0,-5 0 11 0,-3 0 28 16,-2 1 0-16,-6 12 23 15,7-20 31-15,-7 20-45 0,4-18 48 0,-4 18-48 16,0 0 23-16,2-14-50 0,-2 14 30 16,0 0-35-16,0 0 34 0,0 0-41 0,13 14 36 15,-6-2-43-15,2 6 39 0,1 2-42 16,6 8 41-16,1 5-14 0,8 8 8 0,-1 3-4 0,1 2 33 16,-2-1-42-16,1 0-3 0,-3-1-3 0,-6-8-29 0,-1 2 39 15,-6-2-35-15,-5 0 39 0,-4 1-34 16,-5-2 37-16,-8 1-32 0,-4-3 26 0,-12 6 0 15,-4-4 19-15,-2-4-27 0,2-7 26 16,2-8-16-16,-2-5-129 0,5-11-236 0,-6-2-337 16,8-10-321-16,6-7-741 0</inkml:trace>
  <inkml:trace contextRef="#ctx0" brushRef="#br0" timeOffset="15513.2">7547 13700 286 0,'-35'-1'713'0,"35"1"-206"0,-30-2-120 0,30 2-56 16,-25-2-65-16,25 2-66 0,-21-2-48 15,21 2-37-15,0 0-22 0,-22-2-18 0,22 2-18 16,0 0-23-16,0 0-6 0,0 0 2 0,0 0-5 16,0 0-7-16,0 0-1 0,0 0-6 0,40 0-2 15,-4-2 1-15,9-3-9 0,18-1 1 16,8-3 58-16,10-2-3 0,10-6-15 0,27-6 74 16,10-4-63-16,7-2 34 0,8-4-15 0,6-2 61 15,5-1-25-15,6-3-15 0,6 0-58 0,5 0 33 16,-2 0-52-16,3 3 35 0,1 3-28 0,1 0-24 15,-5 4 3-15,-5 2 33 0,-7 4-47 0,-8 3 46 16,-10 6-47-16,-8 3 41 0,-29 5-45 0,-7 2 28 16,-10 2-177-16,-10 0-70 0,-22-1-255 0,-6 5-532 15,-8-1-763-15</inkml:trace>
  <inkml:trace contextRef="#ctx0" brushRef="#br0" timeOffset="16437.38">14904 11062 1049 0,'-3'-18'509'15,"-2"3"-167"-15,-2 1 0 16,0 0-111-16,1 2 12 0,6 12-112 0,-11-19 32 0,11 19-82 16,-10-13 27-16,10 13-68 0,0 0 40 15,-9-8-66-15,9 8 45 0,0 0-64 0,0 0 53 16,-10 17-14-16,10-17-2 16,-4 27-6-16,3-8-5 0,0 6-2 0,1 5-86 0,2 9 95 15,0 5-52-15,-2 3 54 0,2 3-61 0,3 17 58 0,-2 4-3 16,-2 8 78-16,-2 7 1 0,-2 7-6 15,-4 28-47-15,0 0 34 0,0 2-63 16,0-3 39-16,-2-1-22 0,0 0 0 0,0 0 3 16,1 2-57-16,1-2 47 0,2-23-51 0,2-1 47 0,-1 1-5 15,6-1 2-15,0-2-6 16,1 0-50-16,2-1 41 0,3-5-46 0,-1-4-19 0,2-7-104 0,2-7 9 16,2-5-73-16,2-9-54 0,-5-15-265 0,3-2-285 15,2-8-400-15</inkml:trace>
  <inkml:trace contextRef="#ctx0" brushRef="#br0" timeOffset="17067.12">14932 10728 488 0,'0'0'405'0,"0"0"-108"0,-4-20-61 0,4 20-65 16,0 0-36-16,0-20-30 0,0 20 6 15,0 0 5-15,3-23-6 0,-3 23 10 0,0 0-20 0,2-19 30 16,-2 19-43-16,0 0 26 16,-2-18-44-16,2 18 44 0,0 0-55 0,0 0 40 0,-5-17-52 15,5 17 47-15,0 0-63 0,-9-11 56 0,9 11-64 0,0 0 48 16,0 0-65-16,0 0 47 15,-11-7-61-15,11 7 52 0,0 0-63 0,0 0 50 0,0 0-55 16,0 0 56-16,0 0-63 16,0 0 60-16,0 0-52 0,0 0 54 0,0 0-54 0,25 1 53 15,-25-1-50-15,28 3 49 16,-10-1-57-16,5 0 57 0,2 1-54 0,3 0 55 0,7 1-75 0,3 0 77 16,5 0-53-16,4 1 54 0,17 1-11 0,10-2 53 15,2 0-64-15,8-2 51 0,9 1-70 16,9-3 62-16,33-3-57 0,11-4 48 0,8 0-58 0,7-1 49 15,9-4-48-15,10-1 51 0,8-2-60 16,1 1 56-16,5-1-3 0,6 0-74 0,0 0 72 0,-1 1-52 16,-2 0 23-16,-1 1 28 15,-5 2-53-15,-5 0 56 0,-5 1-7 0,-10 2 0 0,-4 0-7 16,-8 2-7 0,-7-2 2-16,-11 1-2 0,-10-1-1 0,-32 2-38 0,-6-1-72 15,-6-2-71-15,-9-2-137 0,-7-1-663 0,-2-1-668 0</inkml:trace>
  <inkml:trace contextRef="#ctx0" brushRef="#br0" timeOffset="17647.43">20059 10471 286 0,'0'0'596'0,"-3"-21"-157"0,3 21-125 0,2-19-32 0,-2 19-77 15,4-18-1-15,-4 18-70 0,8-14 15 16,-8 14-79-16,7-11 24 0,-7 11-35 0,0 0 38 16,0 0-37-16,16 2 53 15,-16-2-66-15,7 17 56 0,-4 1-66 0,0 6 54 0,-1 9-67 16,-1 7 45-16,-1 6-49 16,0 17 112-16,-4 7-26 0,-1 7 5 0,-3 9 21 0,1 3-51 15,1 8-65-15,-2 22 42 0,3-20-59 0,0 0 45 0,3 3 4 16,0 22-14-16,1-23-21 0,0 23-45 15,2-24 58-15,1 1-51 0,0 1 53 0,1 21-9 0,-1-24 24 16,-1-1-32-16,-1 4-1 0,-3-2-55 16,-1 0 60-16,-4 19-54 0,0-27 46 0,-3-2-79 15,-1-1-82-15,-4-4-66 0,-1-3-163 16,-5 1-614-16,-1-4-716 0</inkml:trace>
  <inkml:trace contextRef="#ctx0" brushRef="#br0" timeOffset="18297.24">13672 14215 1052 0,'-14'-6'534'0,"1"1"-76"0,13 5-144 0,-20-8-18 0,20 8-135 16,-16-7 16-16,16 7-85 0,0 0 28 15,-14-10-78-15,14 10 43 0,0 0-62 0,0 0 44 0,0 0-62 16,17-8 47-16,-17 8-64 0,31-5 56 16,-6 3-59-16,11-3 52 0,4 1-65 0,9 1 63 0,14-3-54 15,5-1 51-15,8-1-54 16,5-1 56-16,9 1-61 0,6-1 11 0,32-5 5 0,1 3-4 16,5-1 11-16,3 2 2 0,7 0 55 0,9 1-60 15,3-1 2-15,4 2-4 0,4-1 56 16,6 2-52-16,5-1-6 0,6 1 16 0,3 0-8 15,3 0 54-15,8-3-61 0,0 3 2 16,3-1-5-16,2-2 59 0,3 2-57 0,-2-1-6 0,-4 1 11 16,-5 1 56-16,-3 0-63 15,-5 1 1-15,-8 0 4 0,-9 0-6 0,-10 4 9 0,-7-2 55 16,-9 3-77-16,-34-1 15 0,-3 1 15 16,-7-1-84-16,-10-2-69 0,-9 0-170 0,-10-4-572 0,-10-1-517 15</inkml:trace>
  <inkml:trace contextRef="#ctx0" brushRef="#br1" timeOffset="29135.78">13607 10701 493 0,'0'0'592'0,"5"-13"-80"0,-5 13-168 0,0 0 13 16,0-19-92-16,0 19 5 0,-5-13-33 0,5 13-29 0,-8-13-35 15,8 13-15-15,-14-12-12 0,14 12-10 16,-11-11-23-16,11 11-25 0,0 0-16 0,-15-8-16 0,15 8-12 15,0 0-8-15,0 0-9 16,-19 7-6-16,19-7-2 0,-10 15-4 0,10-15-14 0,-6 22 10 16,6-22-9-16,-5 25 6 15,5-25-7-15,0 26 3 0,0-26-2 0,3 25 7 0,-3-25-7 16,6 21 0-16,-6-21-2 0,8 16-20 16,-8-16 25-16,11 12-2 0,-11-12-9 0,0 0 11 0,22 1 0 15,-22-1 2-15,20-8-4 0,-8 1 1 0,-2-2-4 0,-10 9 2 16,14-18 1-16,-14 18 1 0,12-15 3 15,-12 15-5-15,4-13 0 0,-4 13-2 0,0 0-13 16,2-17 0-16,-2 17 8 0,0 0-1 16,-4-13-3-16,4 13 4 0,0 0-6 0,0 0-2 0,-7-14-5 15,7 14 2-15,0 0 3 0,0 0-3 16,0 0-5-16,0 0-6 16,-8-11-7-16,8 11 11 0,0 0 5 0,0 0 1 0,0 0-3 0,0 0 1 0,0 0 6 15,0 0 0-15,0 0 2 16,-4 13 3-16,4-13 0 0,0 0 3 0,0 0 0 15,0 0-4-15,0 0 7 0,0 0 4 16,0 0-2-16,0 0 2 0,0 0 1 16,2 17-3-16,-2-17 2 0,0 0 4 0,0 0 1 0,0 0-2 15,0 0 1-15,0 0-1 0,0 0-3 16,0 0 0-16,0 0 0 0,0 0-4 0,0 0-4 0,0 0 7 16,0 0-1-16,0 0 0 0,0 0-8 15,0 0 0-15,0 0 0 0,0 0 8 0,0 0-2 16,0 0-43-16,0 0-71 0,0 0 46 0,0 0-54 15,0 0 46-15,0 0-43 0,0 0 46 0,0 0-48 16,0 0 44-16,0 0-36 0,0 0 22 0,0 0-13 16,0 0-20-16,0 0-40 0,0 0-142 0,0 0-376 15,0 0-211-15</inkml:trace>
  <inkml:trace contextRef="#ctx0" brushRef="#br1" timeOffset="30023.03">13704 10699 7 0,'0'0'750'16,"0"-18"-206"-16,0 18-181 0,0 0-23 0,0 0-94 16,-3-18 12-16,3 18-105 0,0 0 10 0,0 0-73 15,0 0 26-15,0 0-71 0,-6-13 37 0,6 13-68 16,0 0 49-16,0 0-67 0,0 0 49 0,0 0-53 16,0 0 46-16,0 0-52 0,0 0 45 15,0 0-49-15,0 0 49 0,0 0-51 0,9 11 42 16,-9-11-66-16,0 0 75 0,0 0-60 0,0 0 60 15,8 13-47-15,-8-13 45 0,0 0-46 0,0 0 49 16,0 0-50-16,0 0 70 0,0 0-55 16,7 9 38-16,-7-9-48 0,0 0 50 0,0 0-60 15,0 0 55-15,0 0-55 0,0 0 53 0,0 0-50 16,8 11 48-16,-8-11-50 0,0 0 51 0,0 0-53 16,8 11 45-16,-8-11-45 0,0 0 51 0,0 0-62 15,11 8 62-15,-11-8-50 0,0 0 51 0,0 0-49 16,0 0 49-16,0 0-51 0,12 6 72 0,-12-6-55 15,0 0 47-15,0 0-52 0,0 0 32 16,11-11-38-16,-11 11 78 0,0 0-50 0,6-14 65 0,-6 14-41 16,0 0 54-16,8-13-46 0,-8 13 25 15,0 0-22-15,0 0 39 0,0 0-15 16,4-14-16-16,-4 14-9 0,0 0-11 0,0 0-9 16,0 0-4-16,0 0-6 0,0 0-2 0,0 0-4 15,-7 27-1-15,2-9-10 0,-3 2-1 0,1 4 11 16,-5 2-3-16,1 4-1 0,1 1 15 0,-2 0-22 15,3-2 22-15,0 0-21 0,0 0 19 0,2-6-21 16,3 0 18-16,1 0-45 0,1-6-95 0,2-17 0 16,2 25-18-16,-2-25-31 0,9 10-20 0,-9-10-17 15,0 0-31-15,31-6-59 0,-14-2-71 0,-2-4-366 16,3-2-262-16</inkml:trace>
  <inkml:trace contextRef="#ctx0" brushRef="#br1" timeOffset="30220.63">13859 10944 645 0,'0'0'442'0,"10"-10"-76"0,-10 10-69 16,0 0-81-16,0 0-17 0,0 0-29 15,0 0-31-15,0 0-23 0,0 0-71 16,0 0 41-16,3 16-4 0,-3-16 0 0,0 0-17 16,0 0-15-16,0 0-12 0,3 18-10 0,-3-18 30 15,0 0 43-15,0 0 25 0,0 0 0 0,19-4-7 16,-19 4-19-16,19-18-20 0,-6 4-15 0,-2 1 15 16,-4 2-19-16,0 0 44 0,-7 11-15 0,6-18-17 15,-6 18-14-15,0 0-14 0,-13-14-9 0,13 14-10 16,-29 3-5-16,6 4-41 0,1 2-64 0,0 1-107 15,3 0-122-15,4 0-799 0,5 0-859 16</inkml:trace>
  <inkml:trace contextRef="#ctx0" brushRef="#br1" timeOffset="31447.04">19701 14397 935 0,'0'0'545'0,"0"0"-108"0,-15-8-134 15,15 8-11-15,0 0-122 0,-15 7 4 16,15-7-81-16,-9 12 29 0,9-12-75 0,-7 15 40 0,7-15-68 15,-5 18 46-15,5-18-69 16,-1 19 9-16,1-19-1 0,0 0-3 0,1 20 0 0,-1-20-3 16,0 0 9-16,0 0 42 0,2 17 13 15,-2-17-17-15,0 0 25 0,0 0 54 0,0 0-58 0,0 0 47 16,-13-12-57-16,13 12 41 16,-12-15-49-16,12 15 39 0,-12-18-10 0,12 18-6 0,-9-19-20 15,9 19-10-15,-9-14-7 0,9 14-20 0,0 0 8 16,-3-17-7-16,3 17-1 0,0 0-5 15,14-13 0-15,-14 13-1 0,19-5-3 0,-19 5-1 16,26 0-43-16,-26 0 49 0,31 5-45 16,-14-1 50-16,-2 0-43 0,1 3 45 0,-2 0-44 15,-2-2 47-15,0 3-45 0,-12-8 36 0,15 17-33 16,-15-17 44-16,12 18-44 0,-12-18 10 0,3 24-60 16,-3-24-37-16,-1 22-35 0,1-22-34 0,-5 24-25 15,5-24-21-15,-4 18-81 0,4-18-138 0,0 0-359 16,-2 18-349-16</inkml:trace>
  <inkml:trace contextRef="#ctx0" brushRef="#br1" timeOffset="31597.56">19890 14489 601 0,'0'0'584'16,"0"0"-198"-16,0 0-37 0,8-12-123 16,-8 12-42-16,0 0 11 0,0 0-84 0,0 0-36 0,0 0-17 15,0 0-12-15,0 0-19 0,0 0 5 0,0 0-16 0,0 0-19 16,0 0-27-16,0 0-37 15,9 9-73-15,-9-9-170 0,0 0-379 0,0 0-216 16</inkml:trace>
  <inkml:trace contextRef="#ctx0" brushRef="#br1" timeOffset="32247.3">20130 14508 391 0,'0'0'692'16,"0"0"-109"-16,0 0-205 0,10-11 44 0,-10 11-129 0,0 0-16 15,0 0-103-15,0 0 5 0,0 0-78 0,0 0 27 0,0 0-75 16,0 0-13-16,0 0-7 0,0 0-6 15,4 15-8-15,-4-15-2 0,0 0-11 16,5 14 5-16,-5-14-2 0,9 13-5 16,-9-13 2-16,11 7-1 0,-11-7 0 0,0 0 0 0,18 3 47 15,-18-3-53-15,0 0 59 0,18-2-54 16,-18 2 8-16,0 0-3 0,12-10 45 0,-12 10-52 16,0 0 44-16,5-15-55 0,-5 15 41 0,0 0-45 0,-10-19 50 15,10 19-55-15,-13-13 50 0,13 13-55 16,-17-11 52-16,17 11-52 0,-17-9 48 0,17 9-88 0,-13-10 6 15,13 10-68-15,0 0 42 0,0 0-68 16,-4-17 58-16,4 17-35 0,15-10 54 16,-5 1-21-16,2 1 53 15,2 1-26-15,0 1 35 0,-1 0-21 0,-13 6 48 0,21-8-18 16,-21 8 80-16,16-5-14 0,-16 5 68 16,0 0-53-16,15-2 60 0,-15 2-37 0,0 0 49 0,0 0-70 15,10 11 36-15,-10-11-68 0,2 16 44 0,-2-16-64 16,2 25 40-16,-2-25-51 0,4 31 48 0,-1-9-56 15,2 0 45-15,0 2-50 0,3-1 53 0,0 0-58 0,1-2 53 16,3 4-92-16,0-1 44 16,-2-3-48-16,1-1 60 0,0-2-53 0,-2-2 66 0,-1-1-52 0,-2-5 63 15,-6-10-26 1,9 16 105-16,-9-16-42 0,0 0 35 0,5 16-13 0,-5-16 23 16,0 0-53-16,0 0 37 0,0 0-46 15,-13 8 23-15,13-8-36 0,0 0 13 0,-13-6-30 0,13 6 30 16,0 0-37-16,-9-15 24 0,9 15-32 0,0 0 24 0,3-21-30 15,-3 21 29-15,13-17-103 16,-13 17-30-16,17-18-156 0,-5 8-45 0,-12 10-310 0,19-15-310 16,-5 8-601-16</inkml:trace>
  <inkml:trace contextRef="#ctx0" brushRef="#br1" timeOffset="32757.14">21263 14655 862 0,'-9'-8'577'0,"-2"0"-88"0,11 8-124 0,-16-10-84 0,16 10-80 16,-11-8 9-16,11 8-91 0,0 0 23 16,-11-9-81-16,11 9-12 0,0 0-12 0,0 0-3 15,0 0 48-15,0 0-77 0,0 0 4 0,15-4-2 16,-15 4 1-16,29-6-1 0,-8 1-2 15,0-3-5-15,2 0 6 0,-2-1-1 0,1-1-6 0,-3 1 10 16,-5 2 4-16,-3 0 32 0,-11 7-3 16,13-12-4-16,-13 12 3 0,0 0-5 0,0 0-10 0,0 0-6 15,-8-13-4-15,8 13-4 16,-21 4-1-16,5 1-2 0,-3 4-9 0,1 0 5 16,-2 2 1-16,2 1-5 0,3 0-4 0,3 1 3 0,1-2-2 15,6 3 0-15,5-14 0 16,-5 20-7-16,5-20 6 0,6 21 1 0,3-10 2 15,7 0-4-15,0-1-2 0,5-4-54 0,2 0-33 16,1 0-31-16,0-3-19 0,1-2-11 0,-4 0-20 16,1-1-86-16,-4-1-98 0,-18 1-383 0,31-4-263 15</inkml:trace>
  <inkml:trace contextRef="#ctx0" brushRef="#br1" timeOffset="33387.04">21646 14593 174 0,'0'0'684'0,"3"-17"-204"16,-3 17-76-16,0-17-54 0,0 17-38 15,-4-15-38-15,4 15-38 0,-7-13-32 0,7 13-10 0,-10-12-36 16,10 12-24-16,0 0-24 16,-10-10-25-16,10 10-17 0,0 0-13 0,0 0-12 0,-9 10-8 15,9-10-9-15,-1 22-1 0,3-5-13 16,0 6 2-16,1 1-4 0,2 1 0 0,0 1-3 0,3 2-1 16,0 2-1-16,1-1-3 0,-1-1-3 0,-1-6-56 0,1 0 48 15,-3-3-72-15,-1-4 40 16,-4-15-61-16,4 23 74 0,-4-23-46 0,1 19 59 15,-1-19-49-15,0 0 62 0,-9 15-49 16,9-15 54-16,0 0-46 0,-21-1 55 0,10-6-50 16,-4-3 9-16,3-6 7 0,-1-2 15 15,-1-6 2-15,3-5 12 0,1-3 11 0,5 0-7 16,3-3-4-16,3 5 4 0,3-3-1 0,5 2-2 16,0 3-2-16,2 1-7 0,1 7 50 0,2 2-52 0,0 3 43 15,1 2-53-15,2 3 52 0,-3 3-57 0,1 2 52 0,-15 5-52 16,21-3 50-16,-21 3-54 15,15 6 7-15,-15-6-5 0,7 16 11 0,-7-16 2 0,-5 25 1 16,-3-6 1-16,-5 0 2 16,-3 4-5-16,-4-2 7 0,0 2 2 0,1-7-10 15,2 0 9-15,3-4-1 0,3-4-8 16,11-8-11-16,-12 11 5 0,12-11 3 0,0 0 1 16,0 0 3-16,0 0-10 0,20-9 13 0,-7 3 0 0,6-2 1 15,-2 1 1-15,2-1-7 0,-1 1 6 0,-2 2-33 16,0 0 37-16,-16 5-7 0,26-4 10 15,-26 4 0-15,22 0-1 0,-22 0-1 0,17 4-3 16,-17-4 6-16,13 7-4 0,-13-7 3 0,11 11-9 16,-11-11 9-16,8 9 0 0,-8-9-2 15,0 0 0-15,11 13-5 0,-11-13 6 16,0 0-22-16,12 6 32 0,-12-6 13 0,0 0 3 16,20-6-1-16,-20 6 17 0,17-11 8 0,-17 11 4 0,13-14 9 15,-13 14-1-15,9-15-9 0,-9 15-9 0,3-15-7 0,-3 15-7 16,0 0-6-16,-3-24-5 15,3 24-9-15,-8-13 3 0,8 13-5 0,-11-11-4 0,11 11-9 0,-11-8-43 16,11 8-60-16,0 0-25 16,0 0-32-16,0 0-31 0,0 0-105 0,4-18-182 0,-4 18-298 15,22-9-311-15</inkml:trace>
  <inkml:trace contextRef="#ctx0" brushRef="#br1" timeOffset="33877.05">22163 14453 897 0,'0'0'580'0,"0"0"-67"16,13-4-115-16,-13 4-26 0,0 0-126 0,0 0 2 0,0 0-96 15,-19 9 17-15,19-9-55 0,-22 13 30 16,6-4-74-16,0 4 29 0,1-1-60 0,2 2-10 16,1 1-5-16,2 2-5 0,3 0-5 15,2 0-8-15,4 0 2 0,1-17 47 0,4 31-59 0,3-13 35 16,2-3-47-16,3-1 2 16,0-5-92-16,2-3 32 0,2-4-74 0,-16-2 12 0,34-2 12 15,-13-6 3-15,1-2 45 0,-3-2 26 0,2-5 14 0,-3-1 38 16,-2-3 30-16,-3-4 8 15,-3 3 70-15,-3-1-53 0,-1-2 37 0,-1 0-63 0,-2-2 73 16,-1 1 15-16,-1 2-2 0,-1 1 2 16,-1 2 0-16,1 5 0 0,0 16-18 0,-3-25-9 0,3 25-24 15,-1-19-15-15,1 19-14 16,0 0-7-16,0 0-7 0,0 0 24 0,0 0-35 0,0 0-10 16,0 0 4-16,9 26-2 0,-5-2-14 0,0 0 13 0,0 2-16 15,1 6 14 1,1 0-16-16,1 1 10 0,1-1-10 0,-2-3 14 0,-2-4-10 0,1-2 16 15,-2-8-16-15,1-1 17 16,-4-14-14-16,5 21 16 0,-5-21-4 0,3 15-11 0,-3-15 4 16,0 0 13-16,0 0-10 15,0 0 11-15,0 0 31 0,0 0 1 0,17-13 8 0,-17 13-22 0,12-15 8 16,-12 15-20-16,15-17 11 16,-15 17-25-16,17-12 18 0,-17 12-20 0,20-10 15 0,-20 10-23 15,23-4 27-15,-23 4-31 0,25 2 15 0,-11 2-15 0,2 1-2 16,-2 1-3-16,1 1 4 0,-2 0-2 15,-1 1-42-15,0-1-56 0,-12-7-3 16,18 12-72-16,-18-12-17 0,13 8-128 16,-13-8 18-16,0 0-159 0,0 0-501 0,16 3-666 0</inkml:trace>
  <inkml:trace contextRef="#ctx0" brushRef="#br1" timeOffset="34120.87">22822 14468 985 0,'0'0'674'0,"11"-19"-54"16,-11 19-115-16,5-15-97 0,-5 15-69 0,0 0-44 0,-4-15-58 15,4 15-39-15,0 0-49 0,-15-5-4 16,15 5-28-16,-18 0-19 16,18 0-22-16,-21 7-20 0,7-1-8 0,3 1-11 15,1 3-6-15,1 1-7 0,9-11-5 0,-9 20-3 16,9-20-6-16,-3 25-2 0,3-25-4 0,8 26-7 16,-3-12 18-16,4-1-16 0,-2-1-1 15,2 0 1-15,-1 0 0 0,0-2-1 0,-8-10 1 0,10 19 0 16,-10-19-5-16,4 21 7 0,-4-21 0 15,-6 19 5-15,-2-6-52 0,-6 0-63 0,-2 0-10 16,-7 2-127-16,1-5-49 0,0 1-142 0,-4-1-683 16,3-4-866-16</inkml:trace>
  <inkml:trace contextRef="#ctx0" brushRef="#br1" timeOffset="41219.57">14516 10740 270 0,'0'0'329'0,"0"0"-104"16,0 0-68-16,0 0-48 0,0 0-48 0,0 0-36 0,0 0-10 16,0 0-15-16,-17-2 0 15,17 2-1-15,0 0 8 0,0 0-7 0,0 0-3 0,-17 6 6 16,17-6-2 0,0 0 2-16,-16 7 14 0,16-7 19 0,-12 7 87 0,12-7 59 0,-13 7 2 15,13-7-55-15,-15 9 34 0,15-9 12 0,-13 6 2 16,13-6-38-16,-16 6 27 0,16-6-3 15,0 0 4-15,-17 5 2 0,17-5 2 0,0 0-9 0,0 0-16 16,-17 5-26-16,17-5-18 16,0 0-22-16,0 0-13 0,0 0-12 0,0 0-12 0,-13 8-8 15,13-8-8-15,0 0-5 0,0 0-14 16,0 0 8-16,0 0-3 0,7 11 22 0,-7-11-3 0,31 4-9 16,-3-2 0-16,10-4-5 0,7 1-4 15,4-3-3-15,14-4-2 0,2 1-11 0,-2-3 10 16,-2 1-9-16,-4-1-79 0,-13 2-89 0,-4-1-83 15,-6 2-220-15,-8 3-525 0,-7 1-715 0</inkml:trace>
  <inkml:trace contextRef="#ctx0" brushRef="#br1" timeOffset="41607.24">14039 10443 979 0,'2'-18'548'0,"-2"18"-120"15,0-18-39-15,0 18-54 0,-2-17-73 16,2 17-28-16,-3-15-9 0,3 15-36 16,0 0-1-16,-6-18-55 0,6 18-7 0,0 0-47 15,0 0 2-15,0 0-36 0,-10-8 10 0,10 8-38 0,-6 11-3 16,6-11-5-16,-9 24 8 16,6-8-4-16,-1 0-3 0,1 2-2 0,3 1-3 0,0 0 1 0,3 3-2 15,0 0 0-15,1-1-19 0,3-2-20 0,-1-4 19 0,1-2-43 16,2-2-28-16,-9-11-93 15,17 13 17-15,-17-13-42 0,17 4 13 0,-17-4-55 0,21-7-84 16,-21 7-54-16,19-18-355 16,-9 7-262-16</inkml:trace>
  <inkml:trace contextRef="#ctx0" brushRef="#br1" timeOffset="42027.33">14144 10519 1354 0,'0'0'266'0,"6"-22"-42"0,-6 22-6 16,4-18-26-16,-4 18-47 0,0 0 37 0,0-18-84 16,0 18 18-16,0 0-64 0,0 0 17 0,0 0-53 15,0 0 40-15,0 0-54 0,0 0 42 0,0 0-54 16,0 0 46-16,0 0-44 0,0 0 38 0,0 0-44 0,4 13 46 15,-4-13-57-15,10 9 29 16,-10-9-27-16,0 0 48 0,17 7-28 0,-17-7 36 0,0 0-55 16,21-6 52-16,-21 6-40 0,13-10 47 15,-13 10-7-15,6-15-3 0,-6 15 14 0,2-16 0 0,-2 16-7 16,-7-21-12-16,7 21-1 16,-16-19 0-16,7 10 0 0,-2 2 4 0,-2 0-5 0,13 7-6 15,-21-11 8-15,21 11-14 0,-17-6-4 0,17 6-4 0,0 0 2 16,-16-4-22-16,16 4 16 0,0 0 6 15,0 0-53-15,0 0 63 0,0 0-48 0,0 0 52 16,18 5 1-16,-18-5-8 16,25-2 0-16,-8 0-1 0,0 0-3 0,0 0-5 15,1-1 3-15,-18 3-2 0,27-3 1 16,-27 3-1-16,25-3 0 0,-25 3-1 0,20 2 1 0,-20-2 0 0,18 5 0 16,-18-5 3-16,19 9-4 0,-19-9-43 0,17 11 47 15,-17-11-47-15,21 10 61 0,-21-10-55 16,19 10 58-16,-19-10-45 0,22 7 35 0,-22-7-4 0,22 2 64 15,-22-2-64-15,22-6 54 0,-11-2-12 16,-1-1 28-16,-10 9-16 0,11-21-12 0,-11 21-1 0,-2-22-12 16,-6 9-3-16,-1-3-10 15,-7 4-5-15,1 1-33 0,-4 2-65 0,0 4-62 0,2 2-150 16,-2 2-223-16,19 1-334 16,-25 2-440-16</inkml:trace>
  <inkml:trace contextRef="#ctx0" brushRef="#br1" timeOffset="42802.25">15493 14039 1304 0,'-5'-25'638'0,"5"25"-146"0,-10-21-69 0,10 21-122 0,-10-19 2 15,10 19-89-15,-7-13-21 16,7 13-62-16,0 0 2 0,-8-13-57 0,8 13 16 0,0 0-51 16,0 0 26-16,0 0-47 0,0 0 28 15,-10 16-42-15,10-16 22 0,-1 25 0 16,2-9-4-16,0 3-8 0,2-2-82 0,-2 4-102 16,1-3-111-16,-1 0-226 0,0 0-520 0,0 1-764 15</inkml:trace>
  <inkml:trace contextRef="#ctx0" brushRef="#br1" timeOffset="43296.95">15615 14597 1036 0,'-15'-2'625'16,"-1"-3"-87"-16,16 5-160 0,-28-5-59 16,28 5-110-16,-24-4 4 0,24 4-91 0,-18-1 15 15,18 1-70-15,0 0 33 16,-22 5-67-16,22-5 34 0,-9 12-56 0,9-12-3 0,0 0-3 16,2 24 0-16,-2-24-7 0,15 18 7 0,0-8 0 15,0 3-5-15,3-3 50 0,0 1-57 16,0-3 49-16,-1 0-57 0,-5-1 52 0,0-1-63 15,-12-6 61-15,18 12-54 0,-18-12 1 0,8 15 55 16,-8-15-54-16,0 0 50 0,-5 23-53 0,-2-12 52 0,-7 3-64 16,0-2 35-16,-5 3-74 0,-4-2 23 15,-3 1-83-15,0-1 26 0,3-3-55 0,0-2-2 16,3-1-57-16,4-4-36 16,16-3-103-16,-19-3-381 0,19 3-263 0</inkml:trace>
  <inkml:trace contextRef="#ctx0" brushRef="#br1" timeOffset="43437.2">15527 14587 560 0,'0'0'647'0,"9"-21"-44"0,-9 21-161 16,5-14-6-16,-5 14-160 0,0 0 13 0,3-16-100 15,-3 16 3-15,0 0-87 0,0 0 23 16,0 0-70-16,7-14 34 0,-7 14-64 0,0 0 29 0,21-6-49 16,-21 6 49-16,32-4-147 0,-10-3-56 0,8-1-119 0,1-2-256 15,1 0-396-15,3-2-565 16</inkml:trace>
  <inkml:trace contextRef="#ctx0" brushRef="#br1" timeOffset="43877.4">16444 14049 693 0,'-7'-13'511'0,"2"-1"-81"0,-1 2-138 0,6 12-52 0,-8-21-41 16,8 21-32-16,-5-17-43 16,5 17 31-16,0 0-80 0,-5-17-6 0,5 17-14 0,0 0-11 15,0 0-5-15,0 0-7 0,0 0 4 0,0 0-9 0,0 0 28 16,6 25-49-16,-2-9 54 0,2 6-58 15,1 0 45-15,0 2-53 16,1 3 51-16,2 1-80 0,0-1-22 0,0-1-91 16,-2-7-214-16,2 2-464 0,-4-3-397 0</inkml:trace>
  <inkml:trace contextRef="#ctx0" brushRef="#br1" timeOffset="44171.82">16685 14721 958 0,'0'0'629'0,"-10"-11"-92"0,10 11-161 0,0 0-57 15,-13-8-117-15,13 8 7 0,0 0-91 0,0 0 19 16,0 0-70-16,-12 13 35 0,12-13-69 16,-1 18 40-16,1-18-68 0,2 22 53 0,1-8-62 15,2 0 43-15,2-1-111 0,-1-1 15 0,-6-12-76 16,15 17 9-16,-15-17-46 0,16 12-36 0,-16-12-104 16,18 3-140-16,-18-3-237 0,16-2-216 0</inkml:trace>
  <inkml:trace contextRef="#ctx0" brushRef="#br1" timeOffset="44380.05">16797 14774 701 0,'0'0'528'0,"0"0"-144"0,0 0-31 0,0 0-102 16,-6-10 25-16,6 10-122 0,0 0 18 0,0 0-82 16,0 0 25-16,0 0-68 15,0 0 37-15,0 0-64 0,0 0 36 0,0 0-52 16,0 0 44-16,0 0-55 0,0 0 48 0,8 15-53 16,-8-15 62-16,0 0-46 0,21-3 57 0,-21 3-56 15,17-10 50-15,-7 1-60 0,-1-1 69 0,-1 0-57 16,-8 10 50-16,7-21-58 0,-7 21 51 0,-2-18-58 15,2 18 48-15,-15-15-54 0,15 15 46 0,-26-6-54 16,26 6 54-16,-34 2-61 0,15 2 20 0,2-1-104 16,3 2-49-16,14-5-98 0,-17 7-655 15,17-7-563-15</inkml:trace>
  <inkml:trace contextRef="#ctx0" brushRef="#br1" timeOffset="44803.84">17580 13896 790 0,'0'0'547'16,"5"-30"-58"-16,-5 30-151 0,-1-20-3 0,1 20-133 15,0 0 3-15,0-22-95 0,0 22 34 16,0 0-79-16,0 0 31 0,-1-17-63 0,1 17 39 16,0 0-61-16,0 0 45 0,0 0-59 15,0 0-5-15,5 22 6 0,-5-22 1 0,5 27 47 16,-2-10-54-16,0 5 50 0,0 1-62 0,0 0-13 16,-2 1-113-16,1 0-106 0,-4-1-656 0,2-2-546 15</inkml:trace>
  <inkml:trace contextRef="#ctx0" brushRef="#br1" timeOffset="45104.74">17665 14579 566 0,'0'0'619'16,"0"0"-91"-16,0 0-158 0,0 0-4 0,0 0-132 15,-14-6-9-15,14 6-95 0,0 0 21 0,0 0-90 16,-15 11 49-16,15-11-72 0,-10 12 41 0,10-12-74 16,-8 14 6-16,8-14-1 0,-6 16 0 0,6-16-5 15,-3 20 48-15,3-20-59 0,0 19 48 16,0-19-56-16,2 18 46 0,-2-18-103 0,3 16 3 15,-3-16-73-15,3 16-31 0,-3-16-70 0,0 0-158 16,5 24-354-16,-5-24-277 0</inkml:trace>
  <inkml:trace contextRef="#ctx0" brushRef="#br1" timeOffset="45288.66">17721 14639 267 0,'0'0'437'0,"0"0"-152"0,0 0-67 15,0 0-37-15,0 0-54 0,0 0-63 0,0 0-88 16,0 0-58-16,0 0-116 0,0 0-8 0,0 0-103 16,0 0 295-16</inkml:trace>
  <inkml:trace contextRef="#ctx0" brushRef="#br1" timeOffset="45691.8">17793 14593 215 0,'0'0'770'0,"0"0"-238"16,0 0-30-16,0 0-116 0,0 0-7 15,0 0-105-15,-7-13 17 0,7 13-74 0,0 0-3 16,-16-3-59-16,16 3 0 0,0 0-31 16,0 0-54-16,-20 3 14 0,20-3-53 0,0 0 31 15,-10 10-45-15,10-10 28 0,0 0-41 0,2 15 29 16,-2-15-37-16,12 14 22 0,-12-14 6 0,22 14-41 15,-10-6 38-15,1-2-34 0,-1 2 31 0,1-1-34 16,-13-7 39-16,17 10-41 0,-17-10 26 0,13 13-24 16,-13-13 32-16,5 17-31 0,-5-17 33 0,-3 18-2 15,3-18-5-15,-13 21-1 0,4-8-3 16,-4-1-16-16,-1 1-11 0,0-3-13 0,0-2-65 16,3 0 35-16,11-8-75 0,-21 9 26 15,21-9-81-15,0 0 28 0,-21-2-43 0,21 2 2 16,-12-8-3-16,12 8-29 0,-6-20-26 0,6 20 1 15,-3-26-8-15,3 26 86 0,2-31 31 0,-1 14 186 16,1 0 125-16,-2 17 36 0,3-27-39 0,-3 27 74 16,4-23-60-16,-4 23 52 0,6-18-72 0,-6 18 25 15,0 0-80-15,5-21 58 0,-5 21-67 0,7-15 28 16,-7 15-64-16,12-15 37 0,-12 15-63 0,20-14 48 16,-6 7-68-16,5-1 41 0,2-1-92 15,5-4-72-15,4 2-139 0,-7-4-769 0,6 2-771 16</inkml:trace>
  <inkml:trace contextRef="#ctx0" brushRef="#br1" timeOffset="46067.28">18625 13828 990 0,'0'0'614'0,"-5"-26"-80"0,5 26-162 16,-5-17-54-16,5 17-121 0,0 0 10 0,0 0-97 15,0 0 34-15,0 0-78 0,0 0 36 0,0 0-75 0,3 31 48 16,1-8-65-16,0 0 50 0,1 2-65 16,2 6 47-16,1 2-53 0,1-1-38 0,-1-3-144 0,1 0-180 15,1 2-569-15,0 3-607 0</inkml:trace>
  <inkml:trace contextRef="#ctx0" brushRef="#br1" timeOffset="46987.23">18670 14690 293 0,'0'0'707'0,"-7"-11"-118"16,7 11-181-16,-8-13-2 0,8 13-145 0,-6-11 6 0,6 11-98 15,-7-12 14-15,7 12-78 0,0 0 28 0,-6-14-75 0,6 14 32 16,0 0-64-16,6-15 45 0,-6 15-63 15,13-10 46-15,-13 10-66 0,18-8 57 0,-18 8-55 0,21 0 0 16,-21 0-3-16,23 3 8 16,-23-3 1-16,20 10 2 0,-20-10 0 0,16 15-5 15,-16-15 10-15,8 19 0 16,-8-19-3-16,0 25 47 0,-4-10-53 0,-1-1 50 0,-3 1-60 0,-2 2 55 16,1-3-65-16,-2 0 61 0,0-5-68 0,1 1 66 15,10-10-57-15,-16 13 57 0,16-13-59 16,-9 8 50-16,9-8-58 0,0 0 51 0,0 0-50 0,0 0 59 15,0 0-59-15,0 0 54 16,0 0-52-16,17 2 40 0,-17-2-79 0,28-6 38 16,-12 3-71-16,2-1 49 0,-1-1-60 0,3 0 64 15,0-2-40-15,-5 2 27 0,0 0 11 0,-1 0 11 16,-14 5 10-16,21-8 13 0,-21 8 41 16,15-9 27-16,-15 9 37 0,12-8 6 0,-12 8 8 0,0 0-12 15,9-11-19-15,-9 11-13 0,0 0-17 0,0 0-4 0,0 0-7 16,0 0-8-16,0 0-7 15,0 0 0-15,0 0-5 0,0 0-1 0,0 0-4 0,0 0-7 16,8 15 7-16,-8-15-1 0,10 8-3 16,-10-8 2-16,18 5 1 0,-18-5-2 0,24-2 1 0,-9-1 0 15,0-1-6-15,2-4 9 16,0-1 20-16,-2-1 20 0,-1-2 23 0,-5 3 31 0,-2-3 29 16,-7 12-43-16,6-18 5 0,-6 18-38 0,-12-12 5 15,12 12-37-15,-42 2-168 0,4 7-67 16,-4 1-137-16,-11 6-775 0,3 2-876 0</inkml:trace>
  <inkml:trace contextRef="#ctx0" brushRef="#br2" timeOffset="81767.07">19342 10926 515 0,'0'0'552'0,"0"0"-118"16,0 0-109-16,0 0-95 0,-7-14-4 15,7 14-7-15,0 0-57 0,0 0-37 0,-9-11-20 16,9 11-23-16,0 0-19 0,0 0-10 16,-10-9-5-16,10 9-7 0,0 0-13 0,0 0-10 15,0 0-4-15,0 0-4 0,0 0-8 0,-9-10-2 16,9 10-3-16,0 0 0 0,0 0 1 0,0 0 2 15,0 0-3-15,0 0-4 0,0 0 7 0,0 0 3 16,0 0-3-16,0 0 0 0,0 0 0 0,0 0 0 16,0 0 6-16,0 0-4 0,0 0-8 0,0 0 1 15,0 0 12-15,0 0-5 0,0 0 1 0,0 0-2 16,0 0 2-16,0 0-2 0,0 0 7 16,0 0-2-16,0 0-8 0,0 0 7 0,0 0 11 15,0 0-2-15,0 0 0 0,0 0 1 0,6-12 4 16,-6 12 4-16,0 0 22 0,0 0 5 15,0 0 7-15,0 0-15 0,0 0 21 0,-3-14 3 16,3 14 9-16,0 0 6 0,0 0-5 0,0 0-4 16,-7-13 20-16,7 13-32 0,0 0 10 0,0 0-36 15,0 0 14-15,0 0-31 0,0 0 14 0,0 0-24 16,0 0 16-16,0 0-32 0,0 0 30 0,0 0-23 16,0 0 19-16,-10 15-24 0,10-15 23 0,0 20-20 15,0-20 18-15,2 27-22 0,-2-27 20 16,-2 26-30-16,2-26 33 0,-2 27 0 15,2-27-6-15,0 27-6 0,0-27-18 0,1 22 21 16,-1-22-21-16,1 21 19 0,-1-21-57 0,0 0-28 0,0 22-54 16,0-22-49-16,0 0-7 0,0 0-102 15,0 0-46-15,-2 15-158 0,2-15-293 0,0 0-333 0</inkml:trace>
  <inkml:trace contextRef="#ctx0" brushRef="#br2" timeOffset="82926.85">19308 10862 122 0,'0'0'629'0,"0"0"-184"0,0 0-87 0,8-11-82 16,-8 11-34-16,0 0-25 0,0 0-34 15,0 0-27-15,0 0-28 0,8-9-15 0,-8 9-14 0,0 0-12 16,0 0-15-16,0 0-17 16,0 0-9-16,0 0-9 0,0 0-9 0,0 0-7 0,0 0-6 15,0 0-4-15,0 0 1 0,0 0-6 0,0 0-38 0,0 0 42 16,0 0 1-16,0 0-5 0,0 0 2 15,15 5-6-15,-15-5 0 0,0 0-2 0,0 0 4 0,0 0-4 16,0 0-5-16,0 0 7 16,0 0 13-16,11 8 8 15,-11-8 1-15,0 0 0 0,0 0-1 0,0 0 1 16,0 0-4-16,21-1-9 0,-21 1 4 0,0 0-3 16,0 0-2-16,20-4-2 0,-20 4 0 0,0 0-6 0,17-3 3 15,-17 3 1-15,0 0-2 0,21-4-5 0,-21 4 7 16,0 0-5-16,20-4 5 0,-20 4-3 0,0 0 0 15,0 0 15-15,18-4 17 0,-18 4 8 0,0 0 9 16,0 0 8-16,0 0 8 0,0 0-20 0,16-3 12 0,-16 3-16 16,0 0 6-16,0 0-22 15,0 0 5-15,0 0-27 0,0 0 21 0,0 0-20 0,0 0 8 16,0 0-13-16,15 4 11 16,-15-4-12-16,0 0 10 0,0 0-16 0,8 14 14 0,-8-14-14 15,0 0 16-15,8 18-16 0,-8-18 10 0,6 13-11 16,-6-13 14-16,5 13-14 0,-5-13 13 15,5 13-12-15,-5-13 11 0,0 0-12 0,6 17 15 16,-6-17-16-16,0 0 12 0,0 0-16 0,7 16 17 16,-7-16-12-16,0 0 15 0,0 0-15 0,0 0 14 15,4 13-14-15,-4-13 19 0,0 0-18 16,0 0 11-16,0 0-4 0,0 0 5 0,0 0-14 0,0 0 16 16,0 16-18-16,0-16 16 0,0 0-14 0,0 0 18 0,0 0-18 15,-10 12 13-15,10-12-13 0,0 0 16 16,0 0-15-16,0 0 15 15,-9 9-15-15,9-9 13 0,0 0-12 16,0 0 17-16,-14 5-5 0,14-5-19 0,0 0 19 0,-21 4-15 0,21-4 16 16,-18 0-17-16,18 0 17 0,-21 1-24 15,21-1 25-15,-21 0-17 0,21 0 18 0,-23 0-21 16,23 0 20-16,-20 1-16 0,20-1 14 16,-19 0-14-16,19 0 4 0,0 0-9 0,-24 0 26 0,24 0-15 15,0 0 7-15,-19 0-16 0,19 0 19 0,0 0-17 0,0 0 17 16,-20 2-17-16,20-2 13 0,0 0-13 15,0 0 18-15,0 0-43 0,0 0 41 0,-20 0-13 16,20 0 12-16,0 0-12 16,0 0 9-16,0 0-13 0,0 0 12 0,0 0-12 0,0 0 16 15,0 0-16-15,0 0 11 0,0 0-8 16,0 0 12-16,-15 4-15 0,15-4-12 0,0 0-51 0,0 0-67 16,0 0-50-16,0 0-115 0,0 0-179 0,0 0-402 15,0 0-505-15</inkml:trace>
  <inkml:trace contextRef="#ctx0" brushRef="#br3" timeOffset="88886.81">16454 9913 896 0,'0'0'452'0,"0"0"-67"0,12-12-131 0,-12 12-19 15,0 0-53-15,12-10-56 0,-12 10-39 0,16-11-28 0,-3 3-14 16,2-2-9-16,4-1-9 0,7-3-7 15,2-4-4-15,4-1-5 0,10-5 7 0,4-1-16 0,4-1-1 16,5 0-1-16,3-3 0 16,3 2 3-16,1 0-40 0,-1 1 24 0,0 1-129 0,-7-1-263 15,-1 1-256-15,-2 0-190 16</inkml:trace>
  <inkml:trace contextRef="#ctx0" brushRef="#br3" timeOffset="89230.1">18269 8907 808 0,'0'0'494'0,"0"0"-99"0,16-8-146 0,-16 8 1 16,0 0-94-16,15-10 17 0,-15 10-83 0,0 0 11 16,14-7-57-16,-14 7 20 0,0 0-43 15,0 0 27-15,14-4-42 0,-14 4 25 0,0 0-44 0,0 0 50 16,0 0-43-16,0 0 35 0,0 0-31 15,11 8 32-15,-11-8-37 0,0 0 36 0,-7 18-40 16,7-18 38-16,-11 17-53 0,4-6 52 0,-2 0-44 16,1-1 44-16,0 0-34 0,0 1 30 15,8-11-37-15,-13 18 38 0,13-18-43 0,-9 12 40 16,9-12-52-16,0 0 46 0,-7 15-24 0,7-15 34 16,0 0-43-16,0 0 40 0,-10 14-22 0,10-14 54 15,0 0-60-15,0 0 64 0,0 0-62 0,0 0 46 16,0 0-59-16,0 0 57 0,0 0-62 0,0 0 60 15,0 0-87-15,13-15-8 0,-13 15-73 16,11-15-183-16,-11 15-485 0,13-16-347 0</inkml:trace>
  <inkml:trace contextRef="#ctx0" brushRef="#br3" timeOffset="90884.35">19407 11451 598 0,'0'0'521'0,"0"0"-76"0,0 0-147 16,0 0-4-16,0 0-104 0,0 0 1 0,0 0-81 15,0 0 19-15,0 0-65 0,0 0 26 0,0 0-59 16,0 0 35-16,0 0-52 0,0 0 38 0,0 0-70 16,0 0 55-16,0 0-51 0,2 16 51 15,-2-16-47-15,-6 15 41 0,6-15-46 0,-7 21 44 16,7-21-48-16,-6 23 45 0,6-23-54 0,-7 24 54 16,7-24-46-16,-3 26 45 0,3-26-44 0,-3 25 43 15,3-25-43-15,-1 21 48 0,1-21-49 0,0 20 36 16,0-20 3-16,0 0 0 0,2 23-7 15,-2-23-5-15,0 0 2 0,2 17 1 0,-2-17 1 16,0 0-27-16,0 0-29 0,0 0-31 0,0 0-48 16,0 0-44-16,14-6-50 0,-14 6-164 0,5-18-276 15,-5 18-187-15</inkml:trace>
  <inkml:trace contextRef="#ctx0" brushRef="#br3" timeOffset="91377.23">19392 11540 804 0,'-4'-17'384'0,"4"17"-73"0,-5-14-72 0,5 14-27 16,-6-15-46-16,6 15-53 0,-5-16-20 0,5 16 48 15,-4-16-81-15,4 16 34 0,-3-16-50 0,3 16 20 0,0 0-38 16,2-22 21-16,-2 22-36 0,5-14 29 16,-5 14-39-16,8-12 26 0,-8 12-31 15,13-9 39-15,-13 9-39 0,19-9 30 0,-19 9-34 0,22-6 36 16,-22 6-35-16,26-4 34 16,-26 4-36-16,29-2 28 0,-29 2-51 0,29 0 65 0,-29 0-43 0,28 0 42 15,-28 0-47-15,29 0 36 0,-29 0-36 0,29-1 37 16,-29 1-51-16,27-2 58 0,-27 2-47 15,23-1 39-15,-23 1-37 0,19 0 37 0,-19 0-24 0,0 0 82 16,20 0-49-16,-20 0 57 0,0 0-44 16,0 0 53-16,19 0-56 0,-19 0 45 0,0 0-58 15,0 0 51-15,0 0-65 16,0 0 45-16,18 0-57 0,-18 0 54 0,0 0-72 16,0 0 52-16,0 0-53 0,0 0 52 0,0 0-56 0,0 0 52 0,13 8-59 15,-13-8 61-15,0 0-55 0,0 0 56 16,5 18-65-16,-5-18 69 0,0 0-64 0,6 21 56 15,-6-21-56-15,6 19 52 0,-6-19-53 16,7 20 55-16,-7-20-54 0,7 22 51 0,-7-22-50 0,9 22 54 16,-9-22-55-16,9 21 63 15,-9-21-67-15,7 20 56 0,-7-20-46 0,5 16 48 0,-5-16-59 16,4 16 64-16,-4-16-57 0,0 0 58 16,-1 18-75-16,1-18 78 0,-8 13-63 0,8-13 61 15,-20 13-7-15,6-7-5 0,-5 0-10 0,-3-1 5 0,-1 0-5 16,-5-1-4-16,-7 0-1 15,-4 1-14-15,-1-1 13 0,-2 2 1 0,0-2-4 0,3 0 0 0,2 0 3 16,9-1-4-16,3-2-53 16,7-1-115-16,18 0-45 0,-21-4-220 0,21 4-462 0,0 0-523 15</inkml:trace>
  <inkml:trace contextRef="#ctx0" brushRef="#br3" timeOffset="93457.1">681 16556 131 0,'-11'18'662'0,"1"1"-242"0,0-3-135 15,5 0-104-15,3-1-55 16,-2 1-109-16,4-16-225 0,0 25-267 0,0-25 82 0</inkml:trace>
  <inkml:trace contextRef="#ctx0" brushRef="#br2" timeOffset="102187">15081 14008 190 0,'0'0'284'0,"0"0"22"0,0 0 7 16,0 0-44-16,0 0-51 0,0 0-37 0,0 0-8 0,0 0-44 16,0 0 2-16,0 0-43 0,0 0 2 0,-14-5-33 0,14 5 6 15,0 0-29-15,0 0 13 16,0 0-43-16,0 0 37 0,0 0-33 0,0 0 13 0,0 0-20 15,0 0 16-15,0 0-18 16,0 0 13-16,-14-4-28 0,14 4 37 0,0 0-30 0,0 0 47 16,0 0-19-16,0 0 35 0,0 0-33 15,0 0 33-15,0 0-47 0,0 0 62 16,0 0-41-16,0 0 49 0,0 0-52 0,0 0 59 0,0 0-57 0,-8-10 53 0,8 10-54 16,0 0 51-16,0 0-59 15,0 0 46-15,0 0-55 0,0 0 42 0,0 0-53 0,0 0 47 16,-6-16-56-16,6 16 50 15,0 0-55-15,0 0 50 0,0 0-61 0,0 0 56 0,2-18-47 16,-2 18 45-16,0 0-46 16,4-15 49-16,-4 15-49 0,0 0 64 0,5-18-56 0,-5 18 56 15,4-13-52-15,-4 13 50 0,4-15-59 16,-4 15 58-16,3-15-54 0,-3 15 49 0,4-14-53 0,-4 14 47 16,2-16-56-16,-2 16 58 0,5-16-52 0,-5 16 46 0,5-17-50 15,-5 17 52-15,6-20-52 16,-6 20 51-16,6-22-51 0,-6 22 47 0,5-22-47 0,-5 22 49 15,8-21-48-15,-8 21 44 16,8-20-51-16,-8 20 56 0,7-20-49 16,-7 20 48-16,7-18-49 0,-7 18 47 0,6-15-47 15,-6 15 49-15,4-15-4 0,-4 15-8 0,8-15-2 16,-8 15 1-16,4-14-2 0,-4 14-3 0,8-15-2 16,-8 15-4-16,5-17 3 0,-5 17-2 0,11-20 1 15,-11 20-6-15,11-21 6 0,-11 21 2 16,11-21-5-16,-11 21 3 0,12-21-2 0,-12 21-4 15,9-19 4-15,-9 19-2 0,9-18-12 0,-9 18 11 16,9-13 5-16,-9 13-2 0,6-12 1 0,-6 12-1 16,0 0 1-16,9-15-4 0,-9 15 3 0,0 0-1 15,5-16-4-15,-5 16 5 0,0 0 0 16,11-19 0-16,-11 19 0 0,7-17-2 16,-7 17-52-16,10-20 64 0,-10 20-48 0,10-23 38 0,-2 11-37 15,-8 12 59-15,10-20-55 0,-10 20 56 0,9-20-53 16,-9 20 53-16,12-19-51 0,-12 19 51 0,9-17-51 15,-9 17 46-15,7-15-44 0,-7 15 51 0,9-15-52 16,-9 15 52-16,6-14-60 0,-6 14 61 16,6-15-53-16,-6 15 53 0,7-16-59 0,-7 16 54 15,9-21-47-15,-2 10 52 0,-2-1-53 0,3 0 53 16,-1-3-60-16,2 2 61 0,-2-1-52 0,2 0 38 16,0-1-43-16,0 2 59 0,-2 1-55 15,1 0 54-15,-1 1-54 0,-7 11 50 0,10-18-49 16,-10 18 51-16,9-15-53 0,-9 15 50 0,9-15-49 15,-9 15 54-15,9-13-54 0,-9 13 53 0,9-16-60 16,-9 16 61-16,11-21-53 0,-5 9 52 0,5-1-58 16,-2-1 59-16,0-1-8 0,3 0-6 0,-2 1 0 15,0-1-3-15,1 0-7 0,-1 1 3 16,-2 2-1-16,2 0-1 0,-3 1-4 0,1 0 6 16,-8 11 19-16,13-18 3 0,-13 18-2 0,11-17-12 15,-11 17 3-15,10-15-1 0,-10 15-4 0,9-13-8 16,-9 13 3-16,9-15-1 0,-9 15-3 15,11-18 0-15,-11 18-9 0,14-21 8 0,-7 10-1 16,1-1-47-16,0 0 55 0,0 0-50 0,1-1 56 16,-1 3-52-16,2-3 55 0,-2 3-52 0,0-2 45 15,0 1-46-15,1 1 58 0,-1-1-51 0,-1 1 40 16,0-1-42-16,2 1 56 0,-1 0-53 0,0 1 52 16,0-2-52-16,0 1 43 0,1 0-42 15,-2-1 51-15,3 0-52 0,-2 0 51 0,1 0-54 16,0-1 54-16,1 0-52 0,1-1 54 0,0 0-55 15,-1 0 45-15,0 1-43 0,0 0 52 0,2-1-53 16,-3 2 47-16,1-1-45 0,0 2 49 16,0-2-50-16,0 1 51 0,2-1-58 0,-1-1 59 15,-1 2-5-15,3-2-3 0,-4 1-12 0,3 2 4 16,-3 0-2-16,1-1 1 0,-1 3-4 0,-9 8-3 16,17-17-6-16,-17 17 7 0,13-15 0 0,-13 15 0 15,15-14-3-15,-15 14-5 0,13-15 7 0,-13 15-4 16,16-14 4-16,-16 14-4 0,15-14-7 0,-15 14 4 15,16-15 6-15,-16 15 0 0,16-15-1 16,-6 6-6-16,-10 9 6 0,17-15 0 0,-17 15 0 0,17-14-2 16,-17 14 2-16,16-12-8 0,-16 12 1 15,15-11 23-15,-15 11-15 0,15-12 5 0,-15 12-15 16,13-9 17-16,-13 9-14 0,12-10 0 16,-12 10 2-16,13-7-7 0,-13 7 9 0,12-9 2 15,-12 9-2-15,14-9-3 0,-14 9 4 0,18-12 0 16,-18 12 2-16,21-13-2 0,-9 5-8 0,4-3 9 15,-2 1 1-15,2 0-1 0,-1-1-5 0,1 0 4 16,-2 1 1-16,-2 2-2 0,0 0 1 0,-12 8 0 16,17-12-9-16,-17 12 10 0,14-8 0 0,-14 8-5 15,12-8 2-15,-12 8 4 0,0 0-2 16,16-10 1-16,-16 10-1 0,11-7-8 0,-11 7 2 16,0 0 8-16,17-10 1 0,-17 10-1 0,11-9-5 15,-11 9 5-15,17-12-1 0,-6 4-1 16,0 1 1-16,1 0-9 0,0-2 11 0,1 2-2 15,0-2 1-15,-1 1-2 0,0 1 0 0,-12 7 1 16,18-11-2-16,-18 11 2 0,17-10-1 0,-17 10-9 16,13-8 2-16,-13 8 9 0,14-7 0 0,-14 7-5 15,0 0 0-15,15-10 5 0,-15 10-1 0,14-4 0 16,-14 4 0-16,11-7-1 0,-11 7-8 0,13-8 11 16,-13 8-1-16,18-11-1 0,-18 11-50 15,23-12 59-15,-12 4-48 0,1 3 53 0,1-2-51 16,-13 7 45-16,21-11-45 0,-21 11 60 0,19-9-48 15,-19 9 36-15,17-9-40 0,-17 9 57 0,16-7-57 16,-16 7 55-16,16-6-54 0,-16 6 52 16,16-7-58-16,-16 7 60 0,16-6-52 0,-16 6 52 15,16-6-56-15,-16 6 55 0,21-8-52 0,-21 8 53 16,26-11-53-16,-12 5 51 0,2 0-57 0,1-1 57 16,1-1-50-16,-3 2 52 0,0 0-54 0,-2 1 54 15,-13 5-53-15,26-8 52 0,-26 8-52 0,19-7 46 16,-19 7-56-16,16-6 66 0,-16 6-55 0,14-4 49 15,-14 4-47-15,0 0 52 0,18-6-54 0,-18 6 50 16,0 0-51-16,18-5 48 0,-18 5-46 16,0 0 59-16,21-7-11 0,-21 7 2 0,12-5-5 15,-12 5-2-15,16-5-2 0,-16 5-6 16,13-6-12-16,-13 6 11 0,0 0 0 0,17-7-4 16,-17 7-5-16,0 0 4 0,15-5-2 0,-15 5 0 15,0 0 0-15,16-4 1 0,-16 4-13 0,0 0 12 16,14-5-2-16,-14 5-3 0,0 0 6 0,19-4-4 15,-19 4 0-15,16-5 1 0,-16 5-1 0,21-7 2 16,-21 7-11-16,25-9 10 0,-11 4 3 0,1 0-5 16,-1-1 0-16,0 2 3 0,2-1 18 0,-16 5-23 15,24-7 1-15,-24 7-10 0,24-7 13 16,-24 7-1-16,17-5 0 0,-17 5-4 0,18-4 4 16,-18 4 0-16,14-5 0 0,-14 5 0 15,0 0 0-15,19-4-9 0,-19 4 10 0,0 0 1 16,17-4-2-16,-17 4 2 0,0 0-2 15,16-5 0-15,-16 5-1 0,0 0 5 0,18-5-5 16,-18 5-10-16,0 0 10 0,20-7 2 0,-20 7-4 0,16-6 2 16,-16 6 3-16,16-6-1 0,-16 6 0 0,21-6 18 15,-21 6-32-15,23-7 31 0,-23 7-21 0,24-8 21 16,-9 3-26-16,-1 2 18 0,1-2-21 16,-1 1 25-16,3 0-23 0,-3-1 20 0,1 0-29 0,-1 1 25 15,-14 4-14-15,26-7 18 0,-26 7-20 16,23-6 19-16,-23 6-20 0,21-7 22 15,-21 7-23-15,19-4 22 0,-19 4-31 0,17-4 32 16,-17 4-22-16,14-4 21 0,-14 4-24 0,0 0 24 16,20-6-21-16,-20 6 20 0,0 0-20 0,16-6 20 15,-16 6-30-15,0 0 37 0,15-4-26 0,-15 4 19 16,0 0-25-16,13-5 26 0,-13 5-21 0,0 0 20 16,18-6-21-16,-18 6 29 0,0 0-41 0,16-6 41 15,-16 6-30-15,15-5 19 0,-15 5-22 0,14-4 25 16,-14 4-21-16,15-5 18 0,-15 5-17 0,0 0 16 15,20-6-16-15,-20 6 27 0,15-4-28 16,-15 4 18-16,15-5-18 0,-15 5 21 16,16-3-21-16,-16 3 21 0,14-5-22 0,-14 5 18 15,15-5-17-15,-15 5 26 0,14-4-27 0,-14 4 19 16,16-4-18-16,-16 4 21 0,15-5-21 0,-15 5 21 16,18-5-22-16,-18 5 19 0,16-7-18 0,-16 7 26 15,16-4-26-15,-16 4 18 0,14-4-17 0,-14 4 20 16,0 0-22-16,19-7 22 0,-19 7-22 0,0 0 18 15,18-5-17-15,-18 5 26 0,0 0-27 0,18-6 3 16,-18 6-2-16,0 0 7 0,19-7 1 0,-19 7 0 16,13-5 1-16,-13 5 1 0,17-5-10 15,-17 5 14-15,16-7 0 0,-16 7-2 0,21-6-3 16,-21 6 5-16,19-7-2 0,-19 7-1 16,18-5 0-16,-18 5 0 0,17-5-11 0,-17 5 14 15,0 0-3-15,18-6-6 0,-18 6 5 0,0 0 3 16,17-4-1-16,-17 4 0 0,0 0 0 0,0 0-11 15,18-4 12-15,-18 4 0 0,0 0 0 0,0 0-5 0,16-3 4 16,-16 3-1-16,0 0 0 0,0 0 1 0,16-3-2 0,-16 3-8 16,0 0 10-16,0 0 0 15,15-5-1-15,-15 5-1 0,0 0 1 0,0 0 1 0,18-3 0 16,-18 3 0-16,0 0-11 0,0 0 11 16,0 0 1-16,18-5-2 0,-18 5-2 0,0 0 4 15,0 0 0-15,0 0 0 0,0 0 0 0,17-2 3 16,-17 2-13-16,0 0 13 0,0 0-1 15,0 0 0-15,0 0-3 0,0 0 2 0,16-4-1 0,-16 4-1 16,0 0 0-16,0 0-11 16,0 0 13-16,0 0-1 0,0 0-1 0,0 0-3 0,17-2 3 0,-17 2 1 15,0 0-3-15,0 0 2 16,0 0-1-16,0 0-11 0,0 0 13 0,0 0-1 0,0 0 0 16,0 0-2-16,0 0 2 0,15-3 0 0,-15 3-1 0,0 0 1 15,0 0-28-15,0 0 22 0,0 0 12 16,0 0-3-16,0 0-14 0,0 0-24 0,0 0 46 15,0 0 0-15,0 0-3 16,18-1-1-16,-18 1-13 0,0 0 13 0,0 0-2 0,0 0 2 16,0 0-2-16,0 0 5 0,0 0-1 15,0 0-1-15,0 0 0 0,0 0-3 0,0 0-9 16,0 0 11-16,0 0-4 0,0 0-1 16,0 0 1-16,0 0 1 0,0 0-3 0,0 0 3 0,0 0-1 15,0 0-13-15,0 0 12 0,0 0-2 0,0 0 1 16,0 0-2-16,0 0 2 0,0 0 0 15,0 0-1-15,0 0 0 0,0 0 1 0,0 0-11 0,0 0 16 0,0 0-2 16,0 0 3-16,0 0 4 16,0 0-5-16,16-4-3 0,-16 4 0 0,0 0 0 15,0 0-11-15,0 0 11 16,0 0-4-16,0 0 2 0,0 0 3 0,0 0-3 0,0 0-2 16,0 0 0-16,0 0 0 0,15-3-1 0,-15 3-10 0,0 0 14 0,0 0-5 15,0 0 4-15,0 0-1 16,0 0 0-16,0 0-1 0,0 0 0 0,0 0 0 15,0 0-6-15,0 0-2 0,0 0 6 16,0 0 5-16,0 0-2 0,0 0 0 0,0 0 0 0,0 0 0 0,16-4-1 16,-16 4 0-16,0 0-9 15,0 0 10-15,0 0-2 0,0 0 1 0,0 0 0 0,0 0 1 16,0 0 5 0,0 0-10-16,0 0 3 0,0 0 2 0,0 0-12 0,0 0 1 15,0 0 9-15,0 0 3 0,0 0-1 0,0 0 2 0,0 0-2 16,0 0 0-16,0 0-1 0,0 0-8 15,0 0 9-15,0 0-2 0,0 0 4 0,0 0-2 0,0 0 14 16,0 0-17-16,0 0 1 0,0 0-1 16,0 0 0-16,0 0-8 0,0 0 11 0,0 0-4 15,0 0 4-15,0 0-1 0,0 0 1 16,0 0-4-16,0 0 4 0,0 0 0 0,0 0-10 0,0 0 11 16,0 0 1-16,0 0 0 0,0 0-2 15,0 0 3-15,0 0 1 0,0 0-2 0,0 0 0 16,0 0 2-16,0 0-13 0,0 0 15 15,0 0-9-15,0 0 4 0,0 0-2 0,0 0 2 16,0 0-1-16,0 0 3 0,0 0-6 0,0 0-9 0,0 0 2 16,0 0 6-16,0 0 2 0,0 0-20 15,0 0-76-15,0 0-103 0,0 0-117 0,-19 3-202 0,19-3-497 16,-27 1-749-16</inkml:trace>
  <inkml:trace contextRef="#ctx0" brushRef="#br4" timeOffset="116357.18">15173 13958 524 0,'0'0'487'0,"0"0"-116"0,0 0-69 0,0 0-80 16,0 0-5-16,0 0-78 0,0 0 29 15,0 0-66-15,0 0 33 0,0 0-66 16,0 0 21-16,0 0-53 0,0 0 29 0,0 0-46 0,0 0 38 15,0 0-55-15,0 0 50 0,0 0-59 16,0 0 49-16,0 0-47 0,0 0 40 0,0 0-44 0,0 0 44 16,0 0-51-16,0 0 38 15,0 0-48-15,-9-11 55 0,9 11-49 0,0 0 43 0,0 0-42 16,0 0 42-16,6-13-45 16,-6 13 44-16,0 0-44 0,7-12 37 0,-7 12-37 0,0 0 45 0,9-14-46 15,-9 14 44-15,0 0-45 0,8-11 44 0,-8 11-43 0,0 0 46 16,10-11-45-16,-10 11 37 15,0 0-59-15,7-10 72 0,-7 10-48 16,0 0 44-16,9-11-45 0,-9 11 44 16,0 0-44-16,13-13 45 0,-13 13-45 0,0 0 37 0,12-16-46 0,-12 16 56 15,10-12-47-15,-10 12 44 16,10-10-39-16,-10 10 36 0,11-14-42 0,-11 14 42 0,11-11-55 16,-11 11 58-16,11-11-51 0,-11 11 52 0,9-10-42 15,-9 10 41-15,0 0-44 0,12-13 44 0,-12 13-46 16,0 0 44-16,9-12-53 0,-9 12 58 15,0 0-50-15,12-11 47 0,-12 11-48 0,0 0 48 16,14-12-44-16,-14 12 45 0,0 0-47 0,12-13 39 16,-12 13-37-16,0 0 45 0,13-13-45 15,-13 13 42-15,0 0-44 0,12-11 44 16,-12 11-37-16,0 0 37 0,10-11-44 0,-10 11 37 16,0 0-41-16,9-8 49 0,-9 8-42 0,0 0 41 0,0 0-42 15,12-11 42-15,-12 11-43 0,0 0 42 0,0 0-49 16,11-13 51-16,-11 13-49 0,7-12 51 0,-7 12-45 15,10-10 40-15,-10 10-40 0,8-11 46 16,-8 11-46-16,12-13 36 0,-12 13-33 0,13-14 41 16,-13 14-44-16,12-14 41 0,-12 14-4 0,13-11-18 15,-13 11 15-15,11-12 1 0,-11 12-6 0,10-10-7 16,-10 10 4-16,11-11 2 0,-11 11-4 0,8-8-1 16,-8 8 0-16,0 0-1 0,13-12 3 15,-13 12-1-15,11-11-2 0,-11 11-7 0,10-13 7 16,-10 13 1-16,12-16 2 0,-12 16-5 0,14-16-1 15,-14 16 1-15,14-18-39 0,-14 18 50 0,15-19-44 16,-15 19 40-16,13-18-34 0,-13 18 47 16,14-16-46-16,-14 16 48 0,12-16-48 0,-12 16 50 15,10-13-49-15,-10 13 45 0,10-13-51 0,-10 13 56 0,8-12-50 16,-8 12 62-16,7-13-50 16,-7 13 45-16,9-13-48 0,-9 13 47 0,10-18-48 0,-10 18 38 0,13-21-39 15,-6 10 45-15,0-1-51 16,2 1 50-16,-1-2-48 0,-1 2 49 15,2 0-51-15,-2 0 50 0,0 0-53 0,-7 11 54 16,14-18-57-16,-14 18 57 0,11-16-48 0,-11 16 51 16,10-15-52-16,-10 15 47 0,9-11-49 0,-9 11 43 15,7-11-41-15,-7 11 31 0,0 0-36 0,10-14 56 16,-10 14-48-16,0 0 45 0,8-14-45 0,-8 14 49 16,0 0-53-16,9-13 44 0,-9 13-43 0,0 0 49 15,10-16-48-15,-10 16 46 0,0 0-56 0,11-16 57 16,-11 16-47-16,8-13 49 0,-8 13-53 0,8-12 45 15,-8 12-51-15,9-13 59 0,-9 13-47 16,8-12 46-16,-8 12-50 0,9-12 47 0,-9 12-48 16,8-12 54-16,-8 12-62 0,7-10 54 15,-7 10-52-15,0 0 60 0,9-15-50 0,-9 15 51 16,0 0-41-16,8-14 52 0,-8 14-3 0,0 0-7 0,0 0-10 16,7-15-7-16,-7 15 6 0,0 0-3 0,0 0-2 15,8-16 0-15,-8 16-6 0,0 0-1 0,0 0-1 16,6-15-8-16,-6 15 5 0,0 0-1 0,7-16 1 15,-7 16 2-15,6-13-6 0,-6 13 0 16,5-12 4-16,-5 12-3 0,6-13-4 0,-6 13-3 16,6-12 3-16,-6 12 1 0,0 0 4 15,9-17-4-15,-9 17-6 0,0 0 10 0,7-13-3 16,-7 13 5-16,0 0-12 0,6-14 12 16,-6 14-3-16,0 0 2 0,6-13-8 0,-6 13 9 0,0 0-7 15,7-14 7-15,-7 14-2 0,0 0 3 0,6-16-10 16,-6 16 7-16,6-13-3 0,-6 13 3 0,6-13-6 15,-6 13 6-15,6-14-3 0,-6 14 4 0,9-13 1 16,-9 13-1-16,6-15-6 0,-6 15 5 16,5-11 0-16,-5 11-1 0,0 0 1 0,6-16 2 15,-6 16 0-15,0 0 3 0,6-15 1 0,-6 15 0 16,0 0-2-16,0 0-4 0,6-18-5 0,-6 18 8 16,0 0 2-16,4-15 0 0,-4 15-2 0,0 0-2 15,6-17 0-15,-6 17-1 0,0 0-4 16,7-19 4-16,-7 19-3 0,5-14 2 0,-5 14 0 15,5-13 0-15,-5 13-1 0,0 0-49 0,8-17 60 16,-8 17-49-16,0 0 54 0,5-15 0 16,-5 15-43-16,0 0 57 0,5-15-56 0,-5 15 53 15,0 0-52-15,4-15 51 0,-4 15-50 0,0 0 48 16,4-13-48-16,-4 13 46 0,0 0-54 0,5-14 60 0,-5 14-53 16,0 0 52-16,9-18-51 0,-9 18 50 0,0 0-54 15,5-15 52-15,-5 15-50 0,0 0 48 0,5-15-47 16,-5 15 52-16,0 0-64 15,7-14 65-15,-7 14-57 0,0 0 54 0,8-18-49 16,-8 18 50-16,4-15-52 0,-4 15 50 0,6-14-48 16,-6 14 52-16,6-14-54 0,-6 14 53 0,5-14-59 15,-5 14 61-15,5-13-54 0,-5 13 53 0,5-16-62 0,-5 16 63 16,5-15-55-16,-5 15 54 16,5-12-55-16,-5 12 56 0,4-15-63 0,-4 15 59 0,6-15-51 15,-6 15 50-15,4-14-50 0,-4 14 55 16,5-13-55-16,-5 13 53 0,5-17-54 0,-5 17 53 15,3-14-54-15,-3 14 56 0,4-17-55 0,-4 17 51 0,5-16-6 0,-5 16 0 32,4-16-3-32,-4 16-9 0,4-16 6 0,-4 16-5 15,3-16 6-15,-3 16-11 0,6-18-11 0,-6 18 8 16,5-16 6-16,-5 16-1 0,6-17-5 0,-6 17 4 16,7-18-1-16,-7 18 8 0,5-17-11 0,-5 17 4 15,7-13-2-15,-7 13 12 0,6-14 5 0,-6 14-1 16,5-14 1-16,-5 14-5 0,5-13 3 0,-5 13-12 15,5-16 6-15,-5 16-5 0,5-16 2 0,-5 16-6 16,7-16 1-16,-7 16-1 0,6-16 0 0,-6 16-1 16,5-14-4-16,-5 14 5 0,0 0-1 0,6-18 0 15,-6 18-11-15,0 0 9 0,6-18 3 16,-6 18 2-16,0 0-1 0,8-15 0 16,-8 15-6-16,0 0 5 0,7-18 1 0,-7 18-3 0,5-14-3 15,-5 14 5-15,6-12-1 0,-6 12 0 16,8-16 0-16,-8 16 0 0,8-17-5 0,-8 17 6 15,7-16 0-15,-7 16-1 0,7-15-1 0,-7 15-5 16,7-16 5-16,-7 16-46 0,7-13 56 0,-7 13-49 16,7-13 56-16,-7 13-60 0,5-14 62 0,-5 14-48 15,5-13 54-15,-5 13-52 0,5-13 50 0,-5 13-55 16,7-12 58-16,-7 12-51 0,0 0 51 0,7-17-54 16,-7 17 50-16,0 0-46 0,7-16 49 0,-7 16-49 15,6-12 50-15,-6 12-56 0,8-15 56 0,-8 15-51 16,7-15 52-16,-7 15-52 0,10-17 53 15,-10 17-60-15,8-17 55 0,-8 17-47 0,7-13 52 16,-7 13-19-16,7-12-39 0,-7 12 56 16,0 0-52-16,8-14 53 0,-8 14-53 0,0 0 48 15,8-15 0-15,-8 15-4 0,0 0-4 0,9-13-5 16,-9 13-5-16,0 0 5 0,8-13-2 0,-8 13-1 16,0 0-3-16,8-12-3 0,-8 12 0 0,0 0 5 15,9-12-2-15,-9 12-1 0,0 0-4 0,13-14 0 16,-13 14 5-16,0 0-1 0,12-11 0 0,-12 11 2 15,0 0-8-15,12-11 6 0,-12 11-2 0,0 0 0 16,12-9 1-16,-12 9-1 0,0 0-6 0,12-8 8 16,-12 8-1-16,0 0 1 0,14-6-1 15,-14 6 0-15,0 0-3 0,14-5 0 16,-14 5 4-16,0 0 1 0,17-6 0 0,-17 6-8 16,0 0 8-16,20-4-1 0,-20 4 1 0,0 0-2 15,20-4 0-15,-20 4-14 0,0 0 13 0,24-4 4 16,-24 4-1-16,16-4 1 0,-16 4-6 0,17-1 4 15,-17 1 1-15,0 0-1 0,23-2-1 0,-23 2-16 16,0 0 15-16,20 1 6 0,-20-1-2 0,0 0-5 16,19 2 6-16,-19-2-3 0,0 0 0 0,16 2 1 15,-16-2-1-15,0 0 0 0,16 5-5 0,-16-5 6 16,0 0-1-16,0 0-5 0,17 7 0 0,-17-7 5 16,0 0 0-16,12 5-1 15,-12-5 1-15,0 0-6 0,0 0 1 0,14 8 5 16,-14-8-22-16,0 0 22 0,0 0-1 0,14 9 6 15,-14-9-4-15,0 0 1 0,0 0 1 0,13 8-4 16,-13-8-3-16,0 0 4 0,0 0 0 16,13 13 0-16,-13-13-6 0,0 0 1 0,11 8 6 15,-11-8-1-15,0 0-1 0,16 12 0 0,-16-12 0 0,12 9-4 16,-12-9 5-16,11 7-2 0,-11-7 0 0,14 7 2 16,-14-7 1-16,14 8 0 0,-14-8-2 0,15 6 1 15,-15-6-5-15,14 5 4 0,-14-5 2 0,12 7-1 16,-12-7-52-16,0 0 62 0,15 9-51 15,-15-9 58-15,0 0-53 0,15 6 38 16,-15-6-36-16,0 0 59 0,0 0-3 0,14 10-56 16,-14-10 56-16,0 0-51 0,0 0 53 0,11 7-52 15,-11-7 51-15,0 0-58 0,0 0 55 0,0 0-45 16,13 9 52-16,-13-9-56 0,0 0 55 0,0 0-53 16,0 0 52-16,12 9-52 0,-12-9 53 0,0 0-45 15,0 0 50-15,12 8 1 0,-12-8-4 0,0 0-8 16,0 0-5-16,11 9-3 0,-11-9-1 15,0 0-1-15,11 8-4 0,-11-8-8 0,0 0 8 16,12 9 0-16,-12-9-5 0,0 0-3 0,14 8 5 0,-14-8-3 16,0 0 1-16,17 9 2 0,-17-9-1 15,12 6-8-15,-12-6 11 0,0 0-2 0,16 7-7 16,-16-7 4-16,0 0 0 0,13 9 0 16,-13-9-1-16,0 0 0 0,14 8-7 0,-14-8 0 15,0 0 11-15,0 0-3 0,13 7-5 0,-13-7 2 16,0 0 4-16,0 0-1 0,11 7 1 0,-11-7-2 15,0 0-7-15,0 0 9 0,0 0 1 0,13 9-4 16,-13-9-2-16,0 0 3 0,0 0 2 0,0 0-3 16,11 7 2-16,-11-7-1 0,0 0-8 0,0 0 9 15,0 0-1-15,14 11 3 0,-14-11-8 0,0 0 5 16,12 9 1-16,-12-9-1 0,0 0-1 16,14 7-6-16,-14-7 9 0,0 0-1 0,16 8-1 15,-16-8-4-15,0 0 5 0,16 10-2 16,-16-10 1-16,13 5 1 0,-13-5-2 0,0 0-5 15,15 7 8-15,-15-7-1 0,0 0 0 0,15 9-5 16,-15-9 4-16,0 0 0 0,13 8 0 0,-13-8-1 16,0 0 3-16,12 8-11 0,-12-8 4 0,0 0 6 15,8 11 0-15,-8-11 0 0,0 0-4 0,0 0 4 16,11 11-1-16,-11-11 1 0,0 0-2 0,0 0 1 16,10 12-8-16,-10-12 9 0,0 0 0 0,0 0-1 15,0 0-4-15,9 12 5 0,-9-12-1 16,0 0 0-16,0 0-1 0,0 0 1 15,8 10-8-15,-8-10 9 0,0 0 1 0,0 0-13 16,0 0 8-16,0 0 6 0,9 11-2 0,-9-11 1 16,0 0 0-16,0 0 1 0,15 10 13 0,-15-10-14 15,0 0 15-15,20 9-29 0,-20-9 28 0,16 6-13 16,-16-6 14-16,22 5-16 0,-22-5 15 0,24 5-26 16,-24-5 24-16,23 5-15 0,-23-5 13 0,24 3-21 15,-24-3 20-15,24 3-15 0,-24-3 13 0,21 3-16 16,-21-3 17-16,20 2-28 0,-20-2 29 15,19 2-16-15,-19-2 14 0,0 0-20 0,25 1 22 0,-25-1-17 16,0 0 16-16,22 0-17 16,-22 0 19-16,0 0-27 0,21-1 29 0,-21 1-17 15,0 0 16-15,22-3-23 0,-22 3 24 0,0 0-20 0,21-4 17 16,-21 4-17-16,0 0 14 0,21-6-14 16,-21 6 20-16,0 0-23 0,18-7-2 0,-18 7 7 15,0 0 0-15,19-7 1 0,-19 7 0 0,15-5 1 16,-15 5-6-16,13-6 8 0,-13 6 1 0,15-7 0 15,-15 7-4-15,14-5 4 0,-14 5 4 0,17-7-4 16,-17 7-1-16,17-10-9 0,-17 10 12 0,19-10 0 16,-19 10 1-16,20-10-3 0,-20 10-1 0,18-11 0 15,-18 11 0-15,21-9 0 0,-21 9-26 16,18-13 21-16,-18 13 11 0,18-9-1 0,-18 9-5 16,16-10 0-16,-16 10 3 0,17-11 0 15,-17 11 0-15,16-9-1 0,-16 9-12 0,14-11 13 16,-14 11 1-16,14-9-2 0,-14 9-3 0,14-9 4 15,-14 9 0-15,13-11-1 0,-13 11-1 0,12-8-8 16,-12 8 22-16,11-11-13 0,-11 11-1 0,10-7 0 16,-10 7 0-16,0 0-1 0,15-13 3 0,-15 13-2 15,0 0-1-15,12-11-10 0,-12 11 12 0,0 0 0 16,14-13 1-16,-14 13-5 0,10-9 4 16,-10 9 4-16,11-10-6 0,-11 10 0 0,12-11-10 15,-12 11 12-15,14-13 0 0,-14 13-1 16,15-15-18-16,-15 15 21 0,15-12-1 0,-15 12 1 15,17-14-3-15,-17 14 1 0,14-13-12 0,-14 13 13 0,14-14 0 16,-14 14-3-16,14-11-1 0,-14 11-1 16,15-13 2-16,-15 13 2 0,14-10-1 0,-14 10-24 15,11-11 18-15,-11 11 37 0,14-10-27 0,-14 10 14 16,11-9-22-16,-11 9 21 0,12-8-27 0,-12 8 26 16,12-8-28-16,-12 8 20 0,11-6-19 0,-11 6 26 15,0 0-26-15,19-11 18 0,-19 11-19 0,12-4 23 16,-12 4-22-16,14-6 20 0,-14 6-22 15,14-7-7-15,-14 7 12 0,15-5 2 16,-15 5 1-16,15-6-3 0,-15 6 4 0,17-5 1 0,-17 5 2 16,16-6-2-16,-16 6 0 0,18-6-10 15,-18 6 8-15,20-6 6 0,-20 6-4 0,16-6 4 16,-16 6-1-16,20-5 0 0,-20 5-1 0,20-7 0 16,-20 7-9-16,21-7 11 0,-21 7 0 15,20-7 1-15,-20 7-4 0,19-6 27 0,-19 6-28 0,20-6 23 16,-20 6-28-16,17-6 26 0,-17 6-39 0,16-5 45 15,-16 5-36-15,18-5 22 0,-18 5-22 0,16-6 28 16,-16 6-23-16,20-6 21 0,-20 6-26 0,19-6 19 16,-19 6-24-16,22-8 36 0,-22 8-31 15,22-7 25-15,-22 7-26 0,21-9 26 0,-21 9-26 0,18-6 29 16,-18 6-30-16,17-5 19 16,-17 5-18-16,13-5-25 0,-13 5 34 0,0 0 22 0,15-6-25 15,-15 6 24-15,0 0-28 0,0 0 27 0,14-4-39 0,-14 4 39 0,0 0-29 16,0 0 29-16,0 0-31 15,0 0 30-15,15-4-28 0,-15 4 26 0,0 0-27 0,0 0 27 16,0 0-38-16,0 0 40 0,0 0-28 16,0 0 25-16,0 0-27 0,0 0 28 0,0 0-27 15,0 0 26-15,14-4-26 16,-14 4 25-16,0 0-36 0,0 0 38 0,0 0-28 0,0 0 30 16,0 0-25-16,0 0 24 0,0 0-27 0,0 0 27 15,0 0-28-15,0 0 4 0,0 0-10 0,0 0 45 16,0 0-35-16,0 0 27 0,0 0-26 0,0 0 29 0,0 0-31 15,0 0 36-15,0 0-39 16,0 0 25-16,0 0-23 0,0 0 33 0,0 0-34 0,0 0 28 16,0 0-32-16,0 0 32 0,0 0-30 15,0 0 28-15,0 0-28 0,0 0 20 0,0 0-19 16,0 0 32-16,0 0-33 0,0 0 25 16,0 0-26-16,0 0 30 0,0 0-35 0,0 0 35 15,0 0-30-15,0 0 22 0,0 0-26 0,0 0 38 0,0 0-39 16,0 0 31-16,0 0-25 0,0 0 21 15,0 0-74-15,0 0-87 0,0 0-92 0,0 0-178 0,0 0-645 16,0 0-819-16</inkml:trace>
  <inkml:trace contextRef="#ctx0" brushRef="#br4" timeOffset="124163.62">11785 12115 559 0,'-1'-32'523'0,"-2"15"-124"0,-2 1-99 16,-2-1-51-16,1-1-49 0,-3 0-38 16,0 1-30-16,0-1-59 0,0-3 21 0,-2 2-33 0,1-2-4 0,-3-4-12 0,-1-1-9 15,0 1-7-15,-2-2-6 16,2 1-32-16,-4 0 31 0,1-1-32 0,-2 1 40 15,0 1-38-15,0-1 59 0,-5 0-38 16,0 0 47-16,-3 2-60 0,-1 0 63 0,-1 0-54 0,-4 2 45 16,-6-5-53-16,-3 4 48 0,-1-2-53 15,-1 1 49-15,0 1-6 0,-5 0-7 0,-1 3-5 0,1-2-7 16,-2 2-12-16,-3-1 3 0,0 0-2 16,-3 0-1-16,-1 1-2 0,-4-1-2 0,-1 1 0 15,-3 0-13-15,0 1 15 0,-3 0-14 0,-2 1 22 16,0 1-6-16,-4 0 9 0,0 1-4 15,-4 1 5-15,-2 0-7 0,-4 1-4 0,-1 1-8 0,-4-2 8 16,-2-1 8-16,-1-1-1 16,-21-2-61-16,18 5 65 0,-23 0-52 0,19 5 57 0,-2 1-53 0,-3 3 53 15,-2 2-51-15,-2 3 53 16,-22 2-53-16,0 4 52 0,2 5-65 0,1 1 69 0,3 5-56 16,2 4 54-16,1 4-9 0,2 4 0 0,3 4 0 0,0 6-5 15,1 4-60-15,4 7 64 0,2 6-51 16,4 5 53-16,2 4-48 0,3 4 50 15,7 2-50-15,0 3 51 0,4 1-54 0,3 1 62 16,8 3-62-16,5 3 64 0,7 0-62 0,6 2 55 0,7 0-57 16,18-15 50-16,4 1-48 15,6 1 52-15,6 1 1 0,6 2-52 0,6 1 52 0,7 0-66 16,6 2 67-16,6 3-51 0,7-3 5 16,5 1 2-16,13 14 51 0,5-3-56 0,8-5 65 0,3-3-61 15,6-1 53-15,4-2-62 0,6-3 52 0,4-2-47 0,3-1 52 16,7-4-61-16,5-2 16 15,3-4 2-15,4-3 4 0,4-5 47 0,2-1-51 0,2-4 48 16,4-2 2-16,3-5-57 16,3-1 51-16,1-2-49 0,2-7 49 0,1 0-50 0,0-3 56 15,1-5-59-15,1-3 61 0,3-6-50 16,-21-8 52-16,5-3-54 0,4-4 53 16,24-5-55-16,-1-9 54 0,2-3-57 0,1-8 58 0,-1-5-6 0,1-5-2 15,-2-6-62-15,0-3 65 0,-1-5-54 16,2-6 56-16,-1-4-56 0,-2-4 57 0,-2-3-54 0,-6-3 57 15,-2 0-3-15,-3-1-3 16,-3-4 2-16,-4 0-4 0,-3-2-5 0,-7 0-53 16,-5-2 54-16,-7-2-56 0,-5-1 69 0,-8 1-8 15,-5-1-1-15,-7-1-3 0,-4-1 3 0,-6-1-6 16,-8-1-2-16,-4-3-1 0,-13 14-8 0,-4-5-3 16,-5-1 4-16,-2 0-1 0,-7-2 12 15,-4 0-10-15,-6 1 5 0,-5-1-13 0,-5 0 5 16,-5-1 0-16,-7 0 0 0,-10-18 8 15,1 27-13-15,-15-15 8 0,-6 5-15 0,-4 4 19 16,-7 3-15-16,-8 3 11 0,-8 4-16 0,-1-1-1 16,-6 5-2-16,-1 1-26 0,-4 5 4 0,-3 3-19 15,-2 2-9-15,-2 6-14 0,-2 6-21 0,0 6-27 16,17 10-28-16,0 7-43 0,2 0-121 0,-4 6-593 16,4 5-536-16</inkml:trace>
  <inkml:trace contextRef="#ctx0" brushRef="#br0" timeOffset="130684.28">22233 9135 866 0,'0'0'510'0,"-3"-31"-122"0,3 31-68 15,-3-28-52-15,1 12-48 0,2 16-47 0,-3-28-19 16,3 28-17-16,-4-25-11 0,4 25-5 0,-3-18-11 15,3 18-13-15,0 0-22 0,-3-20-11 0,3 20-13 16,0 0-11-16,0 0-9 0,0 0-3 0,0 0-8 16,0 0 1-16,0 0-5 0,-2 18-1 0,1-1-8 15,0 7 3-15,1 1-1 0,-1 1-1 0,0 1-1 16,0-1-4-16,1 2 0 0,-2-2 2 16,2 0-1-16,-2-2 1 0,2-1-1 0,-1-4 1 15,0 0-7-15,1-19 5 0,0 28-3 16,0-28 5-16,-1 24-4 0,1-24 2 0,-1 15 1 15,1-15 5-15,0 0 25 0,0 0 1 0,-3 18-15 16,3-18 4-16,0 0-13 0,0 0 8 0,-8-19-13 16,5 5 9-16,0-4-13 0,1-6-5 0,0-1 11 15,2 0 9-15,-1-3 2 0,1-1-3 0,1 0-6 16,0 1 9-16,0-1 1 0,2 2-6 0,0-2-6 16,4-3 2-16,0 3 11 0,2 1-35 15,0 6 20-15,2 0 14 0,0 3-28 0,3 1 27 16,-1 4-18-16,1 2 15 0,2 1-21 0,-1 7 23 15,-15 4-20-15,28-3 2 0,-13 8 0 16,1 3 1-16,0 5-9 0,-2 4 12 0,1 6 0 16,-3 2-5-16,-1 4 5 0,-4 1-1 0,-2 2-2 15,-2 2 1-15,-3-3-1 0,-1 3-9 0,-3 1 26 16,-1-1-20-16,1 0 16 0,-3-2-25 0,2 1-3 16,1-8-76-16,0 0-78 0,0 0-128 0,0-3-215 15,0 0-437-15,1-5-621 0</inkml:trace>
  <inkml:trace contextRef="#ctx0" brushRef="#br0" timeOffset="131106.9">22797 9166 855 0,'0'0'698'0,"-10"-12"-142"0,10 12-88 0,0 0-143 0,-11-12-60 16,11 12-49-16,0 0-42 0,0 0-36 0,-8-11-28 15,8 11-28-15,0 0-7 0,0 0-15 0,12-12-12 16,-12 12-12-16,21-4-5 0,-4 2-7 15,3 1 5-15,5 1-18 0,1-1-64 0,0 0-103 0,2 2-102 16,-8-2-266-16,4 3-409 16,-2 2-598-16</inkml:trace>
  <inkml:trace contextRef="#ctx0" brushRef="#br0" timeOffset="131266.96">22840 9322 1083 0,'-22'3'623'0,"5"0"-118"0,17-3-115 0,-22 3-110 0,22-3-61 15,0 0-34-15,0 0-44 16,0 0-22-16,0 0-28 0,22-10-14 0,2 4-24 0,7 0-2 16,5 0-14-16,-1-1-57 0,3 1-92 15,0-2-140-15,-11 4-749 0,8 1-722 0</inkml:trace>
  <inkml:trace contextRef="#ctx0" brushRef="#br0" timeOffset="132751.85">23733 8987 679 0,'0'0'535'0,"0"0"-129"15,-1-21-83-15,1 21-50 0,0 0-36 0,-4-19-44 0,4 19-36 16,0 0-21-16,-4-15-13 0,4 15 0 16,0 0-9-16,0 0-11 0,-6-14-15 0,6 14-19 0,0 0-13 15,0 0-15-15,0 0-6 16,0 0-14-16,0 0 0 0,0 0-2 0,0 0-2 16,0 0 30-16,-6 19-11 0,3 4-6 0,1 2 0 0,-2 8-6 15,-2 0-9-15,2 3 1 0,0 1-3 16,1-3 1-16,-1 2-6 0,2-1 2 0,1-5-10 15,1-1 10-15,2-1-7 0,0-1 4 0,2-4-15 16,1-1-73-16,3-4-66 0,0-3-142 16,-1-4-191-16,4-3-406 0,-11-8-509 0</inkml:trace>
  <inkml:trace contextRef="#ctx0" brushRef="#br0" timeOffset="133988.74">24049 9142 517 0,'0'0'562'0,"0"0"-104"15,0 0-154-15,0 0-11 0,-11 7-121 16,11-7 46-16,0 0-71 0,-14 9 31 0,14-9-58 0,-10 9 45 16,10-9-23-16,-12 8-1 0,12-8-15 15,-13 7-7-15,13-7-19 0,-16 8-5 0,16-8-6 16,-18 9-6-16,18-9 3 0,-21 7-33 0,21-7 28 0,-23 7-31 15,23-7 19-15,-23 6-24 0,23-6 20 16,-21 7-38-16,21-7 24 0,-21 8-40 0,21-8 27 16,-17 7-60-16,17-7 46 0,-16 9-33 15,16-9 41-15,-16 14-38 0,16-14 28 0,-14 17-30 16,14-17 29-16,-10 19-38 0,10-19 36 16,-8 19-12-16,8-19-2 0,-4 20 10 0,4-20-4 0,0 18-8 15,0-18-1-15,4 17 1 0,-4-17 3 16,8 13-7-16,-8-13 1 0,14 8-7 0,-14-8 2 15,19 1 12-15,-19-1-2 0,26-8-8 0,-12 2-23 16,3-2 33-16,-2-4-26 0,0 1 31 0,-2 0-29 16,-2 1 24-16,-2 0-17 0,-9 10 39 0,14-14-31 0,-14 14 39 15,10-12-38-15,-10 12 36 16,0 0-41-16,11-12 33 0,-11 12-39 0,0 0 24 0,0 0-26 16,0 0 36-16,0 0-38 0,0 0 31 0,0 0-31 15,14 11 35-15,-14-11-36 16,0 0 35-16,5 17-29 0,-5-17 17 0,7 14 7 15,-7-14-3-15,9 8-2 0,-9-8-2 0,0 0-32 16,24 1 37-16,-24-1-34 0,25-8 36 0,-12 1-36 16,1-1 29-16,-3-1-30 0,1-3 50 0,-1 1-34 15,-1 0 35-15,-4 0-31 0,-6 11 42 16,13-19-38-16,-13 19 43 0,8-13-48 0,-8 13 14 16,0 0-18-16,8-13 45 0,-8 13-47 0,0 0 40 0,0 0-44 15,0 0 40-15,0 0-41 0,13 8 39 0,-13-8-47 16,6 15 45-16,-6-15-50 0,8 17 49 0,-8-17-42 15,9 17 42-15,-9-17-46 16,11 12 37-16,-11-12-39 0,12 6 41 0,-12-6-46 16,0 0 49-16,25-5-42 0,-25 5 47 0,20-15-39 0,-11 5 45 15,-1-3-34-15,1-4 45 0,-2 1-41 16,-2 0 34-16,0 0-25 0,-3 0 34 0,2 1-33 0,-4 15 37 16,3-22-48-16,-3 22 41 0,2-17-44 15,-2 17 35-15,0 0-41 0,7-13 17 0,-7 13-17 16,0 0 31-16,11 6-44 0,-11-6 51 0,11 23-42 15,-2-6 43-15,-1 3-46 0,0 1 39 0,-1 4-4 16,2 3-12-16,0 3-10 0,-3 0 45 0,-2-6-55 0,0 0 47 16,-2-1-46-16,-2-1 10 15,-3 0 8-15,-2-2-5 0,-2-2 0 0,-3 0 2 16,-4-1-13-16,-1-2 11 0,-3-2 0 0,-1-1 6 0,-1-3-5 16,-1-4-21-16,5-2-30 0,16-4-35 15,-27 0-60-15,27 0-37 0,-18-10-49 0,18 10-35 0,-4-23-34 16,8 5-51-16,2-4-174 15,6-3-334-15,2-2-464 0</inkml:trace>
  <inkml:trace contextRef="#ctx0" brushRef="#br0" timeOffset="134050.75">24510 9200 1063 0,'19'-7'495'16,"-19"7"-110"-16,0 0-54 0,19-6-44 0,-19 6-68 16,0 0-45-16,0 0-30 0,19-5-31 0,-19 5-25 15,0 0-12-15,0 0 12 0,18-6-1 0,-18 6-13 16,18-10-14-16,-6 1-11 0,4-1-8 0,-1-3-12 0,1-1-1 15,-2 1 30-15,1-1 10 16,-3 2 12-16,-2 0 10 0,-2 2 3 0,-8 10-11 0,11-17 24 16,-11 17-54-16,6-14 28 15,-6 14-44-15,0 0 32 0,0 0-51 0,-9-15 30 0,9 15-42 0,0 0 33 16,-28 9-42-16,14 0 34 16,-4 1-48-16,0 4 44 0,3 0-42 0,-4 6 40 0,6-2-39 15,0 0 29-15,5 0-31 0,-1 1 37 0,5-3-40 16,1 0 37-16,3-16-45 15,-1 27 47-15,1-27-2 0,7 22-4 0,-7-22-4 0,12 19 2 16,-12-19 0-16,18 13-1 0,-18-13-1 16,21 9 1-16,-21-9-13 0,19 7 14 0,-19-7-2 0,17 5 0 15,-17-5-3-15,0 0 1 16,16 5-1-16,-16-5-3 0,0 0 1 0,15 6 1 0,-15-6-14 0,0 0 15 16,0 0-3-16,14 6 2 0,-14-6-1 15,0 0-1-15,0 0 6 0,0 0 26 0,0 0 29 16,15 5 10-16,-15-5 6 0,0 0 17 0,0 0 18 0,0 0 4 15,3-19-10-15,-3 19-12 16,-1-17-15-16,1 17-15 0,-1-21-16 16,1 21-8-16,2-26-15 0,2 12-9 0,0 0-11 15,3 0-46-15,5-3-70 0,1 3-30 0,4 1-66 16,2 0-16-16,6-1-71 0,2 2-42 0,4 2-53 16,3 1-12-16,3-2-94 0,5 0-500 0,2 0-701 15</inkml:trace>
  <inkml:trace contextRef="#ctx0" brushRef="#br0" timeOffset="134272.74">25460 8951 1319 0,'0'0'585'0,"0"0"-54"0,0 0-82 0,-10-9-79 16,10 9-19-16,-24-4-60 0,5 3 5 0,-1 2-83 15,0 0 16-15,-2 2-57 0,-1-1-15 16,3 4-46-16,4-2-10 0,-2 5-34 0,5 3-4 16,2 1-11-16,1 3-16 0,6 1 0 0,2 0-14 15,4 2 10-15,0 3-21 0,6 0 11 0,-1 1-21 16,1-3 14-16,1 1-2 0,1-3-3 15,0 0-3-15,-4-4 0 0,1-1-9 0,-7-13 4 0,7 21 3 16,-7-21-2-16,0 19 1 0,0-19-7 0,-14 22-8 16,1-9-45-16,-5-1-41 0,-8 1-83 15,-2-1-115-15,-4-3-86 0,-3-1-287 0,-1 3-464 16,1-4-880-16</inkml:trace>
  <inkml:trace contextRef="#ctx0" brushRef="#br0" timeOffset="135250.74">22505 9962 1240 0,'-22'1'575'0,"22"-1"-119"0,0 0-98 15,-18 0-101-15,18 0-56 0,0 0-36 0,0 0-32 16,0 0-28-16,23 2-21 0,3-3-13 0,12-2-16 16,8-1-3-16,17-2 28 0,10 0 2 0,11-2-28 15,9-1 0-15,30-2-1 0,4 0-2 0,7-1 14 16,6-1-27-16,8-3 22 0,6 0-17 0,3-5 37 16,4 1-45-16,3 0 29 0,6 0-44 15,-1 1 31-15,0 1-44 0,-10 0 29 0,0 1-35 16,-8 1 21-16,-9 1-26 0,-8 1 32 15,-10 1-38-15,-30 5 29 0,-6-1-34 0,-9 1 37 16,-11 2-82-16,-20 0-99 0,-2 2-85 0,-13-1-15 16,-8 1-152-16,-25 4-612 0,22-6-763 0</inkml:trace>
  <inkml:trace contextRef="#ctx0" brushRef="#br0" timeOffset="136347.06">26991 8943 1121 0,'0'0'585'0,"-7"-14"-139"0,7 14-88 0,0 0-99 0,-11-11-58 16,11 11-91-16,0 0 28 16,-14 8-87-16,10 4 49 0,-3 7-73 0,1 2 47 0,2 4-67 15,1 4 48-15,1 7-66 0,4 2 60 0,0 0-12 0,3 1-4 16,1 2-8-16,1-6-40 0,0 5-93 15,2-6-39-15,0 2-168 0,-3-2-586 0,-1-4-532 0</inkml:trace>
  <inkml:trace contextRef="#ctx0" brushRef="#br0" timeOffset="137007.04">26833 8926 598 0,'0'0'528'0,"10"-16"-92"0,-10 16-143 15,9-16-4-15,-9 16-98 0,0 0-2 0,11-13-87 0,-11 13 24 16,0 0-63-16,0 0 24 15,10-12-50-15,-10 12 27 0,0 0-50 0,0 0 39 0,17 0-51 16,-17 0 81-16,21 6-60 0,-4-3 60 16,6 2-62-16,6 1 46 0,7-1-59 15,5 0 50-15,5-3-60 0,7 1 48 0,3-3-57 16,15-3 47-16,3 1-53 0,3-4 55 0,-1 0-22 0,1-3 55 16,0-1-51-16,1-1 48 0,-11 0-61 0,-2 1 51 0,-6 0-64 15,-18 4 51-15,-4 2-43 16,-11 0 95-16,-5-1 36 0,-2 4 5 0,-19 1-37 0,21-5-11 15,-21 5-23-15,0 0-9 16,0 0-11-16,0 0-34 0,0 0 23 0,0 0-8 0,0 0-6 16,0 0-4-16,-18-2-13 0,18 2 9 15,0 0-5-15,0 0 0 0,-20 1-5 0,20-1 1 0,0 0-2 16,0 0 1-16,0 0-1 16,0 0-2-16,-8 11-8 0,8-11 11 0,0 0-5 0,6 21 4 15,-6-21 2-15,9 27-4 0,1-8-17 0,-4 3 20 0,2 2-1 16,-1 3-10-16,2 5 9 0,-4 3-3 15,2-2 10-15,1 5-9 0,0-2 1 16,-1 1 0-16,1-2 38 0,-1 0-45 16,-1-3 38-16,3-2-17 0,-3-5 11 0,-1-2-49 0,0-3 49 15,-1-3-45-15,1-3 43 16,-5-14-18-16,3 22 68 0,-3-22-5 0,-2 17-20 0,2-17-12 0,-15 17-4 16,-2-9-19-16,-7-1 3 0,-10 1-6 15,-7-2 14-15,-6-2-11 0,-18 2-4 0,-9 0-2 16,-9 1-1-16,-3 1-5 0,-8 1 7 0,0-1-5 0,-1 3-13 15,3-1 6-15,3-1 7 0,7-2-10 16,9 0 10-16,12-1-6 0,20-3-65 0,12-1-106 16,13-4-58-16,16 2-96 0,-9-11-217 15,9 11-572-15,22-24-863 0</inkml:trace>
  <inkml:trace contextRef="#ctx0" brushRef="#br0" timeOffset="137917.22">27126 10625 915 0,'-14'-19'643'16,"3"1"-161"-16,-5 2-88 0,5 2-98 15,-2 2-69-15,3 2-51 0,10 10-31 0,-15-16-30 0,15 16-24 16,-12-10-22-16,12 10-15 16,0 0-13-16,0 0-8 0,0 0-7 0,6-13-5 0,-6 13-7 15,31-6 1-15,-7 3-1 0,7-1-52 0,8 0 57 0,4-1-6 16,4 0-58-16,2 0 65 15,14-1-2-15,2 1-60 0,-2 0 61 0,3-1 1 0,-3 1-4 16,-12 3-2-16,1 0-4 0,-2 1-2 16,-4 2-1-16,-2 0-3 0,-4 1 3 0,-3 0-7 0,-9 2 5 15,-2-1-36 1,-3 1-93-16,-6-1 12 0,-2 1-57 0,-15-4-67 0,23 2-164 16,-23-2-416-16,0 0-376 0</inkml:trace>
  <inkml:trace contextRef="#ctx0" brushRef="#br0" timeOffset="138207.07">27987 10354 1043 0,'-13'-10'544'0,"13"10"-133"0,0 0-66 0,-13-12-67 0,13 12-55 16,0 0-43-16,-8-8-24 0,8 8-31 0,0 0-26 0,0 0-20 16,0 0-17-16,0 0-16 0,-10-12-8 15,10 12-10-15,0 0-1 0,0 0-5 0,10-9-7 0,-10 9-1 16,15-4-5-16,-15 4 1 15,27-6-4-15,-7 2-1 0,2 2-2 0,4 2-2 0,2-4 7 16,4 3-4-16,4 0-1 16,5 0-1-16,-1 1 0 0,1 1-1 0,-1-1-2 0,-4 1-39 15,-5 1 48-15,-2 1 1 0,-4-2-2 16,-7 1-2-16,1 1 0 0,-19-3-1 0,28 3-1 0,-28-3 0 16,18 3-3-16,-18-3 6 0,14 4-20 0,-14-4-42 15,0 0-49-15,0 0-47 0,0 0-61 16,0 0-72-16,0 0-154 0,0 0-316 0,0 0-278 0</inkml:trace>
  <inkml:trace contextRef="#ctx0" brushRef="#br0" timeOffset="138886.96">28378 10334 927 0,'0'0'555'0,"0"0"-175"0,0 0 8 0,0 0-118 16,0 0 10-16,0 0-35 15,0 0-27-15,-5 13-35 0,5-13-31 16,0 0-28-16,0 0-25 0,0 0-22 15,0 0-16-15,0 0-22 0,0 0 5 0,-3 19-10 0,3-19-6 0,0 18-10 16,0-18-51-16,0 32 33 16,4-10-26-16,-2 2 57 0,1 3-67 0,5 5 67 0,-2 4-56 15,1 0 94-15,1 3-28 0,0-2 31 16,-2 3-11-16,1-2-12 0,-1-3-9 0,2-2 23 0,-4-2-56 16,-1-6 43-16,1-2-43 0,-1 0 35 0,-2-6-45 15,1 0 35-15,-2-17-39 0,-2 28 34 16,2-28-36-16,-6 25 22 0,-1-12-33 0,-3-2 49 0,-1 1-40 15,-5-2 31-15,1-1-31 16,-2-1 31-16,-2-2-33 0,3-1 33 0,-3 0-37 16,-2 1 27-16,-2-3-22 0,0-1 34 15,1 1-37-15,-3-1 31 0,0 0-31 0,-1-2 34 0,-2 2-34 16,0 1 33-16,-2-2-34 0,-1 1 23 16,-5 3-22-16,-2-2 36 0,-2 1-38 0,-3 1 32 15,-2 2-32-15,-12 3 32 0,-3 0-31 0,0 1 31 0,-2 1-33 16,-2 2 25-16,1 1-22 0,-2-1 36 15,4 0-37-15,1-1 31 0,3 0-31 0,13-3 5 0,3-1 0 16,5-1 3-16,4-1-27 16,8-3 22-16,4 0 11 0,3-1-2 0,17-3 1 0,-22 3 2 15,22-3 0-15,0 0 1 16,-17 5 0-16,17-5-1 0,0 0-11 0,0 0 15 0,0 0-2 16,0 0-1-16,0 0-1 0,0 0 4 0,13-9-2 0,-13 9 0 15,0 0 31-15,18-5-37 0,-18 5 24 16,0 0-26-16,17-7 40 0,-17 7-42 0,12-9 29 15,-12 9-32-15,11-17 34 0,-6 3-33 16,0 0 31-16,-1-6-57 0,-2-4 51 0,1-4 12 0,-2-7-40 16,0-4 30-16,-2-3-30 0,0-2 6 15,0-4-2-15,-1-2 3 0,0-10 0 0,-2 0-10 0,1 10 14 16,1 3-2-16,-1 4 3 16,1 2 36-16,0 4-41 0,0 8 32 0,0 3-34 15,1 3 31-15,-1 6-34 0,0 0 23 0,2 17-25 0,-2-23 31 16,2 23-34-16,0 0 28 15,-2-17-28-15,2 17 32 0,0 0-31 0,0 0 31 0,0 0-30 0,9 11-12 16,-9-11-18-16,4 21-32 16,-4-21-39-16,6 27-54 0,-3-11-79 0,2-1-49 0,-5-15-274 15,4 26-323-15,-4-26-526 0</inkml:trace>
  <inkml:trace contextRef="#ctx0" brushRef="#br0" timeOffset="139599.29">27236 12344 1191 0,'-13'-11'589'0,"4"0"-79"0,9 11-166 15,-16-12-50-15,16 12-108 0,0 0 4 0,0 0-81 16,-14 6 29-16,14-6-80 0,-7 21 35 0,5-4-65 16,2 6 45-16,0 1-13 0,0 2-11 0,0 1-17 15,0 2 8-15,5 4-14 0,0 1 3 0,-3-6-22 16,4-2-50-16,-2-1-39 0,-1-1-43 15,3-4-72-15,0 0-60 0,-2-5-159 0,-4-15-443 0,6 22-462 16</inkml:trace>
  <inkml:trace contextRef="#ctx0" brushRef="#br0" timeOffset="140132.38">27081 12276 862 0,'-11'-20'526'0,"0"1"-66"0,1 0-144 15,1 1-7-15,3 4-126 0,0 0 4 0,6 14-89 16,-6-25 32-16,6 25-80 0,5-24 35 16,0 11-69-16,6 0 56 0,5-1-37 0,8 0 49 15,7 4-13-15,4 0-64 0,7 2 51 0,8 1-62 16,13 1 50-16,6 1-56 0,3 1 49 0,7 1-69 16,-1 1 73-16,5-3-60 0,1 2 57 15,2-2-66-15,0 3 64 0,-1-3-59 16,-4 1 55-16,-5-1-65 0,-6 1 70 0,-4-1-68 0,-17 3 62 15,-1 0-60-15,-12-1 73 0,-9 0-30 0,-8 3 103 16,0-1-27-16,-19 1 61 0,27-1-15 0,-27 1-27 16,0 0-22-16,19-2-17 0,-19 2-14 0,0 0-20 15,0 0-3-15,0 0-4 0,0 0 13 16,0 0-5-16,0 0-5 0,0 0-9 0,0 0-5 16,0 0-4-16,0 0-4 0,-9 7-6 0,9-7-16 15,0 22 8-15,2-4 12 0,1 4-12 16,-1 3 11-16,4 1-13 0,1 7 12 0,0 4-14 15,0 1 9-15,2 1-7 0,-2 0 3 0,0 1 7 16,0-1 0-16,-1-3-2 0,1 0 1 0,-2 1 38 16,-2-3-48-16,-2-5 15 0,-1-2-21 0,0-1 0 15,-3-1 2-15,-2-1 9 0,-3-4 1 0,-1 3 0 16,-2-5-1-16,-8 0 1 0,-5 0 0 16,0-3-2-16,-9-1 3 0,-7-3-7 0,-4-1 7 15,-14-1-1-15,-8-2-1 0,-7-1 44 0,-4-3-51 16,-6 1 3-16,-5-1-1 0,-2 0-4 0,3-1-9 15,3-1 12-15,8 0 5 0,9-2 44 16,18-1-52-16,9 0-13 0,12-2-126 0,8-3-96 16,8-1-111-16,12 8-325 0,-2-21-324 0,14 6-727 15</inkml:trace>
  <inkml:trace contextRef="#ctx0" brushRef="#br0" timeOffset="140598.54">27256 13873 963 0,'0'0'597'16,"7"-15"-84"-16,-7 15-149 0,6-14-36 0,-6 14-127 16,0 0 6-16,0 0-94 0,0 0 32 0,0 0-88 15,10 10 46-15,-10-10-67 0,0 35 37 0,0-10-63 16,0 2 48-16,2 9-60 0,3 2 47 16,-1 5-8-16,4 4 42 0,-2-2-3 15,3-1-66-15,-1 1 42 0,3-5-56 0,3 0 49 16,-3-3-119-16,3-4 24 0,-1-4-98 0,-1-8-39 15,3-7-52-15,-15-14-213 0,18 13-416 0,-18-13-474 16</inkml:trace>
  <inkml:trace contextRef="#ctx0" brushRef="#br0" timeOffset="141066.7">27214 13860 1025 0,'-10'-17'558'0,"4"2"-81"16,-1 2-153-16,3-1-20 0,4 14-133 0,-2-23 17 15,2 23-94-15,6-23 37 0,3 11-75 0,5 0 38 16,5 2-63-16,4 0 43 0,8 1-61 16,6 0 47-16,6 3-62 0,5 1 52 0,11-3-59 15,8 3 54-15,0 0-65 0,2 0 63 0,0 0-61 16,-2 1 55-16,-2 0-57 0,-13-1 54 0,-2 3-64 16,-5-1 64-16,-6 0-56 0,-3-1 55 0,-9 2 6 15,-4 0 96-15,-4 0 2 16,-19 2 46-16,25-3-30 0,-25 3-16 0,16-4-22 0,-16 4-31 15,0 0-8-15,0 0-9 0,0 0-9 0,0 0-5 16,0 0-7-16,0 0-7 0,0 0-10 0,0 0-6 16,0 0-6-16,0 0 4 0,0 0-10 0,0 21-11 15,3-5 8-15,-1 8 22 0,5 8-30 16,3 3 22-16,0 4-24 0,5 0 20 0,3 11-28 16,4-1 7-16,4 0 0 0,2 0-3 0,3-2 25 15,1 2-27-15,1-2 1 0,1-1 1 0,-1-2-2 16,0-3 2-16,-5-1 33 0,-7-9-37 0,-5-2 29 15,-6 0-45-15,-5-5 42 0,-9 0-27 16,-6 3 24-16,-9-2-2 0,-9-3-2 0,-17 4-2 0,-7-5-2 16,-6-2-18-16,-7-2 19 0,-5-3-26 15,-1-3 33-15,-5-1-28 0,0-4 25 0,-2 0-23 0,2 0 23 16,1-3-26-16,6-1 22 0,14-1-40 0,-9-4-134 16,13 0-51-16,1-1-101 0,8-1 29 15,6-1-5-15,11-3-33 0,2-7-202 0,12 1-362 0,9-1-524 16</inkml:trace>
  <inkml:trace contextRef="#ctx0" brushRef="#br0" timeOffset="142132.5">27468 15634 482 0,'0'0'730'15,"0"0"-198"-15,0 0-134 0,0 0-84 0,0 0-82 16,0 0-52-16,0 0-36 16,-3 20-29-16,3-20-21 0,7 25-26 0,-1-6-9 0,-1 2-10 0,2 3 40 15,0 6-64-15,-1 1-9 0,0 1-2 0,-1 0-1 16,1 2-30-16,-2-3 28 0,-2-4-18 15,2-1 18-15,-1 0-27 0,-1-1-21 0,-2-3-51 0,2-2 58 16,-2-20-63-16,0 26 28 0,0-26-66 16,0 18 13-16,0-18-94 0,0 0-176 0,0 0-313 0,0 0-226 15</inkml:trace>
  <inkml:trace contextRef="#ctx0" brushRef="#br0" timeOffset="142796.64">27539 15691 518 0,'-7'-19'607'0,"-3"-1"-120"0,-3 3-112 0,0 0-69 15,-1 4-67-15,0-1-27 16,0 2-15-16,1 1-8 0,2 2-1 0,-1 2-27 16,12 7-24-16,-13-12-27 0,13 12-23 0,-12-8-18 15,12 8-15-15,0 0-10 0,0 0-8 0,-2-16-6 0,2 16-10 16,18-10 0-16,3 3-5 0,3-1 11 0,10 0-4 16,6-1-1-16,5-3-1 15,11 4-5-15,6-5-3 0,0 5 0 0,1-1-3 0,1 3 1 16,1-1-2-16,1 4 28 15,1 2 29-15,-1-2-3 0,1 1-13 0,0 1 16 0,1-1-37 16,-3-1 10-16,-12 0-23 0,1 1-4 16,-3-2-1-16,-1 0-1 0,-2-3-3 0,-2-1 0 0,-3 2 4 15,0-2-5-15,-5-2-4 16,-6 1 26-16,-3-1 23 0,-7 3 23 0,-3-2 11 0,-3-1 9 16,-16 10-9-16,17-16-11 0,-17 16-10 0,11-17-3 0,-11 17-16 0,3-14-39 15,-3 14 35 1,0 0-35-16,-1-19 25 0,1 19-33 0,0 0 27 0,0 0-34 15,-3-17 25-15,3 17-24 0,0 0 19 16,0 0-31-16,0 0 33 0,0 0-27 0,0 0 29 16,0 0-29-16,0 0 28 0,9 14-2 15,-9-14-4-15,13 24 5 0,-4-10-10 0,0 5 5 16,3 1-7-16,2 3 0 16,2 2 0-16,1 0-2 0,2 3 1 0,1-2 1 0,0 2-2 0,2 0 7 15,-1-2-8-15,1 4 5 0,1-3-5 0,-2 1 0 0,0-2 1 16,-1 1 1-16,-1-1 0 0,-1 0-29 15,-3-2 34-15,0-2-18 0,-4-2 21 0,-2-2 30 0,-2 0-39 16,-2-3 0 0,-5-15 0-16,2 25 0 0,-2-25 2 0,-3 25 0 0,-2-13 2 0,-4 1 4 15,-5 1 10-15,-4-2-16 16,-6 4-5-16,-4-2 0 0,-4-3 1 0,-4 3 2 0,-3-3 0 16,-5 1 0-16,-11 3 8 0,-5-1-10 0,-3 1 6 0,-4-2 24 15,-3 1-34-15,-6 0 30 0,-2-2-35 16,-4 1 37-16,-1 0-39 0,-2 1 3 0,-2 1 11 0,-2-1-8 15,-1-1 5-15,-1 1 24 16,-4-1-30-16,1 1-1 0,2 0 1 0,1 1 5 16,4-2-1-16,5 3 4 0,2 0 6 15,7-1 4-15,2-2-16 0,6 1-10 0,7-1-59 0,3-2-54 16,14 0-57-16,3-4-85 16,4-2-60-16,11-3-114 0,6-2-714 0,17 0-905 0</inkml:trace>
  <inkml:trace contextRef="#ctx0" brushRef="#br0" timeOffset="147386.69">24034 10306 1446 0,'-4'-22'602'16,"-3"3"-106"-16,-1 0-92 15,-2 1-100-15,-1 3-3 0,0 1-54 0,1 3-27 16,0 2-40-16,10 9-32 0,-17-12-31 16,17 12-21-16,0 0-24 0,-23 1-21 0,15 9-17 0,-2 9 30 15,1 2-35-15,2 10-5 16,3 2-6-16,1 5-4 0,5 2-1 0,2 0-39 0,2 0 38 16,2-2-34-16,3-1 22 0,2-2-86 0,0-3-45 0,2-5-43 15,-1-4-53-15,0-5-12 16,-1-5-24-16,0-2-19 0,-13-11-41 0,19 7 31 0,-19-7-23 15,0 0 67-15,24-5 76 0,-24 5 206 0,11-8 90 16,-11 8 34-16,0 0 4 0,3-18-9 16,-3 18 10-16,0 0-9 0,-5-14-17 0,5 14-10 15,0 0-31-15,-10-10-15 0,10 10-19 0,0 0-14 16,0 0-7-16,0 0-12 0,0 0-6 0,0 0-10 0,0 0 1 16,0 0-4-16,10 17-3 15,-10-17 2-15,21 7-1 0,-21-7-2 0,26 0 0 0,-10-3-5 0,4-1-6 16,0-5-6-16,-2 0 4 15,0-1-2-15,-3-2 6 0,0 0 1 0,-6 3 3 0,-1-3 6 16,-8 12 17-16,6-21 11 16,-6 21 17-16,-5-18-2 0,5 18-2 0,-16-18 3 0,1 12-18 0,-2 2 4 15,-1 2-18-15,-5 2 7 16,-1 3-23-16,-2 1 17 0,1 3-15 0,2 2 7 0,4-1-18 16,2 2 13-16,4 1-9 0,3 1 8 0,10-12-12 15,-5 21 3-15,5-21-7 16,9 20 8-16,2-11 1 0,5 0 0 0,5-5-7 0,3-3-8 15,2-2 15-15,0-2-1 0,7-4 0 16,-3-2 1-16,-6 1 9 0,-2 2-5 0,-2-1 13 0,-5 2 13 16,-15 5 36-16,25-7-13 0,-25 7 30 15,15-2-40-15,-15 2 17 0,0 0-50 0,0 0 27 16,11 10-28-16,-11-10 27 0,-3 17-35 16,3-17 27-16,-3 25-38 0,3-25 31 0,0 29-32 0,0-29 30 15,2 26-44-15,-2-26 42 0,7 20-32 0,-7-20 30 0,12 17-31 16,-12-17 33-1,15 6-33-15,-15-6 38 0,20-5-52 0,-20 5 76 16,22-12-34-16,-10 4 56 0,-2-4-40 0,0-1 55 16,-1-4-10-16,-3 3-12 0,-2-3-7 0,-1 3-3 0,0-4-19 15,-3 18-2-15,-2-29-17 16,2 29 10-16,-3-27 36 0,3 27-52 0,-3-22 34 0,3 22-49 0,-3-17 35 16,3 17-44-16,0 0 34 0,3-17-52 0,-3 17-53 15,0 0-4-15,11-7-18 0,-11 7-44 16,0 0-16-16,19-1-17 0,-19 1-1 0,0 0 37 0,25 4 15 15,-25-4 34-15,18 4 9 16,-18-4 31-16,19 4-6 0,-19-4 31 0,0 0 6 0,20 4 38 16,-20-4 19-16,0 0 20 15,16 4-9-15,-16-4 8 0,0 0 34 0,0 0-5 0,22-1 3 16,-22 1-25-16,16-6-2 16,-3 0-18-16,2-4 4 0,2 0-18 0,0-1 7 0,0-1-14 15,0 0 8-15,1-1-13 0,-4 1 11 0,-1 4-3 0,-4-1-8 0,-9 9 41 16,13-16 1-16,-13 16 5 15,0 0 11-15,8-13 0 0,-8 13-10 0,0 0 2 0,0 0-4 16,-15-11-15-16,15 11 2 0,-17 3-4 16,3 1-5-16,-2 7-5 0,-2 1-4 0,-3 7-3 0,3 1-14 15,1 4-25-15,1 2 55 16,3 4-57-16,6-2 35 0,1-2-36 0,4-1 35 16,2 0-36-16,6 0 36 0,0 3-2 0,8-2-6 0,2-3 4 15,4-5 6-15,6-5-6 16,-3-6-4-16,4-4-31 0,1-4 34 0,7-4-31 0,-2-4 36 0,-3-4-32 15,-1-2 28-15,-4-4-19 16,-2-1 48-16,-2-2-40 0,-5-3 43 0,1-2-9 16,-6-1 0-16,-2-3-4 0,-2 0-4 15,-4 3 6-15,1-6-42 0,-4 6 83 0,-2 0-65 0,0 2 50 0,1 2-43 16,-4 5 8-16,3 2 33 0,2 17-42 0,-2-25 30 16,2 25-46-16,-1-16-12 0,1 16 17 15,0 0 39-15,0 0-47 0,0 0 38 0,0 0-39 16,5 26 36-16,0-4-39 0,-3 2 3 15,0 4-1-15,0-1-24 0,1 6 17 16,1 1-3-16,-1-6-51 0,1 0 11 0,3-1-71 16,0-2 4-16,1-2-64 0,-1-4-54 0,5-4-97 0,-12-15-247 15,15 17-370-15,-15-17-646 16</inkml:trace>
  <inkml:trace contextRef="#ctx0" brushRef="#br0" timeOffset="147657.15">25295 10364 1260 0,'0'0'652'0,"2"-18"-94"16,-2 18-120-16,0 0-65 0,-4-18-36 0,4 18-64 0,0 0 33 16,-7-10-104-16,7 10 33 15,0 0-108-15,0 0 30 0,0 0-73 0,-18-1 23 0,18 1-65 16,-8 11-5-16,8-11 2 0,-5 22-22 16,5-22-4-16,-2 26-12 0,4-8 7 15,2 0-16-15,-1 2 1 0,6 1 9 0,-2 0 1 0,5 4-1 0,5-2 0 0,-6-5-2 16,3-1 0-16,-1 1 0 15,-2 0-5-15,0-4-4 0,-2 1 17 0,-7 1-19 0,-2-16 16 16,5 24-1-16,-5-24-2 0,-5 28-35 16,-4-11 42-16,0-2-33 0,-6 0-61 15,-1-2-88-15,-1-2-94 0,0-2-140 0,-5-3-230 16,6 0-410-16,-1-4-797 0</inkml:trace>
  <inkml:trace contextRef="#ctx0" brushRef="#br0" timeOffset="147916.82">23865 11510 792 0,'-30'0'686'0,"8"-1"-134"0,22 1-111 16,-30-1-97-16,30 1-87 0,-10-11-43 15,10 11-43-15,14-21 14 0,11 4-16 16,18-7 33-16,10-2-45 0,10-1 14 0,10-2-14 16,5 1-33-16,23-5-25 0,0 1 15 0,-15 9-56 0,19-6 21 15,-19 8-50-15,1 3 22 16,-4 4-41-16,-2 2-3 0,-6 0-126 0,-3 2-160 0,-4 3-173 16,-17 0-792-16,-4 4-985 0</inkml:trace>
  <inkml:trace contextRef="#ctx0" brushRef="#br0" timeOffset="165077.21">22268 10717 790 0,'-4'-16'502'0,"4"16"-83"15,0 0-48-15,0 0-25 0,0 0-40 16,0 0-31-16,0 0 4 0,0 0-44 0,-3-17 12 16,3 17-70-16,0 0 26 0,0 0-82 15,0 0 19-15,0 0-65 0,0 0 19 0,0 0-56 16,-21 4 27-16,21-4-48 0,-8 18 20 0,3-5-39 16,2 1 42-16,-2 3-47 0,3 1 40 0,2-2-6 15,0 3-7-15,2-1-8 0,4 3-2 0,0-3-5 16,0 0-9-16,1-3 9 0,-1-3 0 0,-6-12-3 15,13 19-1-15,-13-19 1 0,11 11 3 0,-11-11 0 16,0 0 1-16,0 0 3 0,0 0 15 0,0 0 24 16,14-7-3-16,-14 7 15 0,-2-16 8 15,2 16 0-15,-9-26 24 0,4 9 2 16,-1-2-7-16,0 1-13 0,0 0-17 0,2 0-11 16,1 2-4-16,3 16-8 0,0-29-14 0,3 13-5 15,4-1-2-15,3 0-2 0,2 4-1 0,4 0-3 16,1 1-6-16,3 3-6 0,1 2 0 0,-1 3-4 15,0 1 10-15,0 3-11 0,-1 3 2 0,3 1 1 16,0 2-4-16,-4 4 13 0,-1 1-4 0,-1 2-1 16,-2 3 0-16,-3-1-3 0,-1 4 3 0,-3-1 3 15,-2 2-4-15,-2-3-7 0,-1 0-29 0,-2 0-7 16,0-17-20-16,-1 33-12 0,-2-16 2 0,0 1-72 16,0-3-50-16,-1 1-56 0,4-16-49 0,-3 24-109 15,3-24-132-15,-5 15-482 16,5-15-768-16</inkml:trace>
  <inkml:trace contextRef="#ctx0" brushRef="#br0" timeOffset="165308.01">22702 10743 1621 0,'0'0'698'16,"0"0"-88"-16,0 0-112 0,0 0-74 15,0 0-61-15,0 0-46 0,0 0-55 0,0 0-28 16,0 0-21-16,0 0-26 0,0 0-25 16,0 0-26-16,17-10-28 0,-17 10-22 0,21-4-15 15,-5 0-17-15,1 1-13 0,4-1-18 0,2 0-14 16,-6 1-63-16,5-1-78 0,1 0-39 0,-2 1-64 16,-3 2-54-16,1-1 28 0,-19 2-50 0,29-1-111 15,-29 1-830-15,17 5-992 0</inkml:trace>
  <inkml:trace contextRef="#ctx0" brushRef="#br0" timeOffset="165467.32">22633 10979 1806 0,'0'0'672'0,"0"0"-127"15,0 0-48-15,0 0-145 0,-19 1-23 0,19-1-125 16,0 0 13-16,0 0-95 0,17-4 20 0,-17 4-56 16,23-4 22-16,-5 0-60 0,5 0 35 0,2-3-72 15,6 0 39-15,0-3-50 0,1 2-22 16,-6 2-148-16,-1-1-106 0,-2-1-87 0,0 1-211 15,-2 2-550-15,-5-1-873 0</inkml:trace>
  <inkml:trace contextRef="#ctx0" brushRef="#br0" timeOffset="165883.69">23219 10638 927 0,'0'0'708'0,"-7"-17"-102"0,7 17-123 0,-11-15-76 16,11 15-86-16,-8-13 4 0,8 13-44 0,-8-12-45 15,8 12-44-15,0 0-42 0,-6-13-49 0,6 13-28 16,0 0 1-16,11-18-9 0,0 10-14 16,6-1-3-16,3 2-11 0,0 1-7 0,2 2-6 15,0 0-6-15,-4 2-4 0,-18 2-4 0,31-1-21 16,-31 1 12-16,27 4 8 0,-27-4-9 15,20 9 9-15,-20-9-5 0,13 16 4 0,-13-16-2 16,3 20-1-16,-3-20 0 0,-8 29 0 0,-1-12-11 0,-1 0 10 16,-1-1-8-16,1-2 0 0,1-1 9 15,2-2-2-15,7-11 0 0,-7 19-1 0,7-19-2 16,0 0-6-16,4 24 7 0,-4-24-12 0,15 14 12 16,-5-5-9-16,1-1 10 0,1 0-2 0,-1 1 0 15,0 0 1-15,-1-2-2 0,-10-7 1 0,14 17 0 16,-14-17 0-16,9 17-7 0,-9-17 9 0,1 21-6 15,-1-21 51-15,-8 27-52 0,-2-11 42 16,-4 0-48-16,-4 3 42 0,-4-1-67 0,-2-1-81 16,-1-2-131-16,-2-4-127 0,-2 2-231 0,6-5-533 15,2-1-888-15</inkml:trace>
  <inkml:trace contextRef="#ctx0" brushRef="#br0" timeOffset="166126.88">22472 11408 1319 0,'-41'10'634'0,"2"-2"-117"0,0 3-110 0,3-2-89 0,4-2-30 16,8-2-59-16,1 1-1 16,7-3-84-16,16-3 31 0,-18 4 29 0,18-4 4 0,0 0-18 0,15-3 21 15,18-6 17-15,10-3-14 0,20-6-33 0,8-3-33 0,7-3-29 16,6-1-23-16,22-6 14 15,1 1-53-15,1 1 14 0,-21 7-58 0,0 3-1 0,-2 5-7 16,-2 0-83-16,-4 4-103 16,-6 2-183-16,-5 2-229 0,-18 8-923 0,-6 4-1332 0</inkml:trace>
  <inkml:trace contextRef="#ctx0" brushRef="#br0" timeOffset="167386.78">24786 13045 982 0,'0'0'517'0,"-21"-8"-133"0,21 8-63 16,-15-7-69-16,15 7-67 0,0 0-42 0,-17-6-31 15,17 6-31-15,0 0-62 0,0 0 35 16,0 0-54-16,-15-3 45 0,15 3-53 0,0 0 37 0,0 0-40 16,0 0 45-16,0 0-49 15,0 0 42-15,9 12-45 0,-9-12 42 0,0 0-53 0,21 7 58 16,-21-7-59-16,23 6 58 0,-23-6-56 16,28 2 58-16,-9 2-31 0,5-2 53 0,0 1-54 0,5-2 59 15,-1 0-51-15,9 1 54 0,2 1-66 0,1-3 57 16,3 4-72-16,2-2 65 0,2 0-10 15,2 1-5-15,5-1-5 0,12 1-57 0,3 0 62 0,3-1-24 16,5 2 51-16,3-2-72 16,3 1 67-16,3 0-63 0,3 2 54 0,4-2-5 0,5 0-63 15,6-2 60-15,2 1-61 16,28 1 57-16,1-3-76 0,-1 1 79 0,1 0-56 0,5-1 61 16,2 2-28-16,3-1 60 0,3 0-76 0,1 0 65 0,10 0-9 15,-2 2-37-15,5-2 51 0,6 0-61 16,-1 2 71-16,6 0-58 0,5 1 50 0,2 0-69 15,0 2 5-15,3 0 56 0,3-1-63 16,2 3 0-16,-3-1 0 0,-3 2 3 0,2-1 2 0,-1 1 0 16,-2 0 4-16,-3-1-10 0,-3 4-2 15,-4-3 9-15,1 1-7 0,-5-2 1 0,-2 1 0 16,-5-1 1-16,-5-2 1 0,-5 0 1 16,-3-1 0-16,-4-1 18 0,-5-1-22 0,-30-2 21 0,0 0-22 15,-4 0 5-15,-3 0-1 0,-4-1 20 0,-4 0-22 0,-3 0 20 16,-3 2-21-16,-7-2 0 0,-8 0 2 15,-15 0-8-15,-6 0-70 0,-7-2-41 0,-6 1-31 16,-10-1 2-16,-7 1-55 0,-21 1 35 16,25-3 16-16,-25 3 8 0,0 0-32 0,0 0-89 15,0 0-99-15,-9-14-232 16,-6 9-134-16</inkml:trace>
  <inkml:trace contextRef="#ctx0" brushRef="#br0" timeOffset="168346.65">24350 13247 614 0,'0'0'532'16,"-18"0"-93"-16,18 0-164 16,0 0-2-16,-19-1-117 0,19 1 24 0,0 0-75 0,0 0 9 15,0 0-63-15,-18 0 25 0,18 0-50 16,0 0 21-16,0 0-36 0,0 0 44 0,0 0-58 0,0 0 33 16,0 0-39-16,0 0 33 0,14 4-35 0,-14-4 45 15,0 0-39-15,18 3 38 0,-18-3 11 16,0 0 3-16,26 4-6 0,-26-4-7 0,21 1 7 0,-21-1-5 15,31 4 5 1,-12-2-3-16,1-1-12 0,3 0 3 0,2 1 1 0,4 1 4 16,0 0-3-16,6 0-6 0,3 1-1 15,2-1-5-15,3 2-1 0,4-3 0 0,3 3-9 0,15-2 4 16,1 0-5-16,3 3 2 16,3-2 2-16,5-1-5 0,1 0-5 0,8 1 6 0,5-2-2 0,6-1-10 15,2 1 7-15,7-2 0 0,-1 2 1 0,30 2 6 16,0-3 13-16,-1 2-1 0,6-1-2 15,-3-1-8-15,2 0 3 0,0 2-4 0,-1 0-44 0,5-2 45 16,1 2 1-16,0 1-1 0,-1-1-3 16,3 1-1-16,3-1-1 0,1-2-2 0,3 3-57 0,1-2 64 15,1 0-1-15,1 1-4 16,3 0-53-16,2 0 64 0,-1-2-59 0,0 2 65 16,0-1 16-16,1-1-55 0,-2 0 64 0,-3 1-60 0,0-1 62 15,-7 2-64-15,-3 0 62 0,-2-1-63 16,-4 1 4-16,-4 0 0 0,-7 3-7 0,-26-4 14 0,2 3 0 15,-3 0 59-15,-1 0-65 16,-2 1-2-16,-1-2 2 0,-3 2-12 0,-4 0 17 0,-4-1-11 16,-2-1 15-16,-5 0-13 15,-4-1 17-15,-3 0-14 0,-6 0 14 0,-13-1-13 0,-3-1 14 0,-2-1-14 16,-5 0 2-16,-2-1 2 16,-4 0 9-16,-9 0-5 0,-3-1 1 0,-7 1 4 0,-1 0 3 15,-18 1-25-15,22-5-21 0,-22 5-37 0,12-7-3 0,-12 7-64 16,0 0 45-16,0 0-66 0,0 0 55 15,-11-13-57-15,11 13-125 0,-27-7-499 0,8 2-328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12T13:49:15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3901 2474 616 0,'-9'-18'477'0,"2"1"-95"0,0 4-84 0,0 1-29 16,7 12-29-16,-12-18-45 16,12 18-50-16,-8-9-38 0,8 9-23 0,0 0-17 0,0 0-12 15,-11 9-7-15,8 12-8 0,1 14-5 0,-1 9-6 0,2 6-5 16,0 21 0-16,1 4 3 0,-2 8 17 15,2 5 5-15,-1 4-36 0,1 1 0 0,-1 0 0 16,2-2-3-16,0-4 22 16,2-4-28-16,-1-3 23 0,2-5 1 0,-2-4-3 0,0-4-11 15,1-6-24-15,-2-13 28 16,1-4-26-16,-1-3 25 0,-1-3-24 0,0-12 17 0,1-2-14 0,-1-6 33 16,0-18 7-16,-1 22 10 0,1-22-28 15,0 0 4-15,0 0-20 0,-10-14 11 0,7-12-21 16,-5-15 14-16,-1-20-19 0,1-13 9 0,4-11-30 0,-3-11-22 15,3-26 1-15,3 20 34 0,2-24-23 16,3 4 2-16,2 23 7 0,2 2 4 0,1 4 4 16,4 5 4-16,0 8 6 0,1 5-2 15,3 5 10-15,1 7-2 0,2 6 0 0,3 2 1 0,1 5 2 16,2 7-1-16,1 4 3 0,-1 11-3 0,1 2 4 0,2 5-3 16,2 5 3-16,2 6-2 15,1 4 3-15,-3 7-1 0,8 5-3 0,-1 7 37 0,0 4-46 16,7 8 14-16,1 7 4 0,-4 5 6 15,-1 7 3-15,-4 3 3 0,-3 6 10 0,-3 3 4 0,-5 2-5 16,-4 4-2-16,-6 0-2 16,-5 1 5-16,-5 0 25 0,-8 1-1 0,-7 2 12 0,-8 0-24 15,-8-1-3-15,-8 1 4 0,-6-2-6 16,-17 9-5-16,8-19 5 0,-2-4 4 0,2-4 18 0,1-7-15 16,5-4 7-16,5-6 20 0,9-8-30 0,4-4-17 0,6-5 5 15,2 0-18-15,5-3 2 16,11-9-12-16,-15 11 6 0,15-11-10 0,0 0 13 15,0 0-11-15,0 0 11 0,21 1-9 16,1-5-3-16,7 0 4 0,8-2-1 0,4 1 2 16,5 3 3-16,0 0 0 0,4 5 0 15,-1 1-1-15,12 7 0 0,-1 2 9 0,-2 4-8 0,1 4 11 16,1 4-11-16,0 3 11 0,0 3-1 0,2 2-4 0,0 0-68 16,0 1-68-16,-1 1-52 0,0 0-73 15,-4 0-262-15,1-3-294 0,-4-4-370 0</inkml:trace>
  <inkml:trace contextRef="#ctx0" brushRef="#br0" timeOffset="707.54">5862 3788 329 0,'-6'-20'485'0,"0"1"-111"15,-1-1-82-15,-2 1-29 0,-1 1-90 16,0-1 49-16,-3 3-82 0,0 1 55 0,-3 3-38 16,-1 2 7-16,-2 1-38 0,0 1 3 15,1 5-32-15,-1 1 7 0,0 5-38 0,-4 3-4 0,-3 6-24 16,0 5 11-16,2 4-21 0,-1 1 6 16,3 4-7-16,1 3-9 0,5-3-2 0,3 2-3 0,6-5-3 15,4 0-2-15,3-3-2 0,6 2-2 0,3-5-19 0,4 0 17 16,5-6-2-16,1-1-6 15,4-6 1-15,-1-3 4 0,4-3 0 0,-1-5-1 0,4-4 44 16,-1-1-57-16,-5 1 3 0,-4 2 7 16,-2-1 5-16,-4 3 2 0,-13 7 5 0,18-8 6 15,-18 8-6-15,0 0-9 0,17-6-4 16,-17 6-4-16,0 0 52 0,8 17-50 0,-8-17 1 0,1 28-1 16,-1-9-5-16,2 5-4 0,0 0-11 0,1 2 7 15,1 0-19-15,4 3 30 0,0 1-23 16,1-10 30-16,0-1-26 0,3-5 26 0,-2-4-26 0,-10-10 30 15,22 6-25-15,-22-6 32 16,25-7-22-16,-13-1 10 0,2-5-31 0,-2-1 28 16,-2-1-25-16,-3-3 38 0,-1 3 0 15,-1 2 0-15,-5 13-1 0,5-21 0 0,-5 21 0 0,3-15-4 16,-3 15-9-16,0 0-6 0,6-14 7 0,-6 14 0 0,0 0-3 16,0 0 4-16,0 0 3 0,14 11-35 15,-14-11 37-15,8 13-26 0,-8-13 40 0,7 13-36 0,-7-13 35 16,7 12-31-16,-7-12 42 15,0 0 7-15,7 11 50 0,-7-11 0 0,0 0 5 0,0 0-26 0,0 0 16 16,0 0-11-16,0 0 7 16,-13-18-4-16,5 5-7 0,0 1-11 0,-3-3-3 0,2-1 16 15,2-1-36-15,0 2-6 16,2 0-5-16,5 15-5 0,-5-24-10 0,5 24 1 0,3-21 2 0,-3 21-1 16,14-19 7-16,-14 19-15 15,26-10 7-15,-8 7 0 0,2 3 0 0,6 3 2 16,0 3 1-16,5 4 0 0,-1 3-1 0,-3 4-1 0,3 6 0 15,-3 0-5-15,0 5 2 0,3 7 1 16,-6-5 7-16,-2 1-9 0,-3 0 6 0,0-3-24 0,-3-1-58 16,-2-4-74-16,-3-6-26 15,-1-2-57-15,-2-5 2 0,-8-10-119 0,0 0-505 0,17 4-453 16</inkml:trace>
  <inkml:trace contextRef="#ctx0" brushRef="#br0" timeOffset="920.03">6519 3950 725 0,'0'0'563'0,"-13"-15"-125"0,13 15-90 15,-16-6-68-15,16 6-56 0,-21 5-64 0,8 3-40 0,-2 7-46 16,2 1 26-16,1 3-59 16,2 2 16-16,3 0-38 0,3-2 21 0,3-2-37 0,1-17 26 15,6 26-42-15,-6-26 37 0,17 13-26 16,-17-13 64-16,33-7 24 0,-8-9 29 0,0-5-3 16,0-6-7-16,-2-4 4 0,-2-11 32 0,-7 3-61 0,-7-5-16 15,-7-3-12-15,-11-14-11 16,-12-4-10-16,-11-2-42 0,-19-11-63 0,-9 8-62 0,-8 10-47 0,9 20 22 15,-2 6-45-15,2 9 47 16,3 4-34-16,7 7-94 0,14 5-545 0,10 4-408 0</inkml:trace>
  <inkml:trace contextRef="#ctx0" brushRef="#br0" timeOffset="1729.68">6842 3821 958 0,'-2'24'558'0,"2"-24"-162"0,0 0-87 16,-1 22-91-16,1-22-34 16,0 0-49-16,2 20-45 0,-2-20-21 0,0 0-18 0,4 22-7 15,-4-22-11-15,4 15-14 16,-4-15-23-16,8 21-7 0,-8-21 36 0,9 26-41 16,-5-12 39-16,3 5-42 0,0 0 41 0,-1 0-39 15,2 0 37-15,-1-1-40 0,0-2 42 0,0-2-38 16,0-3 28-16,-7-11-30 0,14 15 16 0,-14-15 12 0,14 7 69 15,-14-7-1-15,0 0 36 16,21-8 6-16,-21 8 18 0,13-21-10 0,-13 21-6 0,5-29-9 0,-6 10-21 16,-3-3-13-16,-3 0-17 15,-5-3-11-15,-3 0-10 0,-4 5-5 0,-1-2-7 0,-3 5-6 16,0 1-8-16,-2 2-5 0,5 5-4 16,0 2-9-16,4 1-12 0,16 6-23 0,-22-3-24 0,22 3-16 15,0 0-17-15,-15 7 21 0,15-7-79 0,0 0-22 16,13 15-11-16,0-9 23 0,8 0-7 15,4-4 18-15,2 0 8 0,2-2 44 0,0 0 2 0,-1-2 32 16,-3 1 7-16,-4 1 70 16,-21 0 47-16,30-1 68 0,-30 1 44 0,21 1 5 0,-21-1-27 15,0 0-29-15,24 1-31 16,-24-1-16-16,0 0-14 0,13 11-11 0,-13-11-10 0,3 17-8 16,-3-17-20-16,0 19 11 0,0-19-19 0,3 24 12 0,-3-24-19 15,4 24 10-15,-4-24-8 16,5 24 13-16,-5-24-14 0,8 20 10 0,-8-20-13 0,8 14 10 0,-8-14-11 15,0 0 17-15,9 13-12 16,-9-13 14-16,0 0-14 0,0 0 16 0,14-8-3 0,-14 8 13 16,9-17 1-16,-9 17 9 0,7-27 2 15,-3 11-4-15,-1-2-4 0,1 2-5 0,0 0-6 16,2-1-5-16,-1 3-5 0,-1 0-1 0,-4 14-2 0,10-20-3 16,-10 20 2-16,14-14-1 0,-14 14 0 15,17-8-5-15,-17 8 3 0,20-1 0 0,-20 1 6 0,23 8-1 16,-11-2 2-16,-2 3-1 15,1 0-4-15,-2 0 2 0,-1 1-1 0,-8-10 0 0,13 19 0 16,-13-19 0-16,9 13 5 0,-9-13 4 16,0 0 3-16,5 15 4 0,-5-15 3 0,0 0 3 0,0 0-1 15,0 0 6-15,-13 8-2 0,13-8 1 16,-13-7 0-16,13 7-6 0,-15-14-3 0,15 14-2 16,-13-21-5-16,13 21-4 15,-8-24-3-15,8 24-4 0,-1-22-2 0,1 22-3 0,7-18-1 16,-7 18 4-16,17-18-5 0,-5 11 2 0,2 0 4 0,-14 7 1 15,29-1-1-15,-11 2 1 16,4 1 0-16,1 4 0 0,-1 3 1 0,4 2 40 0,-1 3-45 16,-2 2 4-16,-1 6 0 0,-2 1 4 15,-2 3-3-15,-2 3 0 0,0 2 2 0,-3 4-2 0,-1 1-3 16,-2 3 4-16,-1 0-28 0,-1-2-125 16,-1 2-92-16,1-4-103 0,-2-2-680 0,3-4-768 15</inkml:trace>
  <inkml:trace contextRef="#ctx0" brushRef="#br0" timeOffset="2019.83">9229 2569 917 0,'-4'-14'613'0,"4"14"-169"0,-7-19-94 15,7 19-79-15,0 0-77 16,0 0-40-16,0 0-30 0,-13 9-21 0,8 17-21 0,-3 13-18 16,2 8-13-16,-3 15-5 15,0 4 7-15,1 9-4 0,-1 10-26 0,-1 7 14 0,-5 23-23 0,5-23 8 16,0-1-13-16,0-3 14 0,2-7-6 0,4-8 19 16,2-4-26-16,3-6-2 0,2-15-2 15,3-2-6-15,0-8-17 0,2-5-41 0,-1-11-52 0,0-2-54 16,-1-8-81-16,-6-12-184 15,0 0-372-15,0 0-349 0</inkml:trace>
  <inkml:trace contextRef="#ctx0" brushRef="#br0" timeOffset="2200.07">8827 2794 697 0,'-13'-6'732'0,"13"6"-233"0,-16-11-107 15,16 11-95-15,0 0-74 0,0 0-52 16,13-10-27-16,10 6-34 0,13 1-19 0,8-3-19 0,7 3-12 15,17-3-13-15,4 0-34 16,2 2-73-16,1 3 10 0,2 2 10 0,-3 2 7 0,-2 0-51 0,-6 2-50 16,-17 1-16-16,-4 2-11 15,-9 2-95-15,-13-3-180 0,-7 5-186 0,-7 1-154 0</inkml:trace>
  <inkml:trace contextRef="#ctx0" brushRef="#br0" timeOffset="2329.96">8712 3320 1227 0,'-34'9'664'16,"11"-2"-169"-16,10-2-131 15,13-5-87-15,0 0-52 0,0 0-51 0,51-7-29 16,3-7-29-16,9-4-19 0,8-2-41 16,7-2-38-16,6 1-20 0,5 1-63 0,19-4-111 15,-20 6-36-15,-4 1-261 0,-3 2-388 16,-6 4-462-16</inkml:trace>
  <inkml:trace contextRef="#ctx0" brushRef="#br0" timeOffset="3219.71">10236 3294 1027 0,'-9'-18'713'0,"2"2"-144"0,0 4-134 0,7 12-112 16,-12-19-69-16,12 19-60 0,-6-13-43 0,6 13-31 0,0 0-31 16,0 0-31-16,0 0-29 15,0 0-67-15,0 0-64 0,12-9-93 0,-12 9-3 16,24 12-83-16,-9-4-637 0,2 4-566 0</inkml:trace>
  <inkml:trace contextRef="#ctx0" brushRef="#br0" timeOffset="3339.9">10270 3840 349 0,'-11'8'697'0,"0"0"-166"0,11-8-197 15,-13 11-35-15,13-11-134 0,0 0-58 16,0 0-160-16,6 13-330 0,-6-13-207 0,22 5-120 0</inkml:trace>
  <inkml:trace contextRef="#ctx0" brushRef="#br0" timeOffset="4399.78">11960 3251 687 0,'-8'-22'703'0,"-1"3"-170"0,-3 3-99 0,1-1-78 0,3 6-85 16,8 11-61-16,-12-16-47 15,12 16-35-15,0 0-24 0,-11-8-21 0,11 8-15 0,-9 19-11 16,4 4-10-16,-2 12-11 15,1 6-15-15,0 5 5 0,3 12-6 16,-3 1-4-16,5-9-8 0,0 3 38 0,0-1-43 0,2 1 47 16,0 0-53-16,1-5 44 0,0-1-52 0,3-6 41 0,-3-6-49 15,0-8 4-15,0-4 6 0,1-5 6 16,-3-18 9-16,2 23 3 0,-2-23 36 0,0 0-52 0,0 0 43 16,0 0-54-16,-13-11 40 0,6-11 8 0,-3-10-51 0,2-8 43 15,-3-16-48-15,1-8 1 16,4-5 2-16,1-6 2 0,6 0 2 0,5 0 1 15,4 4 8-15,7 3 0 0,1 6-11 16,4 5 13-16,4 7-10 0,1 7 4 0,2 5-1 0,-4 11 2 16,2 4 1-16,-1 6 2 15,-2 5-2-15,-1 7 7 0,-5 4-4 0,0 6 9 0,-2 6-11 16,-2 3 15-16,-3 7 4 0,-5 10 0 16,-6 5-10-16,-6 6 9 0,-8 9-9 0,-8 4 5 0,-3-1-3 15,-6-1 10-15,-3-1-12 0,-5-3 10 0,1 0-4 0,-2-6-2 16,2-3-1-16,1-7-6 15,9-9 10-15,5-4 1 0,3-3-1 0,7-4-12 0,1-4-3 16,12-9 2-16,0 0-1 0,0 0-3 16,0 0 0-16,0 0 10 0,25-4 0 0,0-3 0 0,5-1-1 15,6 0-3-15,1-1-6 16,3 4 12-16,0 1-11 0,0 3 13 0,-2 4-1 0,2 3-2 16,-4 4 3-16,-3 2-1 0,-1 1 0 0,-3 2-6 0,-3 3 43 15,-3-1-70-15,-2 2 8 0,-1 2-110 16,-4 0 10-16,-2-5-61 0,-2 0-122 0,-2 0-599 15,1-6-544-15</inkml:trace>
  <inkml:trace contextRef="#ctx0" brushRef="#br0" timeOffset="5569.68">12628 3626 1134 0,'0'0'663'0,"-2"-17"-128"0,2 17-117 16,0 0-105-16,-5-18-64 15,5 18-54-15,0 0-40 0,0 0-31 0,0 0-25 0,0 0-18 16,-23 12-17-16,17 1-15 0,0 1-11 16,0 1-8-16,4 2 28 0,0-2-50 0,2-15 39 15,2 32-49-15,3-16 35 0,2-2-6 0,-1-1-3 0,3-1-3 16,3-1-5-16,-1-4-2 0,-11-7-2 15,24 6 0-15,-24-6-36 0,28-4 39 0,-11-5-41 0,0-2 4 16,-2-2 7-16,1-3 5 0,-3-2 4 16,-4 1 5-16,0-1 5 0,-4 3 9 15,1 2 13-15,-6 13 8 0,5-18-7 0,-5 18-9 16,7-13-16-16,-7 13 3 0,0 0-3 0,0 0 0 0,0 0 9 16,0 0-10-16,7 11-2 0,-3 3-1 0,-2 5 30 0,2 2-39 15,1 1 37 1,2 3-5-16,4 3-8 0,0 1-36 0,5-4 37 0,1 0-37 0,2-4 28 15,2-2-60-15,-2-10 42 16,4-5-71-16,-3-4 33 0,6-7-21 0,4-3 63 16,1-9-48-16,0-6 50 0,2-11-50 0,-2-3 3 15,-5-6-10-15,-3-3-2 0,-2-5 7 0,-6-3 7 0,-3 0 7 16,-4 1 12-16,-5 10 4 0,-1 3 9 0,-4 4 31 16,-1 5 31-16,1 9 10 0,0 5-2 15,0 2-11-15,2 17-9 0,-2-22-15 0,2 22-3 0,0 0-6 16,0 0 0-16,0 0 0 15,-5 17-10-15,5 8 11 0,3 11-12 0,-1 3 14 0,4 7-13 0,3 12 10 16,5 3-2-16,1 1 41 16,2-3-43-16,4-5 45 0,4-3-8 0,6-2-6 0,1-8-57 15,4-5 12-15,3-9-79 16,-8-9 13-16,3-7-96 0,1-5 10 0,-5-5-43 0,-1-1-20 16,-2-5 2-16,-5-4 33 0,-2 1 20 0,-7 1 102 0,-13 7 95 15,17-11 78-15,-17 11-48 0,0 0 79 16,8-10-33-16,-8 10 49 0,0 0-61 0,0 0 29 15,0 0-75-15,0 0 34 0,0 0-65 16,4-15 39-16,-4 15-57 0,0 0 50 0,12-10-61 16,-3 0 55-16,5-2-67 0,1-3 15 15,8-5 3-15,-3 0 2 0,4-4-8 0,-3 3 10 0,0-1 1 16,-4 2-21-16,-3 2 41 0,-5 3 3 16,-1 1 43-16,-3 3 6 0,-5 11 29 0,7-21-3 0,-7 21-1 15,-5-16-1-15,5 16-11 0,-13-14-10 0,13 14-14 16,-25-7-9-16,25 7-12 0,-34 4-8 15,10 1-6-15,2 4-4 0,-3 3-3 0,2 3-3 0,2 2-3 16,6 0-2-16,2 1-4 16,4 3-2-16,4 1 27 0,5 0-31 0,3 2 39 0,3-1-7 15,8 2-42-15,4-1 36 0,4-2-41 16,5-2 35-16,3-4-46 0,5-2 47 0,1-6-54 0,7-9 18 16,2-2-83-16,-1-6 23 0,13-10-23 0,-3-4-58 0,-2-5 46 15,-4-2-36-15,-4-5 17 0,-9-1 19 16,-5-3-16-16,-5-3 76 0,-10 6-43 15,-4 0 96-15,-4 1 9 0,-5 6 78 16,-4 3-6-16,-5-1 35 0,-2 2 20 0,-6 2-11 0,-3 3-6 16,-1 7-5-16,0 3-13 15,-2 3-19-15,-1 1-20 0,4 5-12 0,1 2-7 0,2 5-10 16,-3 2-7-16,5 5-7 0,5 3-3 16,0 5-6-16,8-2 0 0,4 6-2 0,6 6-1 0,5 0-1 15,6 1-2-15,4 6 0 0,6 1 41 0,0-1-47 0,1 1 40 16,0-6-4-16,-8-6-7 0,-4-2-41 15,1-2 39-15,-6-1-39 0,-5-4 43 0,-4 1-40 0,-4-3 42 16,-6 1-45-16,-7 3 34 16,-8 4-109-16,-8-1-22 0,-4-4-135 0,-5-3-139 0,-11 2-653 15,4-5-792-15</inkml:trace>
  <inkml:trace contextRef="#ctx0" brushRef="#br0" timeOffset="8099.79">1510 5773 943 0,'-15'-16'563'0,"1"9"-145"0,0 3-64 0,-6 1-55 0,0 4-83 0,-7 3-59 0,-7 5-17 16,0 5-38-16,-10 7 0 0,-2 7-34 0,2 2 1 15,-2 4-26-15,4 0 3 0,4 2-11 0,7 0-2 16,8-6-7-16,5 0 43 0,9 2-63 0,7-5 51 0,8 5-61 0,6-1 51 16,8 0-61-16,5-3 44 15,11 5-77-15,5-3 50 0,1-3-57 0,4-3 47 0,-11-4-55 16,1-1 47-16,-5-4-66 15,-4 3 67-15,-5 0-42 0,-4 1 55 0,-7-1-41 0,-5 3 55 0,-4 3-57 16,-10 6 6-16,-5 1-8 16,-7 0 7-16,-8 8-4 0,-5-2-10 0,-2-5-17 0,-3 1-18 15,-3-4-17-15,9-8-57 16,-2-6-11-16,11-7-10 0,6-7-114 0,2-6-54 0,5-5-160 16,4-13 18-16</inkml:trace>
  <inkml:trace contextRef="#ctx0" brushRef="#br0" timeOffset="8289.84">1357 6107 299 0,'18'-19'602'0,"-4"6"-173"0,-4 3-90 16,0 1-60-16,-10 9-33 0,14-12-11 0,-14 12-6 0,0 0-11 16,11-9-29-16,-11 9-36 15,0 0-30-15,0 0-29 0,11 9-16 0,-11-9-14 0,4 25 37 16,0-8-68-16,1 7 44 0,4 7-11 0,1 1-14 16,1 4-60-16,5 2 51 0,3 12-22 0,6 1 51 15,0 1-48-15,0-4 42 0,2-4-63 0,0-2 1 16,-3-13-3-16,1-3 18 0,-2-6-84 15,-5-8 6-15,-1-4-113 0,-17-8-33 0,25 5-33 0,-25-5-148 16,9-11-500-16,-9 11-508 16</inkml:trace>
  <inkml:trace contextRef="#ctx0" brushRef="#br0" timeOffset="8949.6">1427 6498 924 0,'-18'-2'594'0,"18"2"-168"0,-25-4-93 0,25 4-65 0,-13-4-66 15,13 4-51-15,0 0-32 0,9-16 27 16,9 3-89-16,10-4 47 0,6-2-68 0,14-7 39 0,2-2-59 15,2 1 45-15,2 1-63 16,-1-2 48-16,-2 3-57 0,-4 3 2 0,-11 3-3 16,-3 3 3-16,-3 2 7 0,-5 2 1 15,-4 3 6-15,-7 3 22 0,0 0 34 0,-14 6 27 0,19-8 13 16,-19 8 3-16,14-8-10 0,-14 8-19 0,0 0-13 0,0 0-12 0,0 0-11 16,5-11-3-16,-5 11-2 15,0 0 0-15,-12-8-1 0,12 8-4 0,0 0-8 0,-19-6-1 16,19 6-1-16,0 0-1 15,-26 3-5-15,26-3-10 0,-24 11-1 0,10 0 34 0,0 5-43 16,3 0 35-16,0 2-2 0,1 3-6 16,6 3-41-16,2 1 41 0,2 2-41 0,4 5 5 0,3 2 1 15,5-2 0-15,1 2-11 16,4-2 2-16,1-2 2 0,2-3-6 0,1-4-8 16,1-6-37-16,2-3 5 0,-1-7 59 0,1-6-48 0,-1-4 60 15,7-6-49-15,-1-5 57 0,-3-5-51 16,0-3 48-16,-1-3-1 0,-3 1 6 0,-6 1 2 0,-4 3 6 15,-1 3 10-15,-4 4 8 0,-7 13 28 16,9-20-30-16,-9 20 21 0,9-13-42 0,-9 13-6 0,0 0-2 16,0 0-4-16,0 0-3 15,11 8 4-15,-11-8-3 0,6 25-1 0,-1-6 2 0,1 3-45 16,-1 1 53-16,3 1-48 0,-1 0 52 0,2 7-49 16,1 1 54-16,0-3-47 0,-2-7 26 0,1-3-23 15,-4-1 43-15,0-4-35 0,-5-14 64 0,8 20-19 16,-8-20 54-16,0 0-11 0,3 16-14 15,-3-16-18-15,0 0-10 0,0 0-6 0,-17-9-2 0,6-2-9 16,-1-5-4-16,-3-9-3 16,-1 0-3-16,2-5-3 0,2-4-1 0,2-2-1 0,3-2-7 0,4-1 3 15,2-1 2-15,4 3-4 16,2 2 7-16,4 4-6 0,0 3-1 0,3 6-26 0,0-2 36 16,1 9-33-16,-1 2 31 0,-1 3-33 0,-11 10 42 0,21-10-41 15,-21 10 44-15,20 0-8 16,-20 0 1-16,16 9-3 0,-16-9 2 0,12 19-8 0,-12-19 32 0,2 31-27 15,-2-10 1-15,-6 3-3 16,-2 4-1-16,-2 0-10 0,-3 2-35 0,-2-3-94 16,0-2 4-16,0-2-86 0,3-5 28 0,0-3-60 15,5-3-74-15,7-12-128 0,-9 7-385 0,9-7-427 16</inkml:trace>
  <inkml:trace contextRef="#ctx0" brushRef="#br0" timeOffset="9489.62">2777 5900 471 0,'0'0'731'0,"-3"-18"-184"0,3 18-130 0,0 0-83 15,-1-16-83-15,1 16-61 0,0 0-37 16,0 0-26-16,0 0 0 0,0 0 24 0,0 0 5 0,1 19 30 15,1 3-55-15,1 5-11 16,-1 0 6-16,3 8-55 0,1 1 15 0,0 1-14 16,1 3-9-16,2 0-13 0,1-1-12 15,0 0-8-15,0-3-7 0,2-3-9 0,0-1-11 0,1-4-44 16,-4-7-83-16,-1-5-11 0,-2-2-115 16,-6-14-7-16,11 15-65 0,-11-15-220 0,0 0-336 0,0 0-495 15</inkml:trace>
  <inkml:trace contextRef="#ctx0" brushRef="#br0" timeOffset="9639.77">2815 6013 1068 0,'-5'-20'497'0,"0"5"-79"0,2 0-38 0,3 15-44 0,-8-21-51 15,8 21-27-15,-8-17-37 0,8 17-31 16,0 0-38-16,-8-16-29 0,8 16-26 0,0 0-21 0,0 0-18 16,-16 4-12-16,4 11-5 0,0 3-9 0,-5 5-5 0,2 5 28 15,-2 1-133-15,0 2-79 16,2-2-142-16,-2 1-324 0,5-3-309 0,3-4-593 0</inkml:trace>
  <inkml:trace contextRef="#ctx0" brushRef="#br0" timeOffset="9789.64">2646 6523 1244 0,'-4'13'704'16,"4"-13"-118"-16,-5 24-199 0,5-24-43 0,0 0-112 15,-2 21-9-15,2-21-83 0,0 0 10 0,0 0-66 0,16 9 20 16,1-14-48-16,11-5 5 15,5-4-43-15,3-3 3 0,10-6-36 0,-1-1-128 0,1-1-188 16,-13 4-793-16,9-2-871 16</inkml:trace>
  <inkml:trace contextRef="#ctx0" brushRef="#br0" timeOffset="9969.56">3137 5964 1644 0,'0'0'588'0,"0"0"-174"0,5-13-73 15,-5 13-109-15,12-15-2 16,-12 15-87-16,14-10 7 0,-14 10-70 0,16-10 26 16,-16 10-63-16,25-6 32 0,-9 3-61 0,2 3 39 15,2 0-67-15,2 4-113 0,-2 2-100 0,-1 4-197 16,-5 4-539-16,-1 4-649 0</inkml:trace>
  <inkml:trace contextRef="#ctx0" brushRef="#br0" timeOffset="10110.01">3128 6607 1673 0,'-13'6'730'0,"13"-6"-181"0,-16 5-125 0,16-5-85 16,0 0-69-16,0 0-57 16,0 0-44-16,0 0-34 0,0 0-35 0,0 0-28 0,0 0-30 15,0 0-43-15,0 0-79 0,0 0-99 16,0 0-132-16,14-8-74 0,-14 8-703 0,0 0-838 16</inkml:trace>
  <inkml:trace contextRef="#ctx0" brushRef="#br0" timeOffset="10399.54">1734 7603 503 0,'-35'13'574'16,"-1"-1"-73"-16,2 0-166 16,3 0 36-16,2-3-93 0,6-1 20 0,7-3-98 15,16-5 9-15,-23 7-98 0,23-7 28 0,0 0-78 0,0 0 39 0,0 0-73 16,0 0 94-16,27-20-9 15,16-1 48-15,15-9-54 0,12-6 6 0,31-16-42 0,5-4 12 16,15-1 5-16,7-2 21 16,8 0-66-16,3-1 33 0,2-2-13 0,-4 4-54 0,0 7 39 0,-4 2-47 15,1 4-3-15,-7 2 0 16,-6 6-2-16,-10 5-7 0,-26 10 2 0,-8 5 4 0,-7 3-27 16,-9 3-34-16,-15 3-31 0,-7 4-8 0,-11 0 2 0,-6 3 27 15,-22 1 17-15,26 5-8 16,-26-5-38-16,0 0-79 0,5 13-12 0,-5-13-65 0,-24 15-210 15,1-5-413-15,-8 2-509 0</inkml:trace>
  <inkml:trace contextRef="#ctx0" brushRef="#br0" timeOffset="20849.93">5130 5979 840 0,'-7'-18'656'0,"2"5"-126"0,5 13-164 0,-8-21-38 0,8 21-125 16,-8-16 3-16,8 16-87 0,0 0 20 15,0 0-75-15,0 0 27 0,0 0-61 16,-10 23 45-16,10 3-62 0,0 10 46 16,2 4-14-16,3 6-1 0,2 10-10 0,2 1-7 0,0 1-5 15,2-4-65-15,1 0 66 16,2-2-46-16,-1 1 50 0,1-2-47 0,0-11 46 0,-2-2-50 16,1-5 45-16,-3-4-49 0,-1-7 36 0,0-2-61 0,-4-6 42 0,-5-14-59 15,6 19 27-15,-6-19-64 16,0 0 46-16,0 0-28 0,0 0 52 0,0 0-29 0,-14-29 64 15,1 2-39-15,-3-6 44 0,-3-11-42 16,-2-4 55-16,0-4 4 0,2-4 12 0,-2 1-7 16,4-1-42-16,0-1 46 0,4 1-49 15,2 4 47-15,4 8-62 0,4 1 63 0,3 2-48 0,5 0 45 16,1 3-49-16,6 2 52 0,1 4-49 0,2 1 41 0,2 6-42 16,4 3 52-16,0 4-50 15,-1 6 46-15,0 4-45 0,-1 5 5 0,-1 3 5 0,2 6 3 0,-1 5 7 16,2 6 5-16,-5 5 19 15,-4 5 61-15,-3 3-62 0,-5 4 52 0,-6 3-29 0,-3 3 58 16,-6 1-11-16,-8 9-16 16,-2-2-14-16,-3 0-17 0,-1-4-10 0,4-11 1 15,3-3-12-15,2-5-30 0,6-7-60 16,3-5-86-16,7-13 16 0,0 0-59 0,0 0-38 0,0 0-75 16,31-16-172-16,-4-5-270 0,2-3-273 0</inkml:trace>
  <inkml:trace contextRef="#ctx0" brushRef="#br0" timeOffset="20979.77">5546 6157 743 0,'0'0'464'15,"27"4"-33"-15,-27-4-72 0,20 12-46 16,-13-1-28-16,0 0-53 0,-2 3-24 0,-1 2-15 0,-1 0-29 16,1 2-28-16,-3 0-21 15,0 1-24-15,0 0-20 0,1 2-13 0,0-1-12 0,2-3-13 16,-1-2-15-16,-3-15-77 0,9 22-116 16,-9-22-34-16,11 7-166 0,-11-7-541 0,13-8-564 0</inkml:trace>
  <inkml:trace contextRef="#ctx0" brushRef="#br0" timeOffset="21450.03">5458 6100 1579 0,'0'0'637'15,"0"0"-150"-15,0 0-136 0,0 0-72 16,0 0-50-16,0 0-61 0,22-9-33 0,-22 9-17 0,29-10-25 16,-7 3-28-16,8-2-61 0,1-2-68 0,2 2-119 0,1 0 22 15,1 2-71-15,-2 1-50 16,-2 0-74-16,-5 0-6 0,-1 5-21 0,-6 0 109 0,-19 1 24 15,31 0 172-15,-31 0 237 0,23 4 48 16,-23-4 43-16,13 12-40 0,-13-12 62 0,0 0-81 16,1 24 56-16,-1-24-11 0,-10 25-17 15,2-8-19-15,0-1-58 0,-1 0-8 0,1 0-48 0,1 2 4 16,2 1-37-16,1 1 9 0,0 1-40 0,3 0 19 0,3 1-22 16,1 2-4-16,2-1-4 15,1 1-4-15,3-2-4 0,2-2-4 0,0-1-4 0,1-2-15 16,3-3-57-16,0-2-24 0,-1-5-60 15,1-3 65-15,-15-4-34 0,33-4 35 0,-12-4-41 0,3-7 60 16,1-2-8-16,-2-4 11 0,-1-1 10 16,-2-2 6-16,-3 0 13 0,-2 1-17 15,-6 2 54-15,0 1-40 0,-3 1 61 16,0 0-24-16,-2 2 48 0,0 3-30 0,-4 14 62 0,4-25-35 16,-4 25 65-16,3-19-34 0,-3 19 59 0,0 0-60 0,4-21 43 15,-4 21-57-15,0 0 36 0,0 0-62 16,0 0 38-16,0 0-58 0,0 0 42 0,0 0-21 15,0 0-32-15,8 19 45 0,-6-2-5 16,-1 1 3-16,2 7-18 0,0-1 3 0,-1 1-11 0,3 0-7 16,0 0-11-16,1 0-62 15,2-1-152-15,-2-1-42 0,2-5-214 0,0-3-431 0,-8-15-546 0</inkml:trace>
  <inkml:trace contextRef="#ctx0" brushRef="#br0" timeOffset="21739.54">6422 6163 1285 0,'4'-22'609'0,"-4"22"-172"0,0 0-47 0,2-20-88 16,-2 20-60-16,0 0-49 0,0 0-40 0,0 0-30 15,0 0-28-15,0 0-17 16,-12 19-12-16,6 0-15 0,-1-1 9 0,-1 3-25 0,-1 0-8 0,1 1-4 16,0-2-5-16,1 1-5 0,-1-3-23 0,3-3 16 0,0-2 42 15,5-13 36-15,-9 21 18 16,9-21 21-16,-6 15 57 0,6-15-11 0,0 0 23 0,-8 17 10 15,8-17-5-15,0 0-11 16,0 0-29-16,-7 14-26 0,7-14-31 0,0 0-20 0,0 0-22 0,0 0-7 16,0 0-15-16,0 0-2 15,16 9-10-15,-16-9-5 0,32 0-13 0,-7 0-19 0,1 3-86 16,1-1-71-16,2 2-49 0,4 0-99 0,0 3-118 0,0 4-52 16,-2 1-230-16,-2 5-422 15,0 0-888-15</inkml:trace>
  <inkml:trace contextRef="#ctx0" brushRef="#br0" timeOffset="25979.73">8138 6475 1390 0,'-8'-12'621'0,"0"2"-107"16,8 10-135-16,-15-17-76 0,15 17-59 16,-11-11-52-16,11 11-38 0,0 0-31 0,-10-9-24 0,10 9-20 15,0 0-13-15,-11 10-14 0,11-10 3 0,-8 24 13 0,5-8-16 16,-1 4-11-16,1 3-10 15,1-8 3-15,2 4-5 0,-1-2-8 0,1-17-1 0,1 28-2 16,-1-28-2-16,1 21 0 0,-1-21-15 16,0 0 11-16,1 19 42 0,-1-19 13 0,0 0 11 15,0 0 4-15,0 0-15 0,0 0-13 16,0 0-7-16,-10-12 11 0,4-2 3 0,1-4-13 16,-1-3-13-16,1 1-7 0,-1 0-4 0,3 0 8 0,2 1-18 15,4-5 16-15,4 2-27 16,5-5 20-16,5 2-24 0,3 3 15 0,5 0-20 0,3 5 21 0,1 3-27 15,3 3 19-15,0 3 2 16,-4 4-3-16,1 4-2 0,-1 3 0 0,4 4-24 0,-3 4 28 16,-4 3-23-16,-1 5 21 0,-4 6-12 15,-5 1 0-15,-1 3-4 0,-5 2 3 0,-4 1-5 0,-3-6 11 16,-2 4-84-16,-1-4-61 0,-1-1-149 0,0-7-170 0,0-3-847 16,2-15-1051-16</inkml:trace>
  <inkml:trace contextRef="#ctx0" brushRef="#br0" timeOffset="27539.68">9711 6467 982 0,'-8'-14'723'16,"-1"1"-147"-16,-2 1-128 0,1 2-95 0,10 10-90 0,-15-14-34 0,15 14-70 15,-13-8-14-15,13 8-55 16,0 0 4-16,-14 11-39 0,9 2-2 0,-3 8-12 0,3 1-6 16,1 3-9-16,3 3-5 0,1-2-7 0,1-1-2 15,3 2-1-15,1-4-1 0,2-2-2 16,-1-2-2-16,0-4-3 0,0-2-2 0,-6-13 6 0,10 18 13 0,-10-18 34 15,0 0 37-15,10 12 47 16,-10-12-34-16,0 0 24 0,0 0-40 0,0-21 4 0,-4 5-37 16,-3-5 11-16,-3-7-43 0,-1-1 17 15,0-2-29-15,2 0 27 0,1 2-39 0,3 2 26 0,5 2-7 16,4-1-6-16,7-4-5 0,7 2-7 0,5 3-19 0,6 2-17 16,6 2-35-16,2 3-70 15,3 4-20-15,2 2-44 0,4 5-22 0,0 1-21 0,2 5 2 16,-1 2 6-16,0 1-8 0,-2 2-39 15,-2 0-87-15,-5 0-99 0,-2 2-235 0,-10-3-236 16</inkml:trace>
  <inkml:trace contextRef="#ctx0" brushRef="#br0" timeOffset="28639.74">10343 6296 1404 0,'0'0'509'0,"0"0"-23"15,0 0-78-15,-17 10-49 16,17-10-73-16,-21 4-1 0,21-4-89 0,-30 1 3 16,12 2-45-16,-1 0-26 0,1-1-30 0,-4 4-21 0,0 1-20 0,-3 3-41 15,-3 4 23-15,1 1-35 16,1 3 30-16,1 2-45 0,2-1 30 15,3 1-24-15,5-3-11 0,2 0 9 0,4 0 3 16,0 1 5-16,5-4 1 0,4-14 1 0,-1 25 3 0,1-25 31 16,8 22-37-16,-8-22 1 0,18 13-1 15,-18-13 33-15,28 3-39 0,-11-5 33 0,6-4-37 0,-1-1 33 16,1-2-44-16,-3 0 35 0,0 1-27 0,-1-1 34 0,-6 1-40 16,-1 3 42-16,-12 5-39 15,20-9 34-15,-20 9-37 0,14-5 37 0,-14 5-37 0,0 0 36 16,18-1-33-16,-18 1 34 0,0 0-37 15,19 9 3-15,-19-9 4 0,12 13 2 0,-12-13-6 0,13 16 4 16,-13-16 8-16,15 14 0 0,-15-14-4 16,13 11 1-16,-13-11 5 0,15 6-1 0,-15-6 5 0,0 0-6 15,22 0 2-15,-22 0-1 16,14-4 3-16,-14 4 0 0,12-9 0 0,-12 9 0 0,11-11 0 16,-11 11-1-16,0 0-2 0,11-8-24 0,-11 8 16 0,0 0 9 15,16-6-2-15,-16 6-1 0,0 0 4 16,25 3-1-16,-25-3-15 0,25 11 3 15,-8-3 3-15,-1 2 4 0,0-1 0 16,0 0 2-16,-2-2-1 0,-1 0 1 0,-1 1 0 0,-12-8 3 16,18 10 4-16,-18-10-5 15,14 7 33-15,-14-7 57 0,0 0 31 0,0 0 25 0,0 0 18 16,0 0 7-16,0 0 0 0,0 0 5 0,-7-13-15 0,-3 6-24 0,0-3-21 16,1 1-16-16,-2 0-23 15,11 9-10-15,-14-15-19 0,14 15-9 0,-10-13-14 0,10 13-4 16,0 0-12-16,4-20-4 15,-4 20-8-15,21-15-4 0,-2 7-12 0,1 2 0 0,3 4-9 16,3-1 4-16,1 1-3 0,1 4-8 16,2 1 4-16,4-1 4 0,0 4 6 0,-1 0 1 0,-2 3 2 15,-2 0 2-15,-6 0-4 16,-3-2-1-16,-2 1 6 0,-3-1-2 0,-4 2 6 0,-1 0-13 16,-10-9-36-16,13 19-66 0,-13-19 17 0,7 12-9 0,-7-12-43 0,0 0 21 15,7 14-53-15,-7-14-16 16,0 0-20-16,0 0-10 0,0 0 19 0,0 0 37 15,10-7 41-15,-10 7 34 0,5-17 23 0,-5 17 16 16,4-17 11-16,-4 17 13 0,4-22 23 0,-4 22 20 0,4-19 17 16,-4 19 14-16,4-18 16 15,-4 18 4-15,0 0-6 0,5-19-7 0,-5 19-11 0,0 0-10 16,5-13-12-16,-5 13 7 0,0 0-3 0,0 0 3 16,13-8-1-16,-13 8-2 0,0 0 2 15,0 0-2-15,19 5 0 0,-19-5-1 0,0 0 0 16,19 9-1-16,-19-9-1 0,0 0-46 15,17 7 56-15,-17-7-51 0,0 0 61 0,15 3 1 0,-15-3 21 16,0 0 30-16,0 0 18 16,0 0 13-16,21 0 5 0,-21 0 5 0,0 0 36 0,0 0-63 0,15-3 42 15,-15 3-58-15,0 0 19 16,0 0-54-16,12-7 27 0,-12 7-51 0,0 0 35 0,7-11-49 16,-7 11 28-16,8-13-38 0,-8 13 45 0,13-21-48 0,-2 5 43 15,0-1-46-15,-1 0 46 0,0-1-5 16,0 1-5-16,-1 1-2 0,-3 2-3 0,-6 14 2 0,7-21 10 15,-7 21 8-15,0 0 0 16,0-21-5-16,0 21-8 0,-11-9-5 0,11 9-6 0,-25 1 8 16,4 4-8-16,-1 4-1 15,-3 5-3-15,-1 0-1 0,8-2-1 0,0 1-18 0,2 0 13 16,3 2 1-16,2 0-26 0,5-2 39 0,6-13-42 0,-4 22 43 0,4-22-39 16,7 21 43-16,-7-21-39 15,16 14 43-15,-16-14-38 0,27 7 39 0,-27-7 2 0,30-1 18 16,-10-3-1-16,1-4 48 15,-4 0 13-15,0-3 10 0,-3-1 0 0,-1-2-16 0,-3-4-15 0,-4-1-18 16,-1-5-9-16,-5-1-15 16,-6-6-11-16,-2-3-14 0,-5-3-19 0,-8-9-61 15,-3 1-15-15,-2 3-12 0,7 10 14 16,-5 3-42-16,5 4 42 0,1 4-46 0,4 5-22 16,5 5-54-16,9 11 0 0,-8-12-35 0,8 12 21 0,0 0-57 0,0 0 31 15,18 7-54-15,-1 3-8 16,3-3-133-16,3 3-402 0,5 1-416 0</inkml:trace>
  <inkml:trace contextRef="#ctx0" brushRef="#br0" timeOffset="29279.74">11336 6073 1296 0,'17'12'312'0,"-3"0"98"0,-2 1-5 0,-1 2-61 16,-2 2-73-16,-2 4-57 15,0 0-2-15,-2 1-55 0,1 0-17 0,-1 0-39 0,0 1-5 16,1 0-34-16,1-2-11 0,1-2-9 0,3 1-28 0,1-3 18 16,-1-4-7-16,5 1-5 0,-1-5-11 15,2-4 19-15,2-2 56 0,0-4-27 0,5-4 30 16,1-2-16-16,5-5-13 0,-2-3-16 15,1-3-9-15,-4-2-4 0,-5-2-4 0,-4-1-4 0,-5 4-34 16,-4-2 33-16,-5 5-30 0,-2-1 47 16,-4 2-39-16,-6-1 37 0,-3 3-42 0,-5 2 34 0,-4 4-48 15,-1 2 35-15,-2 4-28 16,6 1 36-16,-2 2-44 0,3 2 38 0,-1 3-36 16,5 0 36-16,4 2-41 0,10-9 40 0,-10 18-6 0,10-18-5 15,4 14-27-15,-4-14-22 16,20 14-22-16,-2-10 18 0,-2-2 11 0,4-1 1 0,2-1 9 0,-4 0-20 15,1 0 37-15,-19 0-13 16,29 1 24-16,-29-1-21 0,22 2 23 0,-22-2-21 0,17 3 24 16,-17-3-19-16,14 6 28 0,-14-6-20 15,12 9 20-15,-12-9-21 0,8 11 20 0,-8-11-21 0,0 0 21 16,12 12-23-16,-12-12 22 0,0 0-32 0,0 0 30 16,13 11-13-16,-13-11 54 0,0 0-1 15,0 0 65-15,0 0-4 0,0 0 1 0,16-9 30 0,-16 9-77 16,5-16-12-16,-5 16-9 0,5-22 1 15,-5 22-11-15,6-25-36 0,-6 25 28 0,6-22-37 16,-6 22 31-16,10-21-40 0,-10 21 33 16,11-15-35-16,-11 15 34 0,21-9-36 0,-21 9 25 0,27-3-24 15,-10 5 27-15,5 3 8 0,-1 1-2 16,1 4-14-16,-1 0 0 0,1 0 2 0,-3 2 10 16,0-4-2-16,-1 3-27 0,-4-2 31 0,-2-2-9 0,-12-7 11 15,19 10 2-15,-19-10 0 0,0 0 0 16,13 8 4-16,-13-8 47 0,0 0 48 0,0 0 33 15,0 0 17-15,0 0-7 0,0 0-19 0,0 0-25 16,-11-11-19-16,11 11-17 0,0 0-18 0,-6-17-13 0,6 17-14 16,4-17 2-16,-4 17-19 15,13-20 4-15,-1 7-16 16,3 2 3-16,1 3-10 0,1-1 5 0,4 3-13 0,-3 3 1 0,0 3-7 0,1 1 3 16,5 4-6-16,-4 3-2 0,4 6 3 15,-1 3 19-15,-1 6-74 0,-3 2 6 0,-1 4-80 16,-5 2-21-16,1 6-24 0,-5-1-73 15,2 1-94-15,1-1-137 0,-2-3-892 0,1-3-1132 0</inkml:trace>
  <inkml:trace contextRef="#ctx0" brushRef="#br0" timeOffset="30079.96">13852 5950 871 0,'19'-3'481'0,"-19"3"-83"0,15 5-141 0,-15-5-5 0,11 15-87 16,-5 0 10-16,-1 6-49 15,-3 7-16-15,-1 11 39 0,-3 7 24 0,-1 17-32 0,-4 6-22 16,0 5 34-16,-1 2-25 0,-1-1-25 0,1-2-7 0,2-3-31 0,-1-5-2 16,5-15-30-16,0-5 13 15,-2-4-9-15,4-5-5 0,0-8-6 0,0-3-8 16,0-8-2-16,0-17 27 0,2 24 10 15,-2-24-4-15,0 0-11 0,0 0-6 0,0 0-8 16,-6-13-26-16,2-10 26 0,-2-9-31 16,-1-5 27-16,0-4-36 0,-4-16 26 0,0-2-20 0,2-6 24 15,2-2-29-15,2-4 36 0,7 0-31 16,1 2 21-16,6 2-29 0,2 5 4 0,5 6 3 16,0 5 4-16,0 14 0 0,3 4 1 0,0 7 0 0,1 4 1 15,0 5 0-15,0 7 2 0,-4 6-25 16,-16 4 22-16,29 4 6 0,-11 8 8 0,-5 6 0 15,-1 9 3-15,-5 6 27 0,-3 2-32 0,-6 3 28 16,-2 2-33-16,-8 0 28 0,-1 1-30 0,0-4 24 0,-4-3-30 16,2-3 23-16,1-6-27 15,7-6 22-15,1-4-28 0,6-15 23 0,-4 18-46 0,4-18-4 16,0 0-25-16,0 0 10 0,19-2 1 0,-1-9 15 0,0-1 0 16,7-6 13-16,0 0-16 0,2-1 30 15,-2 3-9-15,-2 2 15 0,-4 4-2 0,-1 2 5 16,-4 1-3-16,1 2 6 0,-15 5-2 15,23-6 6-15,-23 6-5 0,22 0 10 0,-22 0-13 0,25 6 13 16,-25-6-11-16,25 4 9 0,-25-4-3 16,22 6 6-16,-22-6-6 0,25 5 11 0,-25-5 8 15,22 1 41-15,-22-1-4 16,21-2 36-16,-21 2 3 0,21-7-11 0,-21 7-4 16,15-13-8-16,-15 13-15 0,9-18-9 0,-9 18-19 0,-3-19-6 0,-3 8-1 15,-4 0 9-15,-7 1-15 16,-2 1-36-16,-2 2 44 0,-2 2-42 0,0 2 38 0,3 2-40 0,20 1 37 15,-30 1-43-15,30-1 39 16,-21 7-8-16,21-7-57 0,0 0-79 0,-7 11-50 0,7-11-37 16,0 0-44-16,26 6 14 0,-6-8-66 15,8-2 50-15,10-5 42 0,2-3 71 0,3-1 39 16,-3 3 81-16,-2-2 40 0,-3 4 19 0,-10 3 45 0,-2 0 152 16,-7 2 51-16,-16 3-6 0,22-3-11 15,-22 3-84-15,0 0-1 0,12 9-67 0,-12-9 12 0,0 0-67 16,-4 27 22-16,2-13-2 0,-3 1-14 15,2 1-13-15,1 2-10 0,0-1-40 0,4 1 31 16,2-2-39-16,0 0 30 0,2-2-34 16,5 1 30-16,-3-4-88 0,3-2-37 0,-11-9-55 0,21 7-47 15,-21-7-38-15,25-4-107 16,-11-3-165-16,1-4-356 0,1-2-496 0</inkml:trace>
  <inkml:trace contextRef="#ctx0" brushRef="#br0" timeOffset="30449.88">14714 5963 1221 0,'-9'-10'608'0,"9"10"-84"0,-13-17-129 0,13 17-105 16,0 0-107-16,-9-13 7 0,9 13-80 0,0 0 25 0,0 0-74 16,15 6 34-16,-3 3-17 15,3 3-17-15,2 2-10 0,-2 1-11 0,6 4-10 0,-4 1-11 16,1 0-4-16,-5-1 6 0,-1-1 6 0,-1-1-13 0,-4 2 12 16,0-3-19-16,-3-2 14 15,-4-14-18-15,3 20 54 0,-3-20-8 0,0 0 33 0,-2 23 12 16,2-23 6-16,0 0 0 0,-11 10-9 15,11-10 4-15,0 0-1 0,0 0-15 0,-19-3-13 0,19 3-9 16,-10-12-12-16,10 12-37 0,-4-19 26 16,4 19-29-16,8-28 14 0,-2 13-26 0,3 1 27 0,3-1-33 15,1 5 21-15,2-1-30 16,1 5 30-16,-1 2-23 0,3 2 35 0,-1 4-38 16,4 2 34-16,0 4-37 0,0 2 41 0,0 5-7 0,0 4-2 0,-1 0-3 15,-4 2 47-15,0 4-56 0,-5 0 47 16,-1-2-58-16,-5-1 53 0,1-3-60 0,-3-2 5 0,-3-17 1 15,5 19-31-15,-5-19-69 16,0 0-90-16,0 0-81 0,0 0-57 0,0 0 19 16,9-12-62-16,1-7 42 15,2-10-20-15,-1-3-34 0,2-5-385 0,2-13-312 0</inkml:trace>
  <inkml:trace contextRef="#ctx0" brushRef="#br0" timeOffset="30599.8">15341 5759 1466 0,'9'-24'534'0,"-4"8"-6"0,-5 16-113 15,7-22-37-15,-7 22-110 0,0 0-24 0,4-15-81 0,-4 15-31 16,0 0-24-16,0 21-22 15,-4 4-18-15,-1 10-13 0,-4 9 27 0,-2 15 18 0,-5 7 0 16,0 0-21-16,0-1 31 0,3-5-75 16,2-5 0-16,8-12-5 0,2-4-6 0,3-5-7 0,2-6-8 15,1-5-41-15,2-5-83 16,1-4-31-16,-8-14-81 0,14 7-103 0,-14-7-60 0,15-10-218 16,-5-1-328-16,-5-4-600 0</inkml:trace>
  <inkml:trace contextRef="#ctx0" brushRef="#br0" timeOffset="30899.77">14996 5888 1673 0,'0'0'677'0,"0"0"-153"16,0 0-134-16,0 0-79 0,0 0-53 0,0 0-53 16,0 0-45-16,15 15-31 15,-15-15-28-15,28 14 23 0,-5-6-91 0,11 1 53 0,4-2-55 16,9-5 28-16,5 0-66 0,1-4-55 0,11-1-36 0,-11-2-37 16,-2 2-13-16,-4 1 21 0,-2 0 24 15,-6 1 27-15,-8 1-44 0,-7 1 85 0,-5 0-42 16,-19-1 84-16,18 7-10 0,-18-7 103 15,0 0 25-15,-7 25 15 0,-7-10 45 0,-2 1-52 0,-4 2 17 16,0 0-34-16,3-4-13 16,1 3-20-16,3-3-34 0,2 2-1 0,0 2-13 0,5-1 6 0,2-2-18 15,4 3-3-15,1-2-3 16,2 2 5-16,3 1-3 0,3 0-2 0,0-1-11 16,0 1 2-16,1-3-1 0,-4-1-4 0,-1-1 2 0,-2 3-2 0,-3-17 0 15,-8 31-4-15,-6-12-30 0,-5 1 39 16,-7-1-5-16,-5 0-37 0,-4-3-154 0,-7-7-200 0,0 2-987 15,-5-2-1111-15</inkml:trace>
  <inkml:trace contextRef="#ctx0" brushRef="#br0" timeOffset="33989.83">19357 2633 469 0,'0'0'749'0,"-5"-26"-172"0,5 26-79 16,-4-27-66-16,4 27-66 0,-6-22-57 0,6 22-19 0,-4-14-75 16,4 14-5-16,0 0-63 0,-6-13-16 0,6 13-9 15,0 0-39-15,-10 10-41 0,5 3 9 16,0 9-25-16,-2 1 12 0,2 3-25 0,-2 5 17 15,4-5-23-15,1 0-1 0,0-1 0 0,1-1 5 16,1-5-10-16,1-1 1 0,-1-18-6 16,2 26 3-16,-2-26 1 0,1 19 3 0,-1-19 3 0,0 0 7 0,1 19 22 15,-1-19 25-15,0 0-3 16,0 0-9-16,0 0-9 0,0 0-9 0,-5-20-4 0,2 3 28 16,0-6-37-16,-1-4 13 0,2 1-36 0,2 0 32 0,2-4-38 15,3-4 27-15,4 2-34 0,5 3 33 16,3 2-36-16,4 2 4 0,3 3 2 0,3 4 26 0,1 5 2 15,-1 3-34-15,-2 5 30 16,0 2-22-16,0 6 28 0,-2 2-37 0,-2 4 32 16,-2 4-27-16,2 5 33 0,-4 2-29 15,-2 4 32-15,-4 1-30 0,-4-2 31 0,-1 2-31 0,-2 0 10 16,-3 2-1-16,0-2-20 0,0 0-67 0,-1-2-86 0,-1-3-99 16,0-3-88-16,1-17-84 15,1 27-660-15,-1-27-857 0</inkml:trace>
  <inkml:trace contextRef="#ctx0" brushRef="#br0" timeOffset="34179.83">19992 2583 1512 0,'0'0'754'0,"-13"-5"-186"0,13 5-111 0,0 0-113 16,0 0-47-16,0 0-43 0,0 0-72 0,0 0-54 0,0 0-4 15,0 0-60-15,0 0 13 16,23-8-41-16,1 5 15 0,5 0-38 0,8 1 9 15,4-1-104-15,0 2-95 0,2 3-90 16,-2 4-85-16,-1 5 67 0,-2 4-17 0,-1 1-82 0,-5 4-505 16,-1 3-510-16</inkml:trace>
  <inkml:trace contextRef="#ctx0" brushRef="#br0" timeOffset="34309.9">20406 2911 1389 0,'-24'12'694'0,"3"-3"-149"0,0-2-148 15,6-1-49-15,0 0-52 0,15-6-81 0,-21 7-20 0,21-7-65 16,0 0-7-16,-12 6-25 15,12-6-25-15,0 0-25 0,22-1 8 0,2-2-43 0,9-3-26 16,3 3-109-16,4-4-76 0,3-2-63 16,2 1-86-16,0 0-272 0,2-1-276 0,13-2-524 0</inkml:trace>
  <inkml:trace contextRef="#ctx0" brushRef="#br0" timeOffset="34759.81">21271 2583 131 0,'-4'-14'798'0,"4"14"-252"15,-8-12-107-15,8 12-29 0,0 0-38 0,-8-16-66 0,8 16-39 16,0 0-40-16,-10-15-34 0,10 15-30 0,0 0-12 0,-8-13-21 16,8 13 12-16,0 0-27 15,0 0 33-15,-5-14-70 0,5 14 0 0,0 0-35 0,0 0 10 16,2-16-24-16,-2 16 10 0,14-12-31 15,-2 5 21-15,3 0-23 0,3 0 16 0,3 1-24 16,1 1 19-16,1 3-25 16,1 0 23-16,-2 2-18 0,2 2 21 0,-2 2-31 0,0 1 20 15,-2 2-22-15,-4 3 24 0,-1 0-3 16,-5 1 2-16,-4 1 0 0,-3 4-1 0,-3-16 2 0,-3 30-5 16,-5-12 11-16,-1 0-31 0,-4 0 31 0,0-1-30 15,-1-3 25-15,2 0-24 0,3-4 23 16,9-10-29-16,-14 16 19 0,14-16-25 0,-4 15 26 0,4-15-16 15,9 16 15-15,3-5-22 0,3 1 21 16,5 0-18-16,5 3 15 0,2 1-41 0,-3 0-106 0,0 0 33 16,-1 1 11-16,-5-5 23 15,-3 0 17-15,-5-1 24 0,-10-11 3 0,11 21 20 16,-11-21 2-16,-9 22 10 0,-4-9 3 0,-10 3 16 0,-3-1 2 16,-7-1-2-16,0-1-7 15,-1-4-41-15,-3-3-218 0,-3-1-330 0,13-4-376 0,2-2-647 16</inkml:trace>
  <inkml:trace contextRef="#ctx0" brushRef="#br0" timeOffset="35379.71">21986 2282 474 0,'-8'-36'654'0,"-6"3"-163"15,-2-3-102-15,-11-2-79 0,-4 4-45 16,-5 6-91-16,-8 2-30 0,-6 7-36 0,-8 6-15 0,-8 7-25 15,-6 9-8-15,-5 8-20 0,-6 13-5 16,-22 13-9-16,-2 10 0 0,3 8 19 0,1 11-25 16,6 12-8-16,5 9-3 15,8 11 0-15,7 6 18 0,13 9-4 0,13 4 54 0,13 3-65 16,19-4 49-16,17-21-63 0,21 12 59 0,22-11-49 0,25-16 61 16,19-18-14-16,17-14-1 15,12-16-7-15,12-15 5 0,9-16-23 0,0-12-60 0,1-13 43 0,-7-7-57 16,-8-7 60-16,-10-7-61 15,-12-4 9-15,-11-4 14 0,-13-6 7 0,-24 5 56 0,-7-7-44 16,-10-6 8-16,-9-8-9 16,-9-9-1-16,-10-8-2 0,-9-4 2 0,-14-22 6 0,-12-1 18 0,-11 2-18 15,-10 6-2-15,-11 9 23 16,-10 11-13-16,-10 12-7 0,-8 12-1 0,-3 15-5 0,16 19-17 16,1 11-37-16,3 9-17 0,4 12-46 0,6 9-56 0,10 9-4 15,10 11-68-15,2 2-634 16,24 0-503-16</inkml:trace>
  <inkml:trace contextRef="#ctx0" brushRef="#br0" timeOffset="35789.97">22892 3529 996 0,'-10'-17'707'0,"0"1"-164"15,0 4-122-15,10 12-115 0,-11-18-66 0,11 18-51 0,-9-12-36 16,9 12-31-16,0 0-27 0,0 0-17 16,0 0-9-16,0 0-17 0,3 22-6 0,1-7-8 15,1 4-9-15,-1 1 39 0,1 2-57 0,-2 2 42 0,1-1-53 16,-2 1 44-16,-4-1-18 0,0 1 6 15,-5-1-20-15,-2 0-62 0,-5 0-97 0,-3-2-110 0,-1-6-222 16,-4 1-503-16,3-6-687 16</inkml:trace>
  <inkml:trace contextRef="#ctx0" brushRef="#br0" timeOffset="36389.62">23444 2839 800 0,'-11'-6'538'0,"11"6"-195"15,0 0-41-15,0 0-118 0,0 0 22 0,0 0-91 16,0 0 21-16,0 0-78 0,0 0 30 15,-13 6-61-15,13-6 31 0,0 0-47 0,0 0 33 0,6 18-46 16,-6-18 44-16,0 0-51 16,0 0 46-16,6 14-45 0,-6-14 64 0,0 0 8 0,0 0 49 15,0 0 8-15,0 0 27 0,0 0-16 16,0 0-16-16,0 0-29 0,0 0-10 0,0 0 0 16,0 0-2-16,0 0 2 0,0 0-11 0,0 0 6 0,0 0-12 15,0 0-5-15,0 0-20 0,0 0-3 16,0 0-15-16,0 0 9 0,0 0-22 0,0 0 9 15,0 0-8-15,-13 8 8 16,13-8-11-16,3 17 7 0,-3-17-8 0,4 24-1 0,-4-24 4 0,7 22-1 16,-7-22-4-16,8 20-1 15,-8-20 5-15,5 14 3 0,-5-14 4 0,0 0 15 0,5 15 22 16,-5-15 43-16,0 0 3 0,0 0 13 0,0 0-49 0,0 0 11 16,0 0-18-16,0 0-7 0,-7-14-12 15,7 14-6-15,-8-26-5 0,5 9 26 0,1-1-39 16,4-4 25-16,2-3-37 0,6-3 33 15,4 1-12-15,2 4 11 0,4 1-11 0,2 1-15 0,0 4-33 16,2 3 56-16,-2 6-58 0,0 2 44 16,-3 5-38-16,2 1 40 0,2 5-30 15,-2 2 21-15,1 3-23 0,1 4 34 16,-2 4-34-16,-1 0 34 0,-5-1-33 0,1 5 5 0,-5-2 3 16,1 5 5-16,-4-3-13 0,-1 0 19 0,-1 2-16 0,-1-1-40 15,-3-1-117-15,-2-4-110 16,0 2-107-16,0-20-263 0,-2 27-399 0,2-27-804 0</inkml:trace>
  <inkml:trace contextRef="#ctx0" brushRef="#br0" timeOffset="36569.96">24261 2851 1550 0,'0'0'670'15,"0"0"-163"-15,-12-9-123 0,12 9-86 0,0 0-51 0,0 0-57 16,0 0-29-16,0 0-39 0,0 0-11 15,0 0-44-15,0 0-4 0,0 0-23 0,0 0 0 0,18-6-18 16,-3 9 1-16,7 2-17 16,4 2 13-16,5 3-102 0,-1 2-64 0,-2 3-103 0,-2 1-10 15,-5-3-156-15,-4 8-558 0,-7-3-670 16</inkml:trace>
  <inkml:trace contextRef="#ctx0" brushRef="#br0" timeOffset="36709.91">24323 3212 1404 0,'-22'7'612'0,"2"-1"-126"0,4-2-134 15,1 1-74-15,15-5-63 0,-20 7-47 16,20-7-37-16,0 0-27 0,-17 5-20 0,17-5-17 0,0 0-17 16,0 0-10-16,25 3-8 15,-2-6-52-15,4-1-93 0,8-4-88 0,3-2-125 0,0 0-648 16,7-1-669-16</inkml:trace>
  <inkml:trace contextRef="#ctx0" brushRef="#br0" timeOffset="37049.49">25184 2795 254 0,'0'0'710'16,"-11"-9"-228"-16,11 9-150 0,0 0-60 0,-14-5-58 0,14 5-42 15,0 0-38-15,-17 10-39 16,17-10-20-16,-10 17-8 0,10-17-15 0,-3 22 21 0,3-22-24 16,2 28 25-16,5-10-32 0,3 0 25 0,1-2-37 0,3 0 30 15,3-3-6-15,0 0-4 0,4-2 3 16,1-3 27-16,2-1-12 0,1-4-16 0,5-5-10 0,8-4-20 15,-1-4-26-15,-2-3-46 16,1-4-6-16,-3-3-37 0,-3-1 44 0,-3-4-50 0,-5-1-9 16,-4-1 19-16,-6 2 24 0,-8 5 53 15,-4 2 58-15,-2 1 29 0,-4 2 27 0,-4-2 4 16,1 6-4-16,0 2-21 0,-3-2-20 0,12 11-13 0,-19-8-11 16,19 8-10-16,-23 4-5 15,10 4-3-15,-1 5-4 0,1 4-1 0,-1 10-5 0,3-1 0 16,1 7 10-16,0 3-13 0,1 6 9 15,0 2-2-15,-1 10 3 0,2-9-2 0,-1 0-142 0,3-1-87 16,0-1-94-16,2-2-636 16,-1-5-618-16</inkml:trace>
  <inkml:trace contextRef="#ctx0" brushRef="#br0" timeOffset="38029.69">25992 2446 391 0,'-9'-20'572'0,"-5"-5"-189"0,-5 1-43 0,-2 4-112 0,-4 0-35 0,-4 2-36 16,-3 2-35-16,-6 3-18 15,-2 2-21-15,-3 5 20 0,-4 3-65 0,-5 4 39 0,-9 7-56 16,-3 7 32-16,-1 6-38 0,-1 10-26 0,1 7 19 0,-13 17-3 16,8 8 0-16,7 5 1 15,18-9 0-15,4 7 38 0,8 3-50 0,6 5 42 0,7 5 3 0,11 3-56 16,9 2 54-16,9-3-50 15,14-6 49-15,14-7 5 0,10-8 9 16,27-3 7-16,-1-22-8 0,9-15-11 0,15-10 0 16,7-12-8-16,30-15-28 0,-4-11 21 0,-6-7-30 0,-10-8 40 15,-10-4-35-15,-9-6 28 16,-17-4 7-16,-24 4-11 0,-10-5 13 0,-10-5-26 0,-13-4 0 16,-13-5-7-16,-12-1 13 0,-11 3 23 0,-17 3 2 0,-15 6-7 15,-23-4-10-15,-15 11-5 16,-9 11-6-16,12 17-2 0,-2 7 3 0,-4 7-7 0,5 6-7 0,5 7-30 15,9 3-62-15,9 6-87 16,21 3-47-16,6 0-709 0,18 2-601 0</inkml:trace>
  <inkml:trace contextRef="#ctx0" brushRef="#br0" timeOffset="38729.89">27166 3063 541 0,'0'0'486'0,"-13"-11"-64"0,13 11-185 0,0 0 13 16,-16-6-114-16,16 6 34 15,0 0-52-15,0 0-44 0,0 0-30 0,-13 8-31 0,13-8 9 16,0 0-13-16,0 0-37 0,0 0 43 15,0 0-41-15,0 0 36 0,0 0-30 0,0 0 25 0,0 0-24 16,0 0 48 0,0 0 4-16,0 0 12 0,0 0 8 0,0 0 10 0,0 0-51 15,0 0 74-15,0 0-37 0,0 0 63 16,0 0-11-16,0 0 10 0,0 0-31 0,-12-6-1 0,12 6-38 16,0 0 8-16,0 0-15 0,0 0-3 0,0 0-3 0,0 0-4 15,0 0-11-15,10 18 5 16,-2-7-19-16,1 6 20 0,3 0-22 0,1 2 13 0,0 5-13 15,1 1 19-15,-1 0-21 16,-3-3 18-16,1-2-20 0,-3 1 3 0,0 0 2 0,-4-5 0 16,-2 1 22-16,-4 0-14 15,-2 2 12-15,-8 0-18 0,-5 0 18 0,-4-1-19 0,-6-3-27 16,-2-2-118-16,0-3 0 0,4-7-129 0,5-3-617 0,20 0-517 16</inkml:trace>
  <inkml:trace contextRef="#ctx0" brushRef="#br0" timeOffset="38899.73">27650 3006 570 0,'0'0'540'0,"0"0"-90"0,0 0-176 16,4-17-36-16,-4 17-109 0,0 0 6 0,0 0-87 0,-6-12-22 15,6 12-15-15,0 0-32 0,0 0 5 16,0 0-12-16,0 0-17 0,0 0-76 0,0 0-125 0,0 0-315 15,0 0-76-15</inkml:trace>
  <inkml:trace contextRef="#ctx0" brushRef="#br0" timeOffset="39269.83">27725 3042 677 0,'0'0'486'0,"7"-17"-53"0,-7 17-135 0,7-24-5 0,-7 24-9 15,0-31-30-15,0 31-14 0,-2-29 18 0,2 29-41 0,-5-28 12 16,5 28-54-16,-5-22 3 15,5 22-62-15,-4-14 1 0,4 14-53 0,0 0 13 0,-6-13-35 0,6 13 16 16,0 0-40-16,-7 13-2 16,7-13-4-16,-7 26-1 0,0-6-9 0,5 1 10 0,-1 1-3 15,1 0 6-15,1-3-15 16,0 0 13-16,-1-1-12 0,2-18 10 0,0 26 34 0,0-26-44 16,0 19-2-16,0-19 9 0,0 0-5 0,0 19 58 0,0-19 14 15,0 0-3-15,0 0-13 16,0 0-12-16,0 0 0 0,5-22 7 0,-3 5 20 0,2-8-35 15,0 0 13-15,2-3-7 16,0-3-15-16,-1 7-8 0,1 1-10 0,3 2-1 0,1 4-4 16,1 1-4-16,4 3 0 0,-2 6-5 15,4 5 6-15,1 1-6 0,6 6 0 0,-1 2 1 0,6 8-34 16,0 2 42-16,-2 4-35 0,-1 4 4 0,-1 1 19 16,-2 4-11-16,-2 4 9 15,-4-2 31-15,0 4-36 0,-5-1 33 0,-1 0-38 0,-1-2 2 16,-2-3-108-16,-5-8-107 0,1-4-125 15,-4-18-57-15,2 20-810 0,-2-20-965 0</inkml:trace>
  <inkml:trace contextRef="#ctx0" brushRef="#br0" timeOffset="39440.37">28311 2866 1403 0,'12'-7'566'15,"0"0"-106"-15,8 0-129 0,1 1-64 16,4 0-67-16,3 1-21 0,7 1-54 0,-1 0-10 0,4 3-36 15,0-1-4-15,0 4-31 16,-1 2 4-16,0 2-26 0,0 3-8 0,-5-1-90 0,-3 5-101 16,-5 1-46-16,-4 1-56 15,-9 0-645-15,-3 3-579 0</inkml:trace>
  <inkml:trace contextRef="#ctx0" brushRef="#br0" timeOffset="39589.79">28265 3279 1692 0,'0'0'719'0,"-14"-3"-208"16,14 3-99-16,0 0-100 0,0 0-52 15,0 0-77-15,0 0-11 0,0 0-56 0,24-9-2 0,-3 5-22 16,7 0-24-16,10-4-37 16,6-1 20-16,17-2-45 0,0-1-73 0,1-1-93 0,1 1-109 15,0-2-1-15,4 3-58 16,-5-5-236-16,2 5-337 0,-1-3-533 0</inkml:trace>
  <inkml:trace contextRef="#ctx0" brushRef="#br0" timeOffset="39849.67">29372 2916 1438 0,'-9'-12'601'0,"-1"2"-100"16,1-1-156-16,0 1-55 0,-2 3-77 0,1-1-22 0,10 8-28 16,-19-12 49-16,19 12-102 15,-15-5 8-15,15 5-48 0,0 0 8 0,-21 4 13 0,21-4 39 16,-13 21-48-16,7-5-5 0,5 3-21 16,2 4-32-16,6 4 20 0,2 4-28 0,3 1 18 0,4 0-29 15,-1-1 23-15,4 0-32 0,-2-4 34 16,-1 0-10-16,0-4-35 0,-5-6 28 15,-1 0-5-15,-3-5 0 0,-7-12 1 0,8 20-1 0,-8-20 7 16,-6 18-12-16,-5-10 7 0,-6 1-8 16,-6-1 1-16,-5-4-1 0,-8-1-26 0,-3-2 31 0,-2-3-40 15,0-2-13-15,1-3-60 16,3-3-65-16,3 0-86 0,5-4-25 0,5 0-52 0,7 0-71 16,3-3-573-16,7-1-676 0</inkml:trace>
  <inkml:trace contextRef="#ctx0" brushRef="#br0" timeOffset="39989.8">29284 2836 1581 0,'0'0'657'0,"0"0"-135"0,0 0-104 0,0 0-117 16,0 0-31-16,9-9-59 0,-9 9-37 15,0 0-68-15,21-8 13 0,-6 5-46 0,8-1 7 16,5-1-47-16,10 0 22 0,5 3-45 0,4 0 19 0,5 2-38 16,3-2-107-16,-1 2-184 0,0 3-110 15,-5-1-692-15,-5 2-854 0</inkml:trace>
  <inkml:trace contextRef="#ctx0" brushRef="#br0" timeOffset="42180">15963 783 507 0,'0'0'711'0,"-10"-20"-151"0,10 20-54 16,-9-17-87-16,9 17-58 16,-11-16-54-16,11 16-28 0,-8-13-33 0,8 13-40 0,0 0-39 15,-8-12-32-15,8 12-27 0,0 0-23 16,0 0-24-16,0 0-12 0,0 0-8 0,0 0-5 0,-12 16 48 16,12 9-7-16,4 12-12 0,0 1-9 0,2 4 11 0,-1 2-39 15,2 1-5-15,2-2 2 16,-2 1-5-16,2 0-42 0,0-2 34 0,0-1-31 0,-1-3 4 15,-1-1-6-15,-1-5-64 16,0-7-78-16,-2-3-65 0,-2-5-142 0,-2-17-12 0,0 21-251 16,0-21-325-16,0 0-641 0</inkml:trace>
  <inkml:trace contextRef="#ctx0" brushRef="#br0" timeOffset="42519.62">16222 855 610 0,'9'-11'727'15,"-2"-1"-200"-15,-7 12-104 0,12-15-101 0,-12 15-77 0,9-12-58 16,-9 12-27-16,0 0-36 0,0 0-10 16,0 0-14-16,0 0 42 0,0 0-32 0,9 16 22 0,-15 7-44 15,-3 3-2-15,-3 4-36 16,0 0 14-16,-4 3-34 0,-1-2 17 0,-1-4-28 0,0 0 13 16,-1-2-23-16,1-2 20 0,-1-3-24 0,2-4 6 0,2-3 72 15,-1-1-21-15,1-3 22 0,0-2 7 16,2-3-24-16,13-4 6 0,-24 6 4 0,24-6 4 0,-19 1 7 15,19-1 1-15,-18-2-9 16,18 2-15-16,0 0-14 0,-19-5-12 0,19 5-12 0,0 0-5 16,0 0 12-16,0 0-28 15,4-13 2-15,-4 13-1 0,30-6-1 0,-5 3-3 16,2 3-1-16,4 3-1 0,5 1-1 16,2 3 2-16,-1 0-11 0,1 3-1 0,-2 0-2 0,-1 6-2 15,0 0 4-15,-3 2-10 0,3 3-145 0,-5-2-83 0,-1-2-103 16,-3-1-42-16,-5-7-161 0,0 0-532 15,1-6-837-15</inkml:trace>
  <inkml:trace contextRef="#ctx0" brushRef="#br0" timeOffset="42729.62">16706 1126 1415 0,'0'0'623'0,"0"0"-140"0,2-22-100 15,-2 22-53-15,0 0-1 16,0 0-71-16,0-18-7 0,0 18-76 0,0 0-3 0,0 0-65 15,0 0 8-15,7-13-36 0,-7 13 2 16,15-4-48-16,-15 4 30 0,31-3-44 0,-10 2-8 16,5 0-8-16,2 0-4 15,1 1 21-15,2 0-73 0,1 1-61 0,4 2-79 0,-1 1 0 16,0 2-59-16,-1 2-66 0,-1 1 5 0,-13-3-125 0,-7 1-461 16,-3 3-531-16</inkml:trace>
  <inkml:trace contextRef="#ctx0" brushRef="#br0" timeOffset="42859.65">16970 1290 1106 0,'-26'12'477'0,"-1"0"-66"0,4-3-27 0,2-1-24 0,2-1-70 16,5-1-62-16,14-6-49 0,-21 8-40 16,21-8-30-16,-13 6-21 0,13-6-17 0,0 0-12 0,0 0-9 15,13 6-8-15,-13-6-11 16,38-4-9-16,-5-1-9 0,4-4-50 0,0 1-138 0,3-3-89 16,-1 4-28-16,3-5-160 0,0 2-386 0,3-1-417 0</inkml:trace>
  <inkml:trace contextRef="#ctx0" brushRef="#br0" timeOffset="43429.69">17666 874 39 0,'-9'-11'746'0,"2"0"-230"15,7 11-114-15,-11-19-70 0,11 19-41 16,-9-13-56-16,9 13-62 0,0 0-48 0,-6-15-16 0,6 15-24 16,0 0-16-16,5-16-17 15,-5 16-2-15,20-16-16 0,-2 8 0 0,3-1-12 0,7-1 1 16,2 2-8-16,2 1 2 0,-4 2-11 0,-1 2 2 0,0 1-8 16,-5 2 6-16,-3 3-1 0,-1 0 5 15,-4 3-8-15,-2 3 12 0,-4 1-1 16,-8-10-4-16,2 25-1 0,-8-6 0 0,-3 2 0 15,-7 1-1-15,-1 2 2 0,-1-4-10 0,-1-1 11 0,4-2-9 16,1-4 8-16,4-3-6 16,2 0-10-16,8-10-10 0,-10 14 23 0,10-14-15 0,0 0-2 15,5 14 8-15,-5-14 1 16,17 8 1-16,-2-2 0 0,1-2 1 0,5 3-1 0,-1 0 1 16,1 1 3-16,0 0 0 0,-2 2-4 0,-1-2 5 0,-1 3-1 15,-5-4-1-15,-3 2 6 0,-9-9 37 16,12 18 25-16,-12-18-9 0,-3 22-20 0,-8-6 17 0,-3 1-36 15,-7 3 6-15,-4 0-13 16,-3-2-55-16,-3-2-152 0,-2-3-72 0,-1-1-699 0,2-3-652 16</inkml:trace>
  <inkml:trace contextRef="#ctx0" brushRef="#br0" timeOffset="43819.55">16988 1678 1398 0,'-30'9'686'0,"5"-4"-148"16,4 1-144-16,3 1-83 0,18-7-74 0,-25 7-51 0,25-7-38 15,0 0-29-15,-14 7-14 0,14-7-12 16,0 0-10-16,39 0-1 0,0-6-5 0,20-5-11 0,11-3-13 16,10-4-13-16,28-7-10 0,3-3 3 0,2 0-22 15,6 0 6-15,2 0-3 0,-1 0-22 16,-3-1 17-16,-7-1-5 0,-25 7-5 0,-6 2-6 0,-11 5-57 15,-11 1-63-15,-19 7-1 16,-11 5 24-16,-27 3 8 0,21 5-1 0,-21-5-16 0,-14 14-6 16,-11 1 25-16,-11 2 16 0,-20 4 16 15,-7 2 7-15,-10 0 4 0,-8 2 10 0,-25 9 10 0,-6-1 8 16,-2 2 7-16,-3 0 12 0,5-1 38 0,8-2 35 0,25-9 22 16,12-2-1-16,11-5-17 15,18-5-25-15,7 0-10 0,13-5 5 16,18-6-19-16,0 0 10 0,15-5-21 0,23-5 8 15,23-6-15-15,12-5 11 0,13-2-17 0,29-6 2 0,6-1 7 16,1 2 25-16,-2-2-44 0,-3 5 0 16,-6 1-35-16,-27 8-114 0,-2 2-102 0,-10 3-266 0,-3 1-366 15,-8 3-517-15</inkml:trace>
  <inkml:trace contextRef="#ctx0" brushRef="#br0" timeOffset="45749.95">15581 2544 797 0,'-4'-21'681'0,"-3"0"-163"0,0 4-108 0,0 2-67 16,2 2-88-16,5 13-44 0,-10-19-52 0,10 19-29 0,-8-12-36 15,8 12-11-15,0 0-22 0,0 0 1 16,0 0-13-16,-8 19-7 0,8 5-4 0,2 5-7 16,2 8-6-16,1 4-6 0,2 3 4 15,1 3-10-15,2 9 6 0,1 0 2 0,-2-11-2 16,1 8 39-16,0-11-51 0,-1-7-4 0,0-1-10 0,0-6-31 16,0-7-68-16,-1-5-52 0,-1-5-53 15,-7-11-31-15,16 5-67 0,-16-5-596 0,20-18-544 16</inkml:trace>
  <inkml:trace contextRef="#ctx0" brushRef="#br0" timeOffset="46039.76">15807 2638 556 0,'4'-15'576'0,"-4"15"-171"0,6-19-66 0,-6 19-114 15,5-13-8-15,-5 13-89 16,0 0 21-16,0 0-82 0,0 0-13 0,0 0-5 0,0 0 4 16,5 11-1-16,-7 6 2 0,-2 2-15 0,-4 3 16 0,0 0-11 15,-4 4 13-15,-2 0 3 16,0-2 11-16,-5 0-26 0,2-4 25 0,0 1-7 0,1-6 29 0,0-1-17 15,2-3-1-15,-1 0 8 16,3-3 4-16,12-8 0 0,-20 10 20 0,20-10 3 16,-15 6-2-16,15-6-18 0,0 0-15 15,-16 4-17-15,16-4-13 0,0 0-12 0,0 0-4 16,0 0-6-16,0 0-11 0,0 0 5 0,0 0-16 0,17-4 12 0,-17 4-11 16,34 0 8-16,-9 2-11 15,1 0-2-15,2 0-4 0,1 2-5 0,-1 1-27 0,4 1-23 16,1 3 3-16,0 2 13 15,-1 2 41-15,0-1-139 0,2-3-49 0,0-3-124 0,-3-5-160 16,-1-2-469-16,7-2-622 0</inkml:trace>
  <inkml:trace contextRef="#ctx0" brushRef="#br0" timeOffset="46209.48">16248 2878 1008 0,'0'0'638'0,"0"0"-130"0,-12-7-102 0,12 7-109 0,0 0-70 15,0 0-25-15,0 0-59 16,0 0-24-16,0 0-31 0,7-18-8 0,-7 18-24 15,27-9-5-15,-5 3-18 0,1-1 12 16,1 2-27-16,0 0 2 0,0 3-21 0,2 0 1 0,-1 2-25 16,1 2-65-16,-3 3-22 15,-1 1-17-15,-1 3-93 0,-5 1-18 0,-4-1-232 0,-6 3-316 16,-6-12-326-16</inkml:trace>
  <inkml:trace contextRef="#ctx0" brushRef="#br0" timeOffset="46319.51">16432 3041 1319 0,'-25'16'439'0,"-2"0"-29"0,1-2-36 0,6-5-76 16,3 2-60-16,2-4-47 0,4 0-40 15,11-7 10-15,-17 10-76 0,17-10-16 0,0 0-12 0,0 0-11 16,0 0-10-16,18 10-12 16,5-13-30-16,9-4-3 0,3-3-129 0,2-3-30 15,3-1-109-15,0-3-210 0,8-2-343 0,2-5-407 16</inkml:trace>
  <inkml:trace contextRef="#ctx0" brushRef="#br0" timeOffset="46619.91">16973 2695 1113 0,'-15'-17'593'0,"4"10"-103"0,-1 0-86 15,12 7-96-15,-21-10-59 16,21 10-50-16,-17-6-38 0,17 6-34 0,-15-4-25 0,15 4-20 16,0 0-18-16,-16 5-15 15,16-5-7-15,-10 17-3 0,6-4-12 0,2 4 0 0,2 1-8 16,2 4 4-16,1 1-10 0,2 1 1 0,4 4 1 0,1-1-2 0,-1-5 12 16,1-1-18-16,0-1 36 15,1-2-46-15,0-2 39 0,-1-1-48 0,2-2 43 0,2 0-47 16,0-3 45-16,-1-2-48 0,1-1 43 15,1-1-43-15,-1 0 35 0,2 0-39 0,-3-1 47 0,-13-5-47 16,24 9 43-16,-24-9-49 16,16 11 48-16,-16-11-45 0,12 10 44 0,-12-10-41 0,0 0 46 15,1 23-41-15,-7-11 42 0,-4-1-47 16,-3 2 6-16,-4-1 1 0,-2 1 5 0,-1-3 4 0,-6 2-82 16,-1-2-86-16,3-3-86 0,-3-3-154 0,1-1-539 15,0-3-633-15</inkml:trace>
  <inkml:trace contextRef="#ctx0" brushRef="#br0" timeOffset="46769.58">16815 2863 521 0,'0'0'683'0,"9"-21"-122"0,-9 21-121 0,8-15-73 0,-8 15-113 16,7-13-42-16,-7 13-56 0,8-12-19 0,-8 12-33 0,18-14-10 16,-4 3-30-16,5 1-1 0,7-3-25 15,2 0-9-15,7-1-13 0,2-1-75 0,3-2-120 16,9 0-47-16,-2-3-191 0,3 3-425 15,1-1-428-15</inkml:trace>
  <inkml:trace contextRef="#ctx0" brushRef="#br0" timeOffset="47059.74">17606 2167 1095 0,'-7'-19'603'0,"2"4"-155"0,0 2-74 0,5 13-105 0,-8-19-46 16,8 19-55-16,-7-12-25 0,7 12-40 0,0 0-11 0,-21 12-25 0,9 4-12 16,-5 11-12-16,3 5 7 15,-2 4-10-15,1 13-8 0,2 3-3 0,6 5-5 0,4 5-5 16,4 8 0-16,3 6 12 15,3 3-9-15,5-2 3 0,4-3 34 0,5-4-51 0,6-9 18 16,5-6-122-16,2-10-17 16,3-8-114-16,2-9-108 0,-6-9-114 0,0-4-391 0,1-7-421 15</inkml:trace>
  <inkml:trace contextRef="#ctx0" brushRef="#br0" timeOffset="47309.75">17927 2302 723 0,'0'0'624'0,"0"-20"-153"15,0 20-106-15,0 0-77 0,0 0-72 0,0-19-36 0,0 19-53 16,0 0-5-16,0 0-38 0,-6 26 2 0,2-3-22 0,1 3-8 16,0 9-9-16,0 3-8 15,2 3-4-15,1 6 54 0,3 2 19 0,-2 3-15 16,0-1-20-16,2-1-16 0,-1-5-9 15,2-3 23-15,1-9-92 0,-1-6-11 0,0-5-87 0,-1-7 24 16,-3-15-85-16,8 13-21 0,-8-13-57 16,0 0-146-16,11-19-413 0,-7 3-376 0</inkml:trace>
  <inkml:trace contextRef="#ctx0" brushRef="#br0" timeOffset="47499.88">17820 2314 1126 0,'-8'-18'511'0,"8"18"-151"0,-8-21-47 15,8 21-91-15,-4-15-35 0,4 15-67 16,0 0-1-16,6-11-47 0,-6 11 13 0,0 0-49 0,32 3 21 15,-11 3-27-15,6 6 21 16,2 2-28-16,1 4 7 0,-1 7 16 0,4 7 3 0,-2 4-5 16,-5 4-4-16,-5 3-7 15,-6-4-3-15,-6 0 0 0,-4 0-3 0,-7 2 9 0,-4-1-17 16,-6 0 3-16,-9 4 2 0,-5-3-15 0,-1-4-5 16,1-9-29-16,0-5-125 0,3-4-8 15,-1-4-120-15,5-6-227 0,6-3-281 0,13-6-321 0</inkml:trace>
  <inkml:trace contextRef="#ctx0" brushRef="#br0" timeOffset="47989.53">18107 2691 121 0,'0'0'648'15,"21"-8"-221"-15,-21 8-55 0,15-6-150 16,-15 6-38-16,15-4 16 0,-15 4-93 0,14-6 38 0,-14 6-59 16,15-7 8-16,-15 7 1 0,17-11 3 0,-6 3 7 15,2-2-3-15,1-2 1 0,1-1-6 16,0-1-7-16,0-1-4 0,0 1-8 0,0 0-4 0,-3 1 6 15,-2 3 17-15,0-2 20 16,-10 12 15-16,11-15-11 0,-11 15-19 0,7-12-16 16,-7 12-18-16,0 0-21 0,0 0-13 15,-3-16-7-15,3 16-4 0,0 0-7 0,-22 8-4 16,7 2-2-16,0 3-2 0,-1 2-1 0,-1 5-3 16,3-2-5-16,3 3 12 0,0-1-25 0,4 1-12 15,2 0-12-15,3-4-14 0,2-17-1 0,2 32 4 16,1-18-9-16,4-3 11 0,-7-11 0 0,20 12 15 15,-20-12-3-15,31 1 15 0,-9-7 11 16,5-5-15-16,1-2 2 0,0-5 5 0,0-3 4 16,0-3 1-16,-1-4 13 0,-4 1-9 0,-3-4 10 15,-2 1-8-15,-3-3 7 0,-4 1-7 0,-4 0 17 16,-1 0 10-16,-5 5 29 0,0 3 18 0,-2 1 12 16,0 4 7-16,-1 1-5 0,-1 2-13 0,3 16-10 15,-4-22-12-15,4 22-11 0,-4-17-10 0,4 17-10 16,0 0-5-16,0 0-3 0,0 0-2 0,0 0-9 15,-11 11 12-15,8 5-13 0,3 5 12 16,1 5-8-16,1 3 6 0,2 10-11 0,-4 2 12 16,1 5-11-16,-2 0 14 0,0 4-11 0,0 0 8 15,3-1-10-15,0-5 1 0,1-3-1 0,1-2 15 16,1-6-41-16,-2-6-5 0,1-4-91 16,-3-5 5-16,-1-18-99 0,1 24-21 0,-1-24-123 15,-7 13-655-15,7-13-750 0</inkml:trace>
  <inkml:trace contextRef="#ctx0" brushRef="#br0" timeOffset="49018.56">18418 2731 758 0,'2'-22'402'0,"4"-2"-91"0,6-9-89 0,5 1-45 15,10-6-5-15,5 0-65 0,2 0 24 0,3 1-81 16,2 1 44-16,0 3-62 0,-3 2 34 0,-6 7-80 16,-2 5 42-16,-2 0-3 0,-3 3 2 15,-6 3-3-15,-1 4 1 0,-5 0-2 0,-11 9-25 16,18-12 26-16,-18 12-3 0,12-8-6 0,-12 8 0 15,0 0 6-15,13-7-10 0,-13 7 1 0,0 0-1 16,0 0-1-16,0 0 1 0,0 0 41 0,0 0-54 16,0 0 45-16,0 0-47 0,7 12 39 0,-7-12-50 15,0 0 47-15,0 0-54 0,-7 14 51 0,7-14-50 16,0 0 41-16,0 0-42 0,0 0 44 0,0 0-36 16,-5 14 46-16,5-14-43 0,0 0 52 0,0 0-31 15,0 0 49-15,0 0-16 0,0 0 14 16,0 0 15-16,0 0 21 0,0 0-13 0,0 0 18 0,19-4-2 15,-19 4 4-15,0 0-7 0,0 0-13 16,0 0-15-16,5-15-12 0,-5 15-6 0,0 0-11 16,0 0-9-16,-16-8-10 0,16 8 0 15,-23 0-3-15,7 5 0 0,-1 0-3 0,-2 3-3 16,1 1-6-16,0 2 4 0,0 0-6 0,4 2 0 16,0 0-9-16,1 1-7 0,6-3-7 0,7-11-4 15,-9 23-3-15,9-23-1 0,0 0 3 0,2 23 3 16,-2-23 5-16,13 9 4 0,-13-9 1 0,24 2 2 15,-24-2 3-15,31-5 2 0,-12 1 2 16,1-2 3-16,-4 0 2 0,-3 0 2 0,0 0 0 0,1 0 1 16,-14 6 2-16,17-8 0 0,-17 8 5 15,13-5 2-15,-13 5-6 0,0 0-3 0,0 0-2 16,0 0-2-16,17-3 1 0,-17 3 0 0,0 0 1 16,0 0-1-16,4 15-1 0,-4-15 1 0,0 0-2 15,5 16 1-15,-5-16-1 0,0 0 2 0,6 13 0 16,-6-13 1-16,0 0 2 0,0 0 0 0,25 0 0 15,-25 0 1-15,23-12 1 0,-11 3 4 0,-1 1 3 16,-1-2 7-16,-1-1-3 16,-1-2 7-16,-1 3-2 0,-7 10 7 0,10-20-2 15,-10 20-4-15,6-13-6 0,-6 13-5 0,0 0-3 0,6-13-6 16,-6 13-2-16,0 0 1 0,0 0-2 0,0 0 1 16,0 0 0-16,0 0 0 0,0 0-1 15,6 16 1-15,-6-16-1 0,0 0-1 0,4 18 3 16,-4-18-4-16,0 0 5 0,11 12 2 0,-11-12 8 15,0 0 18-15,20 1 16 0,-20-1 4 0,22-9 1 16,-10 1 24-16,-1 0 1 0,-1-3 17 0,-1 0-36 16,-1-1 5-16,-1-1-11 0,-2 0-4 0,-5 13-7 15,7-22-5-15,-7 22-8 0,4-15-5 0,-4 15-11 16,0 0-7-16,4-15-11 0,-4 15 1 0,0 0 1 16,0 0 2-16,0 0 0 0,0 0-1 0,6 15-16 15,-6-15 29-15,3 19-29 0,-3-19 3 16,5 23-22-16,-5-23 15 0,8 21 0 0,-8-21 6 15,13 16 5-15,-13-16 3 0,15 11-4 0,-15-11 14 16,20 0-8-16,-6-4 14 0,3-4-8 0,0-4 12 16,0-2-13-16,1-6 15 0,-5 1-8 0,-1-5 8 15,-4 0-2-15,-3-1 0 0,-2-3 24 0,0 0-35 16,-3-2 38-16,0 1-37 0,0 0 25 0,-2-1-31 16,2 3 26-16,-1 1-28 0,0 3 30 0,-1 4-21 15,2 2 19-15,0 17-35 0,-1-23 27 0,1 23-38 16,0 0 28-16,-2-19-27 0,2 19 35 0,0 0-31 15,0 0 36-15,1 28-33 0,-1-3 36 0,0 3-36 16,0 8 38-16,0 1-36 0,2 0 4 0,-1-1 2 16,1 0-8-16,0 0 20 0,1-1-11 15,-2-8 12-15,2 1-12 0,0-4 16 0,1-2-15 16,-1-5 17-16,4-3-13 0,0-2 15 0,-7-12-14 16,13 14 1-16,-13-14-53 0,0 0-47 15,28-4-35-15,-16-5-43 0,-3-3-10 0,1-3-77 16,-1-5 46-16,-2-5-54 0,0-8-134 0,-1-3-436 15,0-2-435-15</inkml:trace>
  <inkml:trace contextRef="#ctx0" brushRef="#br0" timeOffset="49278.22">19673 1583 343 0,'4'-14'603'0,"-4"14"-141"0,2-25-92 16,-2 25-55-16,1-19-26 0,-1 19-42 16,0 0-40-16,-1-22-11 0,1 22-43 0,0 0-11 15,0 0-36-15,-2-18-13 0,2 18-25 0,0 0-6 16,0 0-22-16,0 0 0 0,0 0-15 0,0 0 18 15,0 0 15-15,-11 16 14 0,6 2-16 0,1 5 10 16,1 4-10-16,-1 5-11 0,1 3-6 0,-1 2-6 16,2 3-6-16,0-1-22 0,1 3 16 0,1-1-20 15,1-3 18-15,2-1-24 0,0-2 24 0,2-2-27 16,0 0 3-16,1-4 2 0,2-5 1 0,-2-2 0 16,3-3-3-16,-1-3-10 0,1-3-45 0,-1-3-13 15,-8-10-46-15,15 10-53 0,-15-10-36 16,0 0-3-16,22-5 1 0,-22 5-8 0,7-17-53 0,-7 17-57 15,-6-33-18-15,-2 11-248 0</inkml:trace>
  <inkml:trace contextRef="#ctx0" brushRef="#br0" timeOffset="49595.29">19683 1988 1395 0,'-15'-18'259'0,"2"5"15"16,0 0-1-16,1 2 16 0,2 2-36 0,10 9-13 15,-14-14-50-15,14 14-41 0,-12-9-31 0,12 9-26 16,0 0-17-16,0 0-13 0,0 0-10 0,0 0-9 16,13-18-7-16,-13 18-5 0,35-7-7 0,-11 0-6 15,7 0-6-15,2-3-17 0,1-1-38 0,2-4-59 16,-1-3-87-16,-1 1-5 0,-4-3-28 0,-4-2 12 15,-6-1-18-15,-6-4-112 0,-5-2-46 16,-6 1 66-16,-5-6 86 0,-3-4 9 0,-6 0 25 16,-3 0 197-16,-4 2 166 0,-2 3 108 0,-2 2-33 15,2 3-5-15,-3 4 10 0,3 2-31 0,2 4 0 16,4 4-47-16,4 3-36 0,1 3-31 0,9 8-23 16,-14-12-16-16,14 12-11 0,0 0-6 0,0 0 49 15,0 0 25-15,3 26 4 0,7-6-7 0,4 7 16 16,4 4-26-16,2 3 13 0,4 10-39 0,0 5 10 15,-2 5 59-15,-3 3-1 0,0 4 47 0,-1 2-72 16,-3 2-21-16,-3-4-19 0,-1 0-10 0,-7-12-28 16,-5 0 37-16,-7 7-35 0,-9-1 37 0,-9-3-51 15,-9-2 20-15,-8 0-46 0,-8-2-21 0,-7-3-148 16,-2-3-199-16,-12-7-182 0,-4-3-696 16,0-9-984-16</inkml:trace>
  <inkml:trace contextRef="#ctx0" brushRef="#br0" timeOffset="51359.59">20212 4421 663 0,'-19'-10'440'0,"0"-1"-82"0,3-1-102 0,-1 2-50 16,1-2-44-16,2 0-29 0,1 2-29 0,-2-2-8 15,1 0-9-15,-3-1-16 0,3 0-15 16,-3 1-41-16,2 1 24 0,-3 1-5 0,0 2-25 0,-1 1 15 16,0 2 5-16,2 0 17 0,-1 3 1 15,0-1-3-15,18 3-7 0,-26-3-8 0,26 3-7 16,-23-2-6-16,23 2-15 0,0 0 7 16,-22-1-8-16,22 1-7 0,0 0 13 0,0 0-3 15,0 0 0-15,6 19 2 0,7-10 0 0,6 1-1 16,10 3 1-16,8 0 22 0,4 1 8 0,15 2 8 15,6 0 50-15,6 1-58 0,8 0 52 0,8-1-64 16,8-3 46-16,28 4-62 0,3-3 50 0,3 0-72 16,7-2 66-16,7-1-63 0,6-4 58 0,5-1-71 15,5 0 68-15,4-1-61 0,8-3 61 0,6 1-59 16,3-1 53-16,4 0-55 0,7 2 57 16,3-3-65-16,4 2 63 0,3 1-57 0,3 0 65 15,5 1-72-15,2-1 61 0,0 1-57 0,4 0 62 16,3-1-61-16,0 0 58 0,1 0-65 0,4-1 68 15,3-2-61-15,3-1 55 0,3-2-61 16,1-1 65-16,3-3-64 0,-2 1 3 0,4-3 62 16,0-2-70-16,-3-2 11 0,0 5 6 0,-4-1 3 15,-1-5-16-15,-7-2 21 0,-5 3-14 0,-4-1 24 16,-5 0-20-16,-8-1 14 0,-6 1-11 0,-9-1 27 16,-5 0-26-16,-10-1 2 0,-9-3 1 0,-12 0 4 15,-10-4-1-15,-13-2 1 0,-10-2 0 16,-35 1 5-16,-2-4 3 0,-7-5-4 0,-10-4-1 0,-8-3 2 15,-10-6 17-15,-10 4-16 0,-9-9-1 16,-11-3-7-16,-10 6 9 0,-10-10 6 16,-10-1-7-16,-8-1 10 0,-10 0-10 0,-10-1 7 15,-20-8-9-15,-10 5-3 0,-6 5 2 0,-8 5 4 16,-2 5-4-16,-4 6 8 0,-3 4-92 0,-1 5-90 16,-2-2-127-16,-3 8-579 0,0-2-504 0</inkml:trace>
  <inkml:trace contextRef="#ctx0" brushRef="#br0" timeOffset="60259.79">1642 9018 361 0,'0'0'657'15,"3"-18"-111"-15,-3 18-184 0,4-18 4 0,-4 18-102 0,1-16 1 0,-1 16-70 16,0-19 46-16,0 19-12 0,-1-19-36 15,1 19 7-15,-5-20-18 0,5 20-9 0,-7-21 21 16,7 21-71-16,-10-18 15 0,10 18-54 16,-12-15 29-16,12 15-52 0,-13-11 33 0,13 11-54 0,-18-8 25 15,18 8-46-15,-22 2 30 16,2 4-46-16,-1 5 34 0,-5 9-41 0,-1 0 2 0,1 5-1 16,2 3 0-16,1-1-1 0,6-1-1 0,3 0 0 0,7-2-7 0,5 0 2 15,4-3-8-15,7 2-11 16,7 1-5-16,7-2 38 0,3-1-43 0,3-1 45 15,6-1-48-15,-2-3 40 0,1-2-49 0,2 4-23 16,-3 0 13-16,-1 2 14 0,-3 2 39 0,-2 2-25 16,-4 1 37-16,-3 0-27 0,-4 1-18 15,-5 1 19-15,-5-3 6 0,-6 1 14 0,-2 1 0 16,-7 5-3-16,-5-1 6 0,-4 1-1 0,-4-2 1 0,0-3 0 16,-2-6 1-16,2-2 1 15,0-7-41-15,7-8-89 0,15-3-112 0,-20-11-83 0,14-12-185 16,4-5-489-16,4-13-708 0</inkml:trace>
  <inkml:trace contextRef="#ctx0" brushRef="#br0" timeOffset="60439.81">1918 8784 1483 0,'0'0'573'0,"12"-18"-104"0,-12 18-110 16,0 0-72-16,5-13-43 0,-5 13-48 0,0 0-42 0,0 0-29 16,-12 14-18-16,6 3 0 0,-3 5-14 0,0 9-56 0,1 4 30 15,2 3-51-15,5 3 35 16,2 5-48-16,5 1 38 0,5 10-19 0,2 2-3 0,5-3 38 0,1-4-39 15,6-2 28-15,5-6-48 16,0-7 0-16,-4-11 19 0,4-7-74 0,-1-6-71 0,-1-8-98 16,-1-5-95-16,-3-6-282 15,5-7-341-15,-3-4-618 0</inkml:trace>
  <inkml:trace contextRef="#ctx0" brushRef="#br0" timeOffset="61134.67">1807 9299 1459 0,'-21'4'627'15,"3"0"-137"-15,18-4-143 0,-17 3-69 0,17-3-57 0,0 0-46 16,9-10-35-16,10-3-24 16,9-5-70-16,14-8 38 0,4-4-65 0,2-2 43 0,2 1-60 15,-1-1 48-15,-1 5-58 16,-4 2 27-16,-9 6-34 0,1 4 45 0,-5 1 4 0,0 3-8 16,-11 4-8-16,3 1-2 0,-6 4-5 0,-17 2-4 0,25-4-1 0,-25 4 3 15,19-1 1-15,-19 1-3 16,0 0 2-16,21 2-5 0,-21-2-1 0,0 0-47 0,17 2 52 15,-17-2-46-15,0 0 43 0,0 0-44 16,0 0 66-16,21-1-5 0,-21 1-3 16,0 0 11-16,0 0 24 0,0 0 17 0,0 0 7 15,12-9-11-15,-12 9-12 0,0 0-7 0,0 0-4 0,-9-13-4 16,9 13-7-16,0 0-12 0,-23-4-1 0,23 4-7 0,-31 10-2 16,11 1-4-16,1 3-1 15,-4 5-2-15,3 4-2 0,2 2-20 0,1 2 23 0,4-1-2 16,6 2-1-16,1-3 0 0,6-1 37 15,3 0-47-15,4-1 38 0,5-3-48 0,6-1 36 16,5-2-2-16,0-10-16 0,5-6-66 0,7-5 17 16,4-5-16-16,0-3 16 0,1-4 7 0,5-6 8 15,-9 3 8-15,-3 0 4 0,-3 0 9 16,-5 3-12-16,-7 4 9 0,-2 2 18 0,-5 2 4 0,-11 8 0 16,15-11 3-16,-15 11-2 0,0 0-7 0,0 0 4 15,0 0-3-15,0 0-3 0,9 13 0 16,-9-13 0-16,-2 31 0 0,2-11 1 0,1 5-2 15,1 1 1-15,2 3 28 0,3 3-41 16,3 0 35-16,1 1-26 0,0-3 29 0,2-3-33 0,-4-6 2 16,0-4 3-16,0-1 7 0,-9-16-5 15,10 19 56-15,-10-19-13 0,7 13 66 0,-7-13-50 0,0 0 24 16,0 0-17-16,0 0-18 0,-11-14-4 0,-1-1-7 16,-5-5-7-16,-3-3-42 15,0-4 29-15,-2 0-32 0,1-5 37 0,2-3-37 0,2-1-5 0,4-2 4 16,3-1 7-16,4 3-2 0,5 0 0 15,3 7-1-15,3-3 2 0,5 4-3 0,1 3-1 0,1 6 3 16,3 3-1-16,-2 3 5 16,3 3-2-16,-3 5 1 0,-13 5 2 0,25-2-4 15,-25 2-1-15,26 12 12 0,-15 1 0 0,1 4-6 16,-6 1 1-16,-2 2 9 0,-4 5 0 0,-2 0-2 0,-3 1-3 16,-3 4-16-16,-4-2-46 0,1-2-60 15,-2-5-78-15,3-5-59 0,0-1-63 0,10-15-194 16,-14 14-444-16,14-14-653 0</inkml:trace>
  <inkml:trace contextRef="#ctx0" brushRef="#br0" timeOffset="61549.5">3021 8881 1103 0,'0'0'674'0,"0"0"-153"16,0 0-118-16,11-9-103 0,-11 9-55 0,0 0-48 15,0 0-40-15,0 0-36 0,0 0-25 0,0 0-8 0,0 0-21 16,0 0-13-16,0 0-4 15,0 0-18-15,0 0-10 0,0 0 0 0,9-11 6 16,-9 11 2-16,7-12 7 0,-7 12 3 0,10-23 1 16,-2 10 27-16,-2 0-30 0,1-1 29 0,1 2-44 0,-2-2 19 15,3 3-43-15,-1-1 43 16,0 1-35-16,3 3 25 0,-11 8-42 0,20-10 35 0,-20 10-35 16,24-2 30-16,-10 5-35 0,2 5 32 0,0 3-29 0,-2 4 30 15,-2 3-35-15,-1 3 7 16,-5 1 2-16,-1 3 0 0,-4 0 5 0,-2 3 2 0,-3-1-1 0,-5 5 16 15,-2-1 64-15,-2-2-27 16,-2-2 54-16,0-2 2 0,-2-3 29 0,4-4 1 16,-1-3 6-16,1-1-5 0,4-4-17 15,9-10-24-15,-15 15-21 0,15-15-18 0,-10 9-16 0,10-9-11 16,0 0-8-16,0 0-5 0,0 0-7 0,11-14-13 0,5 3-22 16,1-2-21-16,3 0-45 15,6-2 6-15,-1 0-45 0,1 2 35 0,0 0-45 0,1-2 4 16,3 1 23-16,0 0 17 15,1-1-25-15,0-4-69 0,-1 0-55 0,0-1-83 0,-3 0 3 16,-2 0-70-16,-6-5-139 0,-5 7-330 16,-3 0-464-16</inkml:trace>
  <inkml:trace contextRef="#ctx0" brushRef="#br0" timeOffset="61669.48">3598 8710 886 0,'0'-17'566'0,"0"17"-134"0,0 0-84 0,2-18-67 16,-2 18-74-16,0 0-46 0,0 0-27 0,0 0-12 0,6-14 1 15,-6 14 0-15,0 0 3 16,0 0-15-16,15 7-15 0,-15-7-25 0,15 10-14 0,-15-10-14 15,21 15-9-15,-8-8-7 0,1 0-78 16,-1-1-151-16,-13-6-299 0,26 11-429 0,-11-4-588 0</inkml:trace>
  <inkml:trace contextRef="#ctx0" brushRef="#br0" timeOffset="61829.57">3797 9245 2194 0,'0'0'746'16,"0"0"-171"-16,0 0-130 15,0 0-85-15,0 0-90 0,0 0-59 0,0 0-57 0,0 0-22 16,0 0-41-16,0 0-17 0,0 0-50 16,5 12-18-16,-5-12-84 0,17-4-38 0,-4-2-109 0,3-9-132 15,-2 2-336-15,2 0-412 16,-1 0-857-16</inkml:trace>
  <inkml:trace contextRef="#ctx0" brushRef="#br0" timeOffset="62119.78">1890 10337 1718 0,'0'0'705'0,"0"0"-227"15,0 0-113-15,13-6-72 0,1 0-58 0,8-3-21 0,10-6 20 16,19-6-32-16,12-9-55 16,29-13 0-16,12-7-53 0,15-2 15 0,8-4-40 0,8-5-3 15,8-3 5-15,7-3-11 16,5 0-39-16,0 2 11 0,-2 3-10 0,-3 4 48 0,-3 3-91 16,-9 5-66-16,-9 3-142 0,-11 0-143 0,-21 10-351 0,-20 12-419 0,-12 5-890 15</inkml:trace>
  <inkml:trace contextRef="#ctx0" brushRef="#br0" timeOffset="63279.47">5356 8706 1607 0,'0'0'619'0,"-21"-5"-116"16,21 5-149-16,0 0-50 0,0 0-86 0,0 0-22 0,0 0-72 15,-6 18 5-15,10-3-41 16,0 8-16-16,4 14-17 0,-3 7-9 0,3 15-8 0,-2 2-13 16,0 5-3-16,-1 0-4 0,0-3 24 15,-1 2-29-15,0-1 21 0,-1-3-31 0,-1-14 22 0,1-5-30 16,0-5 0-16,0-7-2 0,-1-7-26 0,1-6 22 0,-3-17-15 16,3 23 39-16,-3-23-5 15,0 0-2-15,0 0 24 0,0 0-32 0,-6-37 30 0,-2 2-31 16,-3-8 28-16,-6-16-34 15,0-7 0-15,-3-7 1 0,-1-4-1 0,4-3 2 0,2-1 25 16,5-1-22-16,5 4-1 0,6 3-11 16,7 3 4-16,7 5-30 0,3 5 47 0,9 6-47 15,3 6 53-15,4 6-44 16,2 7 43-16,2 8-43 0,-7 11 51 0,1 5-12 0,-7 9-2 16,-1 5-1-16,-2 7 0 0,-1 10 0 0,-7 5 1 0,-7 9 1 0,-7 5-11 15,-8 6 33-15,-10 14-31 16,-8 1 12-16,-8 5-4 0,-8-1 1 0,-4-1-2 0,1-5 3 15,2-6-6-15,5-6 0 0,6-9-1 16,10-10-7-16,9-8-1 0,13-17 2 0,-4 18 0 16,4-18 0-16,24 0 0 0,7-8-49 15,6-5 28-15,12-5-21 0,6-1-15 0,3-2-15 0,1 2-1 16,1 3 13-16,0 5 12 0,1 1-35 0,-10 4 58 0,-2 3-42 16,-3 3 68-16,-5 3-45 15,-4 5 59-15,-7 2-45 0,-9 6 60 0,-8 2-36 0,-9 6 72 16,-6 2-32-16,-10 7 63 0,-9 13-8 15,-10 0 3-15,-10 2 35 0,-4 1-50 0,-7-1 16 16,-3-1 5-16,0-1-61 0,0-6 32 0,5-4-40 16,6-5 0-16,13-12-9 0,5-1 20 0,8-8-37 0,18-10 7 15,-15 5-52-15,15-5-37 16,8-20-56-16,9-3-49 0,6-9-17 0,13-9-2 0,4-5 9 16,4-2 35-16,5-1 24 0,3-2 21 0,-1 3 22 15,1 4 17-15,-3 5 15 0,-3 4 8 16,-6 6 12-16,-10 9 10 0,-3 2 48 0,-7 6 92 0,-4 1 17 15,-2 4 98-15,-14 7 4 16,16-10-9-16,-16 10-23 0,0 0-29 0,0 0-27 0,13 17-22 16,-13-17-23-16,-1 26-17 15,1-8-16-15,0 0-7 0,0 0-10 0,3 4-5 0,1-1-5 16,2-1-7-16,0-2-4 0,4-2-4 0,1-3-5 0,-1-3-11 16,4-5 0-16,-14-5 9 0,31 1-1 15,-11-7-4-15,1-5-1 0,2-3 3 0,-1-4-3 0,-2-1 2 16,-2-1 4-16,-6 2 5 0,0-2 6 15,-3 2 9-15,-2 0 66 0,-4 3-54 0,-3 15 42 16,5-24-44-16,-5 24 35 0,3-16-45 16,-3 16 18-16,0 0-33 0,0 0 33 0,0 0-47 0,0 0 27 15,0 0-30-15,0 0 50 0,0 0-68 16,-2 25 47-16,3-6-46 0,3 5 42 0,-1-4-44 16,2 3 37-16,1-4-63 0,2-2 13 0,1-3-53 0,1-6 10 15,3-2-38-15,-13-6-10 0,30-3-3 16,-8-7-1-16,5-7 25 0,0-4 10 0,-1-3 12 0,-4-2 18 15,-3 1 14-15,-2-2 13 16,-3 1 9-16,-5 5 5 0,-2 2 36 0,-1 4 34 0,-6 15 34 16,6-22-12-16,-6 22 10 15,0 0-32-15,4-16 7 0,-4 16-28 0,0 0 13 0,0 0-24 16,0 0-11-16,0 22-3 0,0-22 2 0,0 34 9 0,0-14-6 16,0 5 2-16,2 0-1 0,1-1-3 15,2-2-6-15,0-3 2 0,3-1 1 0,0-5-4 16,-8-13-59-16,19 13-67 0,-19-13-132 15,22-7-96-15,-7-5-210 0,5-10-290 0,0-7-462 0</inkml:trace>
  <inkml:trace contextRef="#ctx0" brushRef="#br0" timeOffset="63489.92">6828 8015 1602 0,'0'0'626'0,"0"0"-144"0,0 0-132 0,0 0-69 15,0 0-55-15,8 10-46 0,-8-10-35 16,11 11-28-16,-11-11-22 0,17 21-19 0,-7-3-13 0,4 6-12 15,0 3-16-15,1 4-4 16,-2 3 5-16,1 7 5 0,3 12 46 0,-1 4 48 16,-1 2-39-16,1 6 30 0,-2 1-40 15,-1 2-48-15,0 1 31 0,0 1-47 0,0-3 27 0,2-4-40 16,1-1 25-16,2-6-64 0,1-5-1 0,-5-13-80 0,2-5-71 16,-2-8-110-16,0-9-158 15,-3-9-751-15,-11-7-944 0</inkml:trace>
  <inkml:trace contextRef="#ctx0" brushRef="#br0" timeOffset="63894.74">7425 7903 1601 0,'0'0'579'16,"0"0"-106"-16,0 0-145 0,0 0-53 0,0 0-69 0,0 0-28 16,0 0-49-16,-11 10-12 0,11-10-42 0,2 16-10 0,0-1 3 15,3 9-4-15,3 8-9 16,3 4-10-16,-1 6-8 0,3 12-10 0,1 2-8 0,-1 3 2 15,1 2-7-15,-1 5 19 16,1 1 3-16,-3 4 69 0,-2-1-37 0,3-2 27 0,-3-3-57 0,1-6 29 16,-1-15-51-16,0-3 22 15,-2-5-37-15,2-5 43 0,-2-7-64 0,-2-5 11 16,0-3 40-16,-5-16-49 0,6 16 38 16,-6-16-47-16,0 0 39 0,0 0-43 0,7-10 40 15,-7 10-39-15,-1-29 42 0,-1 8-38 0,-4-2 42 0,1 1-39 16,-4 0 42-16,-1 2-3 0,-1 2-11 15,-3 2 0-15,0 3 12 0,-3 2 5 0,-1 3 0 16,0 4 7-16,-1 2 6 0,-1 5-3 0,-2 1-42 16,1 4 39-16,0 2-44 0,2 3 40 0,0 7-31 0,2 2 26 15,4 3-39-15,1 0 2 16,6-1 3-16,3 0 2 0,4 1 42 0,4-1-46 0,2-1 19 16,3-2-24-16,5 2 44 0,0-7-42 0,1-3-66 15,3-5 0-15,2-3-58 0,-3-5-75 0,6-4-53 16,0-3-62-16,3-7-208 0,-2-1-426 0,1-1-660 15</inkml:trace>
  <inkml:trace contextRef="#ctx0" brushRef="#br0" timeOffset="64299.91">8456 8394 659 0,'3'-27'571'0,"-2"7"-41"0,0 2-126 0,-1 18 20 0,0-23-142 16,0 23 14-16,-1-19-55 15,1 19-48-15,0 0-37 0,0 0-74 0,0 0 27 0,0 0-49 16,0 0 66-16,2 33-5 0,-1 6-11 16,0 6 24-16,1 6-19 0,3 13-41 0,-1 2-48 15,3 2 38-15,3 0-50 0,0 0-10 0,5-3 0 16,-1-3 1-16,2-9 38 0,1-5-49 15,0-15 30-15,0-7-89 0,3-8-36 0,-3-11-65 0,2-7-72 16,3-8-72-16,4-13-105 0,-4-7-613 16,3-10-768-16</inkml:trace>
  <inkml:trace contextRef="#ctx0" brushRef="#br0" timeOffset="64679.95">8533 8331 1395 0,'-19'-7'613'0,"3"1"-132"15,16 6-126-15,-22-8-88 0,22 8-101 16,0 0 5-16,0 0-71 0,0 0 20 0,0 0-64 0,10 16 38 15,9-4-62-15,9 1 41 16,6 4-49-16,3 1 51 0,8 4-11 0,-2 2-12 0,-9-3-18 16,-1 1-7-16,-2 2 12 15,-4 2 16-15,-4 0-23 0,-3 2 20 0,-6 0-33 0,-2 4 15 0,-5 0-26 16,-4-4-2-16,-3-1 2 0,-1 0-1 0,-2-2-1 0,-2-2-3 16,-1 0 1-16,2-8 4 15,-1 0 26-15,5-15 18 0,-7 21 4 0,7-21 8 0,-6 14 10 16,6-14 0-1,0 0 23-15,0 0-18 0,0 0-11 0,0 0 24 0,-20-6-42 0,20 6 4 16,-3-21-19-16,3 21 14 16,1-30-30-16,2 13 15 0,2-4-8 0,2 2-2 0,3 0-5 15,-1 1-4-15,2 2-4 0,3 0-22 16,0 3 20-16,3 1-19 0,-1 3 19 0,3 3-1 16,-2 1 0-16,1 2 0 0,2 5 2 0,-1-1-2 0,2 4 5 15,0 1-8-15,-2 1-1 0,0 5 0 16,-1-2-2-16,-3 4-11 0,1 0 3 0,-4 1-3 0,1 1-5 15,-2 0-7-15,-3 1-28 0,-1-4-41 16,-2 0-93-16,-5-13-68 0,6 18-74 0,-6-18-121 0,0 0-782 16,0 0-968-16</inkml:trace>
  <inkml:trace contextRef="#ctx0" brushRef="#br0" timeOffset="65019.8">9335 8707 1176 0,'0'0'619'0,"0"0"-141"15,14-7-109-15,-14 7-99 0,0 0-56 0,0 0-39 0,0 0-36 16,16-5-27-16,-16 5-21 0,0 0 8 16,0 0 14-16,18-2 3 0,-18 2-18 0,16-6 27 0,-4-2-8 15,0 0-54 1,3-3 24-16,4-2-54 0,-2-2 28 0,-1 1-45 0,1-1 27 16,-2 0-37-16,0 1 30 0,-3 0-36 0,-4 3 11 0,1 0 8 15,-9 11 4-15,7-19 7 16,-7 19 3-16,0 0 1 0,-1-18-5 0,1 18-2 0,0 0 36 0,-17-7-47 15,17 7 29-15,-20 5-45 16,6 3 42-16,-2 2-42 0,-1 1 36 0,2 5-16 0,0 0 2 16,3 2 0-16,0 1-5 15,4 1-4-15,2 0-4 0,2 0-1 0,2-2-36 0,3 0 40 16,1-1-38-16,4 4 44 0,1-3-45 0,4-2 38 0,3 0-31 0,4-3 22 16,6 2-26-16,5-3 39 15,3-4-28-15,5-2-81 0,4-6-20 0,2-4-88 0,12-9-135 16,1-2-172-16,2-6-606 15,2-3-863-15</inkml:trace>
  <inkml:trace contextRef="#ctx0" brushRef="#br0" timeOffset="65299.41">10624 8249 513 0,'17'-17'541'16,"-6"5"-124"-16,-1 3 2 0,-10 9-28 0,15-15-28 0,-15 15-59 16,10-10-24-16,-10 10-48 15,0 0-42-15,0 0-26 0,0 0 5 0,14 7-3 0,-14-7-2 16,2 36 27-16,-2-6-47 0,-3 11 30 0,1 4-41 0,-1 4-10 16,1 14-18-16,0-1-21 15,2 1-18-15,2-2-14 0,2-1-12 0,3-13-8 0,0-2-13 16,3-3-49-16,1-4-17 0,4-7-24 15,0-6-58-15,2-12-49 0,-1-7-46 0,-16-6-58 0,36-7-69 16,-17-5 4-16,1-9-102 0,-4-3-526 16,-4-5-672-16</inkml:trace>
  <inkml:trace contextRef="#ctx0" brushRef="#br0" timeOffset="66159.92">10591 8301 1337 0,'-22'-9'565'0,"6"-1"-53"0,2 4-120 0,14 6-95 15,-17-9-61-15,17 9-47 0,0 0-37 16,0 0-33-16,17-11-20 0,8 11-19 0,5 0-26 0,10 1-9 15,7 5 1-15,11 2-8 16,0 3-7-16,-3 4-5 0,-2 2-8 0,-3 3-5 16,-6 2 9-16,-11 0 9 15,-3 1 22-15,-6 1-29 0,-4 2 28 0,-7 2-38 0,-4 0 26 0,-5-4-4 16,-4 1 9-16,-4-3 0 0,-1 0 2 0,-3 0 3 0,-1-3 15 16,-2-4-19-16,2-3 19 15,0-2-6-15,9-10 3 0,-15 11-4 0,15-11-2 0,0 0-4 16,-20-3 45-16,20 3-58 0,-15-20 42 15,12 5-63-15,-1-7 0 0,6-3-8 0,3-7-28 0,5-3 22 16,7-3-23-16,8-6 26 16,4 4-34-16,4 3 33 0,-2 4-37 0,-1 10 35 0,-1 2-39 15,0 5 28-15,0 3-27 0,-6 7 38 16,2 2-38-16,-4 4 32 0,3 2-24 0,-2 3 39 16,0 4-37-16,-1-1 39 0,-2 3-44 0,1-2 47 0,-1 0-38 0,-5 0 38 15,-1-2-33-15,0-1 33 16,-13-6-37-16,20 10 40 0,-20-10-39 0,16 6 40 0,-16-6-40 15,0 0 40-15,25-2-40 0,-25 2 31 16,18-8-30-16,-5 2 39 0,-2-2-40 0,1 0 30 0,-1-1-25 16,0-2 26-16,0 1-30 15,-1 0 40-15,0 0-45 0,2-1 45 0,-4 1-46 0,-8 10 45 16,14-16-37-16,-14 16 36 0,9-14-37 0,-9 14 36 0,0 0-38 16,0 0 36-16,-2-16-36 15,2 16 50-15,0 0-10 0,-26 6-16 0,11 2-33 0,-2 2 32 16,-4 3-29-16,-1 3 40 0,2 3-25 15,-2 2 14-15,5 0-27 0,4-2 38 0,2 1-38 16,3 1 39-16,3 0-37 16,4-4 38-16,1 0-15 0,1 1 10 0,5 1-4 0,4 0-1 0,2-2 42 15,4-2-52-15,6 0 45 16,4-2-54-16,5-6 7 0,4-2-60 0,6-5-18 0,2-4-54 16,4-3-20-16,9-3-17 0,0-4-3 0,-2 1 5 0,-13 1 14 15,-1-1 30-15,-4 4 24 16,-4 0 21-16,-8 3 19 0,-4-1 61 0,-3 3 71 0,-17 4 61 15,24-7-21-15,-24 7 48 0,13-8-53 16,-13 8 32-16,0 0-63 0,13-9 18 0,-13 9-38 0,0 0 31 16,10-10-60-16,-10 10 37 0,6-10-49 15,-6 10 35-15,11-18-47 0,-1 5 41 0,1-3-49 0,0-1 36 16,1 1-43-16,1-1 39 0,-3 1-42 0,0 1 14 16,-3 2-8-16,-1 1 39 0,-6 12-43 15,10-22 30-15,-10 22-31 0,2-16 43 0,-2 16-42 0,-4-15 33 16,4 15-39-16,-14-9 49 15,14 9-31-15,-21-3 52 0,21 3-24 0,-33 6 46 0,13 1-14 0,-1 2 19 16,1 2-21-16,0 2 3 16,0 4-21-16,0 3 7 0,4 0-19 0,0 4 8 0,5-5-16 15,4 2 5-15,1 2-3 16,4-3 12-16,2 0 0 0,2-3 4 0,3 4 0 0,3-4-2 16,3 1-4-16,3-5-9 0,3-1-1 0,1-2 33 15,3-2-67-15,1-4 35 0,-1-2-86 16,3-5-6-16,1-2-96 0,-1-4-70 0,3 1-87 0,-1-7-108 15,-4-1-313-15,1-2-379 16,-3 0-874-16</inkml:trace>
  <inkml:trace contextRef="#ctx0" brushRef="#br0" timeOffset="75629.67">2905 11908 349 0,'0'0'443'0,"-3"-32"-122"0,1 7-66 16,1-5-36-16,-1-7-35 0,0 0-9 0,0-1 17 0,-1 1-20 15,-1 4 51-15,-3 2-47 16,1 6 54-16,-3 3-59 0,-1 3 48 0,-3 1-73 0,-3 5 30 16,-3 2-53-16,-3 4 23 0,0 5-70 15,-4 4 28-15,-5 6-61 0,0 6 29 0,-2 5-14 16,-4 9-9-16,-1 4-15 0,5 3-17 0,1 3-4 0,4 1 27 16,7-6-35-16,2-1-3 0,6-2-2 15,4 1-1-15,6-7 8 0,6 0-11 16,3-3-35-16,13 2 50 0,5-4-50 0,7-4 53 15,4-4-45-15,5-2 47 0,3-4-48 0,1 1 45 0,2 1-41 0,-3 2 47 16,-1 1-45-16,0 5 46 16,-6 2-45-16,-4 4 48 0,0 13-47 0,-10-3 47 0,-7 4-49 15,-3 5 42-15,-9 4-38 16,-4 2 44-16,-8 11-42 0,-6-2 45 0,-5-1-3 0,-5-4-10 16,0-5-60-16,2-13 23 0,1-5-87 0,0-9-19 0,4-13-125 15,18-5-93-15,-30-17-201 0,14-13-300 16,5-12-442-16</inkml:trace>
  <inkml:trace contextRef="#ctx0" brushRef="#br0" timeOffset="75819.73">2919 11647 581 0,'10'-19'597'15,"-3"6"-138"-15,-7 13-4 0,12-18-71 0,-12 18-1 0,7-12-87 16,-7 12-14-16,0 0-57 0,0 0-43 0,0 0-73 0,0 0 13 16,9 11-25-16,-7 5-20 0,0 6-15 15,5 3-14-15,0 6-10 0,4 2 16 0,4 4-42 16,4 10 10-16,6-1-5 0,2 0-7 15,2-4-3-15,1-4-1 0,-2-11-44 0,2-4 43 0,0-5-43 16,2-6 12-16,-5-7-76 16,1-5 8-16,-4-6-89 0,4-5 0 0,-4-5-53 0,-4-3-75 15,-9 1-115-15,-5 0-426 0,-6 18-443 16</inkml:trace>
  <inkml:trace contextRef="#ctx0" brushRef="#br0" timeOffset="76449.42">3040 11976 1301 0,'-27'8'600'0,"8"-2"-186"16,5-2-53-16,14-4-140 0,0 0 1 0,0 0-93 15,0 0 20-15,12-25-73 16,15 4 32-16,12-6-17 0,7-5-17 0,2 0-16 0,5-2-10 16,0 2-57-16,2 0 49 15,-4 4-63-15,-1 1 55 0,-5 5-50 0,-11 5 35 0,-3 2-35 16,-3 2 50-16,-7 2-52 0,-2 3 45 0,-6 2-47 0,0 0 53 16,-13 6-52-16,19-10 54 0,-19 10-24 15,13-9 68-15,-13 9-54 0,0 0 43 16,6-14-49-16,-6 14 40 0,0 0-27 0,-8-15 55 15,8 15-31-15,-13-10 22 0,13 10-6 0,-19-2-4 0,19 2-20 0,-30 3-11 16,11 4-9-16,-1 2-6 16,1 2-4-16,-3 7-3 0,2 2-3 0,3 0-3 0,5-1-2 15,3 0 33-15,3 2-42 0,5-3 23 16,4 0-32-16,4 3 43 0,6-3-51 0,5 3 9 0,5-4 3 16,3-2 6-16,3-5-1 0,2-2-5 0,-1-7 40 15,1-1-40-15,7-6 37 0,0-3-37 16,-1-6 34-16,-1-3-44 0,0-2 38 0,-5-1-38 0,-2 1 37 15,-5 1-52-15,-6 4 48 0,-3 3-28 16,-1 3 56-16,-14 9-48 0,14-12 2 16,-14 12 3-16,0 0 5 0,0 0 35 15,0 0-46-15,0 0 37 0,14 11-43 0,-14-11 39 0,2 30-42 16,2-9 38-16,2 3-2 0,2 7-37 0,6 2 36 0,-1 2-42 16,4 1 7-16,3 9-6 15,2-3 6-15,-3-8 12 0,-2-4-9 0,1-2 1 0,-3-3 10 16,-2-6 1-16,-4-5-1 0,-2-2 1 15,-7-12 3-15,11 17 9 0,-11-17 0 0,0 0-3 0,0 0-2 16,0 0-2-16,0 0-2 16,-24-8-23-16,1-7 24 0,0-5-6 0,0-6 0 0,-1-4 41 15,-3-8-59-15,3-5 57 0,5-4-47 16,6 8 43-16,5-5-46 0,6 1 0 0,4-1-1 0,4 2 1 16,6 1-1-16,2 3 2 0,3 2-1 0,1 5 1 0,2 4-1 15,-1 5 0-15,-2 6 1 0,-2 4-6 16,-1 5 4-16,-14 7 11 0,21-4 1 0,-21 4-2 15,13 11 0-15,-13-11 6 0,5 29-1 16,-7-4 1-16,-5 4-2 0,-3 0 34 0,-4 4-43 0,1-3-18 16,-3-3-82-16,2-4-90 15,2-9-76-15,12-14-102 0,-11 15-179 0,11-15-367 0,0 0-579 0</inkml:trace>
  <inkml:trace contextRef="#ctx0" brushRef="#br0" timeOffset="76839.7">4484 11357 1676 0,'0'0'658'0,"-11"9"-162"16,11-9-121-16,0 0-74 0,0 0-62 0,0 0-48 0,0 0-40 15,0 0-31-15,0 0-32 0,0 0-8 16,-9-9-31-16,9 9 3 0,0 0-12 0,0 0-5 0,0 0-9 16,5-18-5-16,-5 18-5 0,11-22-5 0,-3 9-1 0,3-2 28 15,1 1-38-15,1 1 31 16,0-1-39-16,2 3 31 0,-2 0-34 0,1 4 20 0,-2 2-32 15,-12 5 16-15,23-9-1 16,-23 9 32-16,20-2-38 0,-20 2 35 0,19 6-32 0,-19-6 33 0,19 17-35 16,-12-4 4-16,-2-1 2 15,-1 5 4-15,-3 0-3 0,-1 1 4 0,-2 0 0 16,0 0 15-16,0-1-13 0,2-17-13 0,-2 25 0 16,2-25 11-16,0 19 0 0,0-19-5 15,7 16 3-15,-7-16 3 0,20 13 1 0,-5-8 0 0,5 1-2 0,3 0 2 16,2 1-25-16,2 2 27 15,2 1-2-15,-2 2 0 0,-5-2 0 0,-2 3 0 0,-4-1 0 16,-2 3-19-16,-4 2 14 16,-5 4 2-16,-3-3 40 0,-3 4-39 0,-5 3 35 0,-5 3-36 15,-5 1 29-15,-4 1-32 0,-4 0-82 16,-8 5-144-16,-5-2-158 0,-5-2-771 0,0-1-905 0</inkml:trace>
  <inkml:trace contextRef="#ctx0" brushRef="#br0" timeOffset="77089.5">3437 13133 1633 0,'0'0'612'0,"0"0"-121"16,0 0-158-16,0 0-33 15,0 0-103-15,0 0 1 16,0 0-74-16,14-11 14 0,7 3-58 0,13-7 89 0,19-9-5 15,6-8-23-15,26-14-31 0,9-6-12 0,12-6 17 0,4-5-50 16,15-9 23-16,6-5-49 16,-1-4 12-16,0 1-79 0,-1-1 4 0,-1 7-39 0,-1 4-15 15,-8 4-64-15,-7 2-134 16,-11 5-276-16,-5 3-612 0,-9 6-909 0</inkml:trace>
  <inkml:trace contextRef="#ctx0" brushRef="#br0" timeOffset="91179.42">13164 8318 573 0,'0'0'520'16,"0"0"-106"-16,3-17-92 0,-3 17-48 0,0 0-45 0,0 0-38 15,0 0-31-15,0-16-11 0,0 16-20 16,0 0-20-16,0 0-12 0,0 0-12 0,-3-17-12 0,3 17-5 16,0 0-8-16,0 0-7 15,0 0-7-15,-4-14-7 0,4 14-3 0,0 0-5 0,0 0-5 16,0 0-5-16,0 0-3 0,-5-15-1 0,5 15-8 16,0 0 2-16,0 0-2 0,0 0-5 15,0 0-2-15,0 0 3 0,0 0-1 0,-4-14 0 0,4 14-2 16,0 0 0-16,0 0-1 15,0 0-1-15,0 0-1 0,0 0 1 0,0 0 6 0,0 0-10 16,0 0 2-16,0 0 0 16,0 0-2-16,0 0 2 0,0 0 2 0,0 0-12 0,0 0 12 15,0 0 3-15,-2-16 1 0,2 16 0 16,0 0 0-16,0 0 2 0,0 0 5 0,0 0 8 0,0 0-1 16,0 0-3-16,0 0-5 0,0 0-2 0,0 0 3 0,0 0 1 15,0 0 10-15,0 0-4 0,0 0-14 16,0 0 7-16,-2-16-2 0,2 16 9 0,0 0-11 15,0 0-1-15,0 0-2 0,0 0-1 16,0 0 1-16,0 0-1 0,0 0-5 0,0 0 1 0,0 0 0 16,0 0 6-16,0 0 14 0,0 0 6 15,0 0 5-15,0 0 4 0,0 0 5 0,0 0 6 16,0 0-5-16,0 0-8 0,0 0-4 0,0 0-2 0,0 0 19 0,0 0 38 16,8 18-37-16,-8-18 30 15,7 30-58-15,0-10 26 0,-2 1-28 0,3 4 31 16,1 3-44-16,1 1 30 15,-1 0-5-15,1 2-4 0,2-2-4 0,-1 0-5 0,0 1 16 16,1-1-22-16,1-2 16 0,1-2-22 16,-3-6 15-16,0-2-22 0,3-2 22 0,1-2-34 0,3-2 32 15,0-3-18-15,0-6 31 16,7-5-22-16,4-6 40 0,3-8-29 0,10-10 40 0,1-6-42 0,0-6-2 16,3-5 2-16,4-7 3 0,0-4-38 0,13-16 37 15,0 1 1-15,4 1-9 0,-2-1 0 16,4 4 41-16,1 5-50 0,-14 11-1 0,4 6-5 0,-1 2-3 15,-2 6-7-15,-6 3-136 0,-4 3-115 16,-6 1-125-16,-14 11-317 0,1 4-356 0,-5 3-817 0</inkml:trace>
  <inkml:trace contextRef="#ctx0" brushRef="#br0" timeOffset="92109.76">13551 8796 1150 0,'0'0'521'0,"-7"-22"-92"0,7 22-56 0,-6-18-77 15,6 18-66-15,-8-14-42 0,8 14-39 16,0 0-31-16,0 0-28 0,0 0-16 0,0 0-12 0,-11 7 2 16,11-7-3-16,-6 25-14 0,6-8 2 0,0 2-15 0,-2 5 5 15,2 0 2-15,2 2 16 16,0 0-22-16,0-1 7 0,0 0-20 0,1 0 8 0,1-3-23 15,0 2 27-15,-2-4-43 0,2-2 42 16,0-2-24-16,-2-1 15 0,-2-15-23 0,7 24 24 0,-7-24-20 16,6 18 20-16,-6-18-21 0,5 14 23 15,-5-14-18-15,0 0 28 0,7 16-23 0,-7-16 7 0,0 0 1 16,9 7 52 0,-9-7-48-16,0 0 39 0,19-3-43 0,-19 3 39 0,25-11-45 15,-6 2 36-15,3-3-44 0,2-6 37 0,6 2-45 0,1-4 38 16,3-2-43-16,9-5 45 15,1-4-54-15,2-1 39 0,2-3 2 0,0-2-4 0,4-3-11 16,-1-5 35-16,4-6-53 0,13-13 17 16,-2-5-23-16,4-2-17 0,0-3 42 0,-1 0-43 0,-2 0 44 15,-4 5-43-15,-11 14 41 16,-5 3-2-16,-4 6-16 0,-5 3-46 0,-4 5-57 0,-10 8-60 16,-3 5-76-16,-4 5-92 0,-5 4-100 0,-3 5-614 0,-9 11-802 15</inkml:trace>
  <inkml:trace contextRef="#ctx0" brushRef="#br0" timeOffset="93769.76">20552 3848 90 0,'11'15'682'0,"-11"-15"-200"0,0 0-144 16,19 1-55-16,-19-1-86 0,0 0-9 0,21-2-67 0,-21 2 6 15,24-7-71-15,-5 3 28 0,5-5-53 16,6 1 35-16,5-2-48 0,6-1 24 0,2 0-37 15,13-3 29-15,3-1-38 0,3 2 30 16,4-1-34-16,0 0-31 0,2 2 42 0,-1-1-5 16,-5 4 1-16,-12 3 2 0,-3 0 2 15,-7 1-3-15,-4 1-4 0,-8 0 3 0,-4 2 2 0,-6-1 3 16,-18 3 20-16,28-2-36 0,-28 2 98 0,0 0-11 16,19-2-13-16,-19 2-25 0,0 0 6 15,-17 3 3-15,-3 1-2 0,-9 1 5 0,-12 1 50 0,-6 0-61 16,-15 1 58-16,-5 0-45 0,-1 1 66 15,1-1-43-15,2-1 52 0,6 1-42 0,14-1 13 16,7-1-66-16,10-1 33 0,5 3-57 16,9 0 37-16,14-7-51 0,-6 14 40 0,6-14 1 0,27 15-5 15,5-8-6-15,8-3-4 16,8-2 18-16,6-3-34 0,13-3-6 0,1 0-57 0,-2-3 56 16,-3-1-46-16,-3 0 56 0,-4-2-44 0,-10 2 39 0,-5-1-35 15,-5 2 6-15,-9 0 7 16,-4 4 13-16,-7-1 11 0,-16 4-1 0,18-5 44 0,-18 5-57 15,0 0 49-15,0 0-53 0,-35 5 49 16,0 1-57-16,-10 2 60 0,-13 2-34 0,-4-1 71 0,-1 3 13 16,4-3 9-16,15-2 33 15,6-1-67-15,3-2 21 0,12 0-55 0,6 2 30 0,17-6-48 16,-14 8 36-16,14-8-49 0,0 0 42 16,24 7-51-16,2-6 45 0,12-3-41 0,5-5-6 15,4-1 3-15,11-4-1 0,0 0-28 0,-2 1-90 0,-11-1-16 0,-4 0-148 16,-2 1-28-16,-3-2-190 15,-4 4-496-15,-2-2-730 0</inkml:trace>
  <inkml:trace contextRef="#ctx0" brushRef="#br0" timeOffset="97315.29">24953 3803 185 0,'0'0'670'0,"-21"0"-179"0,21 0-161 0,0 0-30 0,0 0-90 15,-20 0 12-15,20 0-72 0,0 0 30 0,0 0-65 0,0 0 53 16,-19 3-59-16,19-3 64 0,0 0-62 0,0 0 44 0,0 0-64 16,0 0 41-16,0 0-65 15,-15 4 27-15,15-4-54 0,0 0 38 16,0 0-59-16,0 0 40 0,0 0-54 15,0 0 50-15,0 0-15 0,0 0 64 0,0 0-2 0,29 3-4 0,-2-4-1 16,11-2-15-16,8-3-11 16,16-1-13-16,8-1-11 0,4-3-6 0,9 1-11 0,0-2 14 15,6-1-27-15,-1 0 3 16,-3 0-12-16,-3-1 6 0,-4 3-11 0,-3-3 7 0,-6 3-10 16,-9 1 8-16,-13 3-10 0,-8 0 4 0,-3 3-15 0,-11-2 18 0,-6 3-10 15,-19 3 11-15,25-2-9 16,-25 2 10-16,0 0-11 0,0 0 11 0,-11 12-7 0,-13-3 6 15,-12 2-15-15,-21 4 15 16,-8-1-4-16,-9 0-5 0,-5 0 1 0,-4 0 14 16,0 1 20-16,-2-1-36 0,2-2 2 15,4 1 0-15,9-5 15 0,7 3 26 0,19-4 1 0,3-2 1 16,14-2-6-16,3 0-7 0,5 0-6 0,19-3 1 16,-17 4 3-16,17-4 12 0,0 0 21 15,25-3 19-15,8-3 11 0,10-1-7 0,18-4-15 0,8 1 14 16,1-2-41-16,6 0 17 0,0 4-6 15,-4-5-18-15,0 5-12 0,-6-2-12 0,-4 3-27 0,-12 0-132 16,-4 2-92-16,-3-1-71 0,-2 1-153 16,-3-2-190-16,2 4-604 0,-3-3-1000 0</inkml:trace>
  <inkml:trace contextRef="#ctx0" brushRef="#br0" timeOffset="98209.3">28093 3748 829 0,'0'0'606'15,"0"0"-133"-15,-18-4-83 0,18 4-69 16,0 0-76-16,-20-3-34 0,20 3-24 0,0 0-8 0,-19-4-15 15,19 4-20-15,0 0-25 16,0 0-27-16,0 0-17 0,-20-3-18 0,20 3-11 16,0 0-8-16,0 0-11 0,0 0 1 0,0 0-4 15,0 0 4-15,0 0 32 0,17-2 2 0,-17 2 7 0,45-1-3 16,-15 1-10-16,10-1 8 0,6 0-25 0,5 0 9 16,4 0-32-16,11 0 24 15,1-2-32-15,-2 1-1 0,3 1-4 0,-17-2 2 0,3 2-2 16,-3-1 6-16,-4 1-9 15,0 0-2-15,-7 0 23 0,-7 0-24 0,-3 1 19 0,-4 0-24 16,-7 0 21-16,-19 0-23 0,31 0 33 16,-31 0-33-16,22 0 33 0,-22 0-28 0,0 0 1 0,0 0 13 15,0 0 2-15,0 0-2 0,0 0 0 16,0 0 14-16,-42-1 13 0,13 1 37 0,-1 0 29 16,0-2-6-16,2 1 11 0,3 0-45 0,5 0 12 0,20 1-43 0,-27 0 17 15,27 0-35 1,0 0 22-16,-17 3-23 0,17-3 33 0,0 0-35 0,21 2-1 15,-1-1 1-15,8-1-3 0,2 0-1 16,2 0 1-16,6-1 19 0,-6-1-27 0,-3 0 17 0,-1 1-28 16,-3-1 9-16,-1 0-129 15,-5-2-103-15,-19 4-110 0,28-7-71 0,-28 7-264 0,17-9-474 16,-17 9-900-16</inkml:trace>
  <inkml:trace contextRef="#ctx0" brushRef="#br0" timeOffset="100299.72">6712 11301 1480 0,'-15'-14'597'0,"1"1"-83"0,3 4-157 0,-2 1-53 0,13 8-81 0,-16-4-28 15,16 4-93-15,-11 12 33 16,6 7-46-16,0 8-17 0,2 9-41 0,1 7 11 0,3 4-10 16,1 2 20-16,1 2-28 15,3 6 16-15,-1-9-4 0,3-3-30 0,0-2 13 0,-1-4-21 16,1-4 2-16,0-5 1 0,-1-6-3 0,-2-4-1 0,-1-5 2 0,-4-15 0 16,5 19 3-16,-5-19 5 15,0 0-1-15,0 0 21 0,0 0-27 0,0 0 35 0,-11-31 1 16,1 1-28-16,-3-5 29 0,-1-5-36 15,-3-10-1-15,3-5-3 0,1-1 3 0,4-1 0 16,6 11 0-16,3-1 0 0,5 3 24 16,3 3-30-16,7 3 24 0,3 3-25 0,5 6 22 0,3 4-27 15,4 4 20-15,1 7-30 16,1 3 33-16,-3 9-28 0,-1 3 24 0,-2 5-27 16,2 5 4-16,-6 7 0 0,-3 5 3 0,-6 3 5 0,-5 3 1 15,-7 0 2-15,-4 8 0 16,-7 1 4-16,-7 10-4 0,-6-4 3 0,-3 1 2 0,-4-2 15 0,-2-3-27 15,-2-2 35-15,0-4-1 16,6-8-26-16,4-3 30 0,3-6-30 0,5-4 20 0,5-4-30 0,11-9 24 16,-11 11-21-16,11-11 27 15,0 0-25-15,23-6 23 0,1-1-25 0,10-4 24 0,7-3-26 16,11-2 2-16,2 0-5 0,1-2-41 0,-3 6-5 16,-5 1 18-16,-4 4 8 0,1 1 10 0,-3 3 3 15,-4-1 5-15,-7 2 1 0,-2-1 2 0,-2 1 3 16,-7 2 7-16,0 0 2 0,-19 0 1 15,28-1 1-15,-28 1 0 0,24 0-1 0,-24 0 0 0,0 0 1 16,24-1-23-16,-24 1 21 0,0 0 1 16,20 0 7-16,-20 0 0 0,0 0-2 0,25-2-1 0,-25 2 0 15,19-7-4-15,-19 7 1 16,19-11 4-16,-8 4 2 0,-2-3-2 0,0-1 0 0,-1-1 3 16,1-5-3-16,-2-2-1 0,-2-1 5 0,-1 1-3 0,-2 1-2 15,-3 0 11 1,-1 2 28-16,-4 1 13 0,0 1 1 0,-5 3 43 0,0 4-52 0,-2 1 21 15,13 6-33-15,-32 1-4 16,11 6-8-16,0 2-1 0,-1 8-1 0,1 2 1 16,2 4-6-16,4 3-3 0,2 2 31 15,8-3-36-15,2 0 26 0,4 1-48 0,4-4 33 0,7 6 3 0,2-3-6 16,4-1-4-16,0-5-48 0,1-5-68 0,1-3-25 0,1-5 7 16,0-6 19-16,4-4 28 15,0-3 12-15,5-4-1 0,-3-5 6 0,-2-2 16 0,-1 0 19 16,-4-1 20-16,-5 3 22 0,-2 0 21 15,-3 1 8-15,-4 5 10 0,-6 10 14 0,8-17-9 16,-8 17-12-16,0 0-8 0,0 0-9 16,0 0-10-16,0 0-6 0,0 0-2 0,10 17 25 0,-10-17-37 15,5 29 22-15,1-8-36 0,2 2-30 16,6 5-75-16,1 0 18 0,2 1 18 0,1-2 17 16,2-1 11-16,0-1 11 0,-3-4-35 0,-3-5 57 0,-2-3 10 15,-3-2 36-15,-9-11 58 0,12 15 16 16,-12-15-1-16,0 0-7 0,0 0-14 0,0 0 30 0,0 0-59 15,-24 0 22-15,7-11-50 16,-4-7 33-16,-1-4-7 0,0-5-16 0,2-5-30 16,0-12 43-16,6 5-46 0,3-5 34 15,7-2-41-15,4 1 38 0,5 3-42 0,5 0 37 0,2 4-44 16,3 5 41-16,3 4-44 0,2 2 40 0,-2 7-37 0,-1 4 36 16,-2 8-41-16,-15 8 39 0,24-3-40 15,-24 3-1-15,17 16 3 0,-13-2 11 0,-1 9 2 16,-5 2-6-16,-4 6 2 0,-5 3 2 15,-2 2 3-15,-4 1-62 0,-1-1-29 0,-1-2-60 0,1-2-54 16,3-7-33-16,6-7-100 0,0-5-241 16,9-13-304-16,0 0-520 0</inkml:trace>
  <inkml:trace contextRef="#ctx0" brushRef="#br0" timeOffset="101509.3">8103 11851 686 0,'0'0'623'0,"-13"-8"-137"0,13 8-74 0,-17-4-55 16,17 4-77-16,0 0-35 0,-17-7-48 15,17 7-32-15,0 0-46 0,0 0-18 0,0 0-24 0,0 0-11 16,0 0-17-16,0 0-2 15,0 0-17-15,0 0 4 0,13-11-13 0,0 5 5 0,7-2-16 16,5-6 14-16,1-3-13 0,1-1 0 16,-1-4 2-16,0-2-3 0,0-1-1 0,-2-3-5 0,-4 2 15 15,-3 1 12-15,-2 0 7 16,-6 6 17-16,-3 2 2 0,-2 3 30 0,-4 14-40 0,-2-21 36 16,2 21-48-16,-11-11 22 0,11 11-65 0,-25 5 10 0,6 4 0 15,-3 6 8-15,-3 4-6 0,1 4-2 16,1 2 4-16,3 1 28 0,3 1-54 0,6-1 49 0,5-5-35 15,5-1 32-15,5-1-37 16,6-2 29-16,7-3-29 0,4-3 23 0,10-4-25 0,-4-5-65 16,9-5-62-16,0-5-26 15,3-4 5-15,-1-5 15 0,6-7 6 0,-2-2-36 16,-3-3 66-16,-3-2-18 0,-9 2 59 0,-3 2-30 0,-4-3 55 0,-3 2-18 16,-6 1 40-16,-2 3-21 15,-4 2 61-15,-4 5 30 0,-2 0 23 0,-2 2 9 0,-2 3 8 16,-4 1 12-16,0 2-9 0,9 9 0 15,-26-4-12-15,10 7-8 0,-4 4-14 0,0 3-3 0,1 2-13 16,2 2-8-16,3 1-5 16,1-1-4-16,6-1-6 0,7-13-5 0,-4 22-3 0,4-22-3 15,9 18-1-15,-9-18-2 0,22 13 1 16,-22-13-10-16,29 3 1 0,-11-4 7 0,3-1 1 16,2-1 0-16,0-1-3 0,-2 1 1 0,-2 0-6 0,-19 3 0 15,29-1 6-15,-29 1 2 0,26 4-2 16,-26-4-15-16,21 11 17 0,-10-3-1 0,-2 2-3 0,-9-10 2 15,13 18-4-15,-13-18-12 0,11 15-14 16,-11-15-8-16,9 14-19 0,-9-14-4 0,0 0 8 16,15 6 11-16,-15-6 6 0,12-6 6 15,-12 6 9-15,17-21 1 0,-7 3-46 0,-2-3 73 0,0-2 15 16,1-7 27-16,-3-1 8 0,-2-3 6 0,-3-2 5 0,-1 0 15 16,-1-2-22-1,-2 0 43-15,-2 1 8 0,1 3 7 0,-1 7-1 0,1 3-3 16,-1 3-33-16,1 5 12 0,1 1-11 15,3 15-16-15,-8-19-13 0,8 19-11 0,0 0-21 0,0 0 8 16,0 0-33-16,-12 9 28 0,12 9-7 16,2 6-4-16,3 11-37 0,0 1 23 0,2 5-27 15,0 1 25-15,1 1-28 0,2 0-7 16,-1-3-29-16,2-1 18 0,0-4-55 0,0-6-46 0,-2-7-53 16,2-5-46-16,-3-6-15 0,-8-11-80 0,14 11 46 0,-14-11 57 15,0 0 26-15,0 0 65 16,15-9 122-16,-15 9 55 0,-3-20 52 0,-3 7 22 0,-5-4 32 0,-1-3 19 15,-7-1 5-15,-2 1 11 16,-4 2 1-16,2 3 63 0,2 2-37 0,5 3 49 0,0 0-73 16,5 2-17-16,11 8-56 0,-12-13 5 15,12 13-47-15,0 0 12 0,13-22-37 0,4 11 11 0,3 1-32 16,8-1 19-16,3-1-10 0,4 1-8 0,5 1-2 0,3-1-7 16,10-4 27-16,5 1-154 15,1-6-142-15,2-4-137 0,-2 1-350 0,5-2-371 0,0 1-870 16</inkml:trace>
  <inkml:trace contextRef="#ctx0" brushRef="#br0" timeOffset="102249.41">15346 6499 1214 0,'15'-13'593'16,"-15"13"-140"-16,11-5-96 0,-11 5-98 0,17-3-51 0,-17 3-41 15,22 0-83-15,-22 0 33 16,28 0-76-16,-28 0 44 0,32-3-57 0,-13 1 73 0,3-2 4 16,-2-1 3-16,4-2-3 15,4-3-13-15,4-3-14 0,1-4-15 0,4-1 9 0,11-6-36 16,1-3 19-16,4-4-36 0,3 0 19 0,5-1-43 0,3-2 19 16,5 0-87-16,3-1-93 0,0-1-133 15,-4 3-178-15,-4 5-525 0,-7 5-722 0</inkml:trace>
  <inkml:trace contextRef="#ctx0" brushRef="#br0" timeOffset="102689.33">14779 8324 966 0,'-2'-23'642'15,"2"23"-154"-15,0 0-94 0,0 0-102 0,0 0-42 16,0 0-47-16,0 0-28 0,-11 19-2 16,11-19-28-16,0 29 10 0,3-11-40 0,1 3 9 0,2 0-35 15,1 1 15-15,2-3-14 0,5-1 11 16,-1-4-11-16,1 1 3 0,4-5 39 0,2-1-39 16,2-4 48-16,-2-5-47 0,5-4 46 0,9-7-74 0,1-8-7 15,11-11-9-15,5-5-2 0,3-9 4 16,23-19-11-16,8-5-8 0,3-4-9 0,6-2 39 0,-2 2-57 15,-1 4 40-15,-5 6-58 0,-9 8 43 16,-24 16-101-16,-7 8-33 0,-15 8-44 0,-8 5-107 0,-10 7-80 16,-13 10-100-16,0 0-890 15,0 0-1060-15</inkml:trace>
  <inkml:trace contextRef="#ctx0" brushRef="#br0" timeOffset="106299.65">4280 14839 719 0,'-8'-17'483'0,"8"17"-165"0,-8-14-22 16,8 14-97-16,-11-12 19 0,11 12-69 0,-12-13 51 0,12 13-35 15,-17-11-4-15,17 11 2 0,-19-8-10 16,19 8-1-16,-22-9-9 0,22 9-21 0,-21-1-12 0,21 1-22 16,-24 4-19-16,11 2-15 0,-3 7-12 0,1 3-8 15,-1 9-6-15,1 4-10 0,1 4-4 16,3 3 45-16,2 3-53 0,3 3-5 0,-2-2 1 0,10 2-2 15,4-2 0-15,3-1-1 0,5-2 0 16,5-3-7-16,4-4 6 0,4-2-7 0,3-3 9 0,3-4-9 16,5-3 7-16,0-3-9 15,0-2-30-15,-1-5-20 0,-2-2 0 0,-8 0-33 0,-4 0 15 16,-2-1-21-16,-5 0 40 0,-5 4-2 0,-3 1 34 0,-4 4-16 16,-5 4 30-16,-6 4-20 15,-6 8 32-15,-7 2-26 0,-8 9 23 0,-4-1 4 0,-1 0 5 16,0-3 2-16,-1-1-1 15,8-9 1-15,2-7-7 0,4-2-30 0,6-8-45 0,14-10-41 16,0 0-48-16,-17-4-137 16,17 4-510-16,5-41-368 0</inkml:trace>
  <inkml:trace contextRef="#ctx0" brushRef="#br0" timeOffset="106479.76">4506 14876 997 0,'0'0'701'0,"0"-18"-145"0,0 18-92 16,-7-13-109-16,7 13-40 0,-13-9-37 0,13 9-48 0,0 0-34 15,-22-3-34-15,22 3-32 16,-16 4-25-16,16-4-14 0,-8 15-4 0,8-15-18 0,6 36-14 16,7-9 38-16,3 4-56 0,5 2-9 15,9 6-9-15,3-1-7 0,1-3-6 0,0-2-34 0,-5-6-137 16,1-4-62-16,0-1-55 0,-3-9-15 0,-1 1-41 16,-5-5-156-16,-6-4-425 15,-15-5-571-15</inkml:trace>
  <inkml:trace contextRef="#ctx0" brushRef="#br0" timeOffset="107149.57">4349 15270 912 0,'-20'4'707'15,"4"-1"-204"-15,16-3-105 0,0 0-87 16,0 0-98-16,0 0-31 0,8-15-37 0,18 1-27 0,9-5-23 16,13-5-22-16,4-2-13 0,2-2 36 0,0 0-64 15,0 2 33-15,-6 1-93 0,-2 3 13 16,-11 5-78-16,-4 3 40 0,-3 3-42 0,-6 0 9 0,-3 4 17 15,-4 1 16-15,-15 6 5 0,20-10 18 16,-20 10 21-16,16-6 20 0,-16 6 21 0,0 0 18 16,14-6 11-16,-14 6-1 0,0 0-3 15,0 0-2-15,9-10 1 0,-9 10-6 0,0 0-3 0,0 0-13 16,0 0-6-16,-1-17 19 0,1 17-3 0,0 0 11 16,0 0 6-16,-9-13 0 0,9 13 0 15,0 0 8-15,-10-10 8 0,10 10 22 0,0 0-39 16,-18-3 18-16,18 3-37 0,-14 4 7 15,14-4-21-15,-22 16-1 0,8-2-16 0,1 2 14 0,1 4-7 16,2-2-19-16,1 6 18 0,3-2-19 16,3 0 16-16,4-2-19 0,3 3-1 0,7-1-2 0,0-3-1 15,2 0-2-15,5-5 1 16,3-1-26-16,-1-6-9 0,3-4-81 0,-1-3 10 0,5-1 27 16,7-4 19-16,1-4 18 0,-2-2 13 0,-2-3 7 0,-1-2 48 15,-4 1-38-15,-2 2 55 0,-7 0-20 16,-2 2 60-16,-3 4-31 0,-12 7 40 0,14-10-42 15,-14 10 27-15,0 0-40 0,17-8 11 16,-17 8-1-16,0 0-37 0,11 11 26 0,-11-11-34 0,11 29 1 16,-5-7 4-16,0 2 0 15,0 1-1-15,1 4-1 0,1 0 0 0,1-2-2 0,-3-4 1 16,1-2 4-16,0-3-4 0,-2-4 24 0,-5-14-25 0,7 21 7 16,-7-21-6-16,0 0 11 15,5 15-6-15,-5-15 2 0,0 0 2 0,0 0 1 0,-17-8 1 16,5-2 4-16,-3-4 12 0,-4-5 0 15,-1-6-1-15,0-2-3 0,0-6 18 16,4-2-25-16,2-6 11 0,5-1-20 0,4-2-5 16,4-2 0-16,5 3 1 0,4 4 0 0,5 1-1 0,2 6-3 15,1 3 0-15,3 6 1 0,2 3 0 16,-3 7 0-16,1 5 0 0,-2 3 0 0,-17 5-1 0,27 3 3 16,-15 4-3-16,-2 5-1 0,-3 5-3 0,-2 5-4 15,-6 2-10-15,-5 9 11 0,-4-2-77 16,-3 2-15-16,-5-2-130 0,1-1-54 0,-1-7-220 0,2-7-438 15,6-5-626-15</inkml:trace>
  <inkml:trace contextRef="#ctx0" brushRef="#br0" timeOffset="107655.59">5740 14599 574 0,'0'0'726'16,"0"0"-193"-16,0 0-118 0,-3-15-85 0,3 15-98 0,0 0-46 15,0 0-34-15,0 0-13 0,0 0 13 16,3 23 0-16,-1-8-13 0,2 6-32 0,0 2-19 0,2 2-17 15,3 5 28-15,2-1-61 16,1 1 30-16,2-2-50 0,2-2 36 0,3-2-51 0,-1-2 39 16,3-4-50-16,-3-4 40 0,3-5-46 15,0-3 42-15,-2-3-57 0,4-6 39 16,1-4-35-16,2-5 3 0,0-6 5 0,-3-4-1 0,-1-1 1 16,-1-6 3-16,-3-1-1 0,-2-2 2 15,-3-4-3-15,-1 1-1 0,-4-1-3 0,-2 3 0 0,-2-1-7 16,-3 6 48-16,-1 2-41 0,-1 2 48 15,-2 2-59-15,-3 4 48 0,0 4-54 16,-4 3 44-16,0 2-46 0,10 9 56 0,-23-7-46 16,23 7 62-16,-27 2-40 0,12 3 9 0,1 1 3 0,0 1 1 15,3 4-1-15,-1 2-4 0,3 2 32 16,4 4 13-16,3-2-6 0,2 8-7 0,4 0-2 16,3 8-6-16,2 1-4 0,5 1-4 0,0 1-6 0,3 0-2 0,5 10 35 15,0 0-47-15,2 1 40 16,0-1-46-16,1 0 27 0,-6-12-200 0,1-3-111 0,0-3-192 15,-1-2-515-15,1-4-722 16</inkml:trace>
  <inkml:trace contextRef="#ctx0" brushRef="#br0" timeOffset="107825.58">6512 14327 1644 0,'0'0'626'0,"0"0"-146"0,0 0-121 0,0 0-75 16,0 0-55-16,0 0-46 0,0 0-31 0,0 0-36 16,0 0-17-16,12 13-27 0,-12-13-18 0,18 9-70 15,-18-9-218-15,25 11-185 0,-12-5-625 0,3 3-795 16</inkml:trace>
  <inkml:trace contextRef="#ctx0" brushRef="#br0" timeOffset="107968.59">6834 14751 2248 0,'0'0'795'16,"0"0"-218"-16,0 0-99 0,0 0-122 0,0 0-63 0,0 0-91 16,0 0-20-16,0 0-72 0,12 10-48 0,-12-10-122 15,0 0-116-15,0 0-99 16,0 0-109-16,23 0-156 0,-23 0-585 0,0 0-872 16</inkml:trace>
  <inkml:trace contextRef="#ctx0" brushRef="#br0" timeOffset="108202.15">5754 15965 1354 0,'-66'37'667'0,"9"-6"-132"0,-2 2-142 15,1-1-85-15,5-1-52 0,6-8-36 0,13-6-23 16,6-3-52-16,7-2-23 0,2-3-35 0,19-9-5 16,-15 2 0-16,15-2 104 0,18-19-9 15,9-7 31-15,21-14-15 0,10-8-14 0,26-19-48 16,10-5-23-16,9-3 6 0,9-3-26 0,4-4-17 15,5-1-14-15,0 3-14 0,-3 2-41 0,-5 0 3 16,-4 10-44-16,-3 7 4 0,-6 6-50 0,-6 6-65 16,-22 13-60-16,-6 2-122 0,-9 3-72 15,-9 7-330-15,-9 10-442 0,-4 0-923 0</inkml:trace>
  <inkml:trace contextRef="#ctx0" brushRef="#br0" timeOffset="109215.99">8524 14429 532 0,'-20'-17'608'0,"4"2"-99"0,1 1-168 0,2 1-16 15,1 3-124-15,3 0 0 0,9 10-91 0,-12-13 20 16,12 13-70-16,0 0 30 0,-11-13-60 0,11 13 54 0,0 0-38 16,0 0 63-16,0 0-39 0,12 17 61 15,-2 1-62-15,4 7-5 0,0 5-15 0,1 4-8 16,2 3-7-16,-2 0-7 0,1 0-3 0,-2 0-7 16,0-3-3-16,0 0-4 0,-1-5 0 0,-2-1-8 15,0-2 4-15,-1-7-1 0,-3-2-2 16,-1-5-2-16,-6-12 3 0,8 17 4 0,-8-17 10 15,0 0 1-15,0 0 1 0,0 0-5 16,0 0-3-16,0 0-6 0,-2-33 2 0,-2 0-1 16,-2-7-2-16,1-2-1 0,1-6 1 0,1 2 41 15,2-2-50-15,2 3 46 0,2 1-51 0,2 4 44 16,0 6-50-16,2 3 44 0,0 8-53 0,1 5 43 16,2 3-34-16,0 5 41 0,-10 10-44 0,25-5 42 15,-8 8-44-15,1 6 52 0,5 6-50 0,0 5 45 16,-2 3-50-16,-2 2 6 0,-1 3 4 0,-1 1-3 15,0 3 7-15,-4-2 3 0,0-1 0 0,-4-1 2 16,-3-5-5-16,0-3 10 0,-1-4-2 0,-5-16 3 16,6 23 30-16,-6-23-36 0,4 14 7 15,-4-14-3-15,0 0 2 0,0 0-1 16,0 0 1-16,0 0 1 0,-6-27 8 0,3 5 1 16,-2-5 4-16,1 0 40 0,3-3-49 0,-1 3 32 15,2-1 9-15,2 4-13 0,0 1-6 0,2 0-4 16,1 6-7-16,1 4-2 0,1 1-2 0,3 4-4 15,-10 8 0-15,23-7-2 0,-23 7-1 0,33 10-4 16,-14 2-10-16,4 4-28 0,-2 5 44 0,-1 1-43 16,0 3 46-16,-3 1-47 0,0 1 7 0,-2 1-104 15,-2-2-8-15,-1 1-124 0,-1-2-73 0,-2-6-218 16,-1-2-323-16,-2-5-495 0</inkml:trace>
  <inkml:trace contextRef="#ctx0" brushRef="#br0" timeOffset="109523.17">9431 14289 939 0,'-18'-17'721'15,"2"11"-141"-15,1 4-115 0,-4 2-115 0,-4 1-14 16,-2 5-86-16,0 1-45 0,-4 4-47 0,0 2-13 16,1 1-23-16,2 3-43 0,3-3 13 0,5 0-44 15,4-1 14-15,3 0-32 0,11-13 10 0,-9 20-34 16,9-20 21-16,7 14-29 0,-7-14 19 0,23 6-27 15,-4-7 24-15,6-4-20 0,6-5-26 0,0-2-5 16,-1-1-1-16,-1 1 8 0,-3 0 6 0,-6 3 5 16,-4 3-6-16,-2 2 5 0,-14 4 13 15,19-4 1-15,-19 4 4 0,0 0-34 0,19 10 38 16,-19-10-41-16,6 21 52 0,-6-21-48 0,4 29 9 16,-2-12 2-16,1 0 5 0,-1 0 2 0,2 1-24 15,1-3-46-15,0-1-48 0,-5-14-47 16,12 17-38-16,-12-17-42 0,16 4-180 0,-16-4-406 15,22-10-436-15</inkml:trace>
  <inkml:trace contextRef="#ctx0" brushRef="#br0" timeOffset="109758.28">9625 14303 1229 0,'0'0'534'0,"7"-20"-150"0,-7 20 6 0,6-14-146 0,-6 14-9 16,0 0-100-16,0 0 24 0,0 0-28 0,0 0-27 16,20 11-72-16,-12 10 46 0,3 6-67 15,1 5 45-15,0 4-61 0,3 1-1 0,6 13-6 16,2 1 10-16,1 0 1 0,-1-3 0 0,0-4 45 15,-5-11-57-15,-1 0 58 0,-3-4-58 0,-3-3 52 16,-3-4-54-16,-3-2 54 0,-3-3-57 0,-2-17 56 16,-6 30-71-16,-2-18 66 0,-3 1-64 15,-6-2 18-15,-3-3-76 0,-4-4 33 0,-3-4-60 16,-7-4 57-16,-2-7-40 0,1-10 53 0,-7-10-40 16,3-10 11-16,3-10 15 0,6-4 0 0,5-5 14 15,6-1-40-15,5 0-46 0,7-5-112 16,5 4-146-16,5 11 37 0,4-6-171 0</inkml:trace>
  <inkml:trace contextRef="#ctx0" brushRef="#br0" timeOffset="110390.94">9617 13956 1606 0,'12'-9'220'0,"-12"9"-39"16,20-8 16-16,-20 8-79 0,17-6-12 0,-17 6 9 16,0 0-1-16,23-1 2 0,-23 1 10 0,14 7 0 15,-14-7-8-15,20 13 46 0,-10-1-79 0,-1-2 20 16,5 5-63-16,-1 1 45 0,2 1-61 0,1 0 40 16,3 2-64-16,-1 0 46 0,2 0-52 0,-1-1 47 15,1-1-8-15,-3-2-8 0,-1-2-3 0,0 0-4 16,-2 1-9-16,1-3-2 0,-2 0 0 15,0-4-1-15,-2 0-1 0,-11-7-6 0,19 10 4 16,-19-10 1-16,16 4 12 0,-16-4 9 16,0 0 5-16,25-5 1 0,-25 5 3 0,20-15-6 15,-11 4 2-15,0-3 13 0,1 1 4 0,-3-1 3 0,-1 0-2 16,0-2-33-16,-2 1 37 0,-1-2-39 16,-1 1 33-16,-2 16-39 0,-1-31 22 0,-1 15-25 15,-3 1 23-15,-2-4-35 0,-3 4 36 0,-3 0-9 16,-2 4-2-16,-2 0-31 0,-1 4 29 0,-2 4-32 15,0 1 31-15,-3 7-33 0,0 0 32 0,1 3-31 16,5 2 19-16,2 2-24 0,6-2 35 0,4 4-32 16,5-14 28-16,1 24-1 0,7-12-4 0,5 3-5 15,4-3-25-15,3-2-33 0,1-1-17 0,3-3 3 16,1-1 15-16,1-2 4 0,2-1-38 16,-2 0 76-16,3-4-45 0,-1 4 62 15,-1-4-50-15,-1 2 60 0,-3 2-49 0,-5 1 55 16,0 0-49-16,-3 1 53 0,-1 2-49 0,-3 0 15 15,1 2-9-15,-12-8 55 0,13 15-6 0,-13-15-1 16,9 12 9-16,-9-12 16 0,0 0 14 0,10 17 6 16,-10-17 6-16,0 0 35 0,0 0-54 0,0 0-10 15,0 0-3-15,0 0 9 0,0 0 1 0,1-19-3 16,-1 19-19-16,-2-30 2 0,1 10-5 0,0-3-7 16,1-3-5-16,2-1-6 0,0 1-2 0,2 1-2 15,2 0-4-15,1 1-2 0,0 2-5 16,3 4 7-16,1 0-11 0,0 4-1 0,2 1 2 0,-1 4-7 15,1 3 5-15,-13 6 3 0,25-4 1 16,-25 4 1-16,28 6-1 0,-13-1 1 0,0 6 2 16,0 2 3-16,-3 0-3 0,0 3 1 0,-2-1-1 15,-1 2 0-15,1 0-5 0,-2-1 14 16,0 2-8-16,0-2 1 0,1-1 2 0,-1-1-4 16,1 1 0-16,0-4-3 0,-1 3 1 0,3-3 23 15,-2 0-100-15,-9-11-46 0,15 15-65 0,-15-15-105 16,14 11-100-16,-14-11-746 0,12 8-888 0</inkml:trace>
  <inkml:trace contextRef="#ctx0" brushRef="#br0" timeOffset="110629.17">10739 13416 1480 0,'-7'-16'656'0,"1"3"-121"15,6 13-137-15,-9-19-102 0,9 19-72 0,-6-13-31 16,6 13-28-16,0 0-22 0,0 0-28 15,0 0 14-15,0 0-7 0,0 0 24 0,12 20-73 16,-3-2 25-16,3 3-53 0,2 5 24 0,2 0-47 16,0 5-4-16,2 0-4 0,1 2-7 0,-1 1-6 15,0-1 6-15,-1 1-2 0,1-2-3 16,-2 0 1-16,1 0-6 0,-2-1 0 0,1-2 1 0,-2-1-11 16,0-3-57-16,-3-7-39 0,-1-2-97 15,-3-3-8-15,-7-13-69 0,15 13 8 0,-15-13-128 16,0 0-577-16,0 0-679 0</inkml:trace>
  <inkml:trace contextRef="#ctx0" brushRef="#br0" timeOffset="111082.38">10823 13639 1088 0,'-31'-3'607'0,"-1"2"-50"0,0 3-115 16,2 0-60-16,5 0-108 0,5 0-24 0,20-2-83 16,-22 4 7-16,22-4-57 0,0 0 10 0,0 0-56 15,18 11 10-15,8-11-15 0,8-4-3 0,7 1-16 16,4-2-7-16,2-2-8 0,0 1-3 15,1 1-10-15,-1 0-2 0,-2 1-1 0,2 1 8 16,-6 2-1-16,-2 1-7 0,-8 1 10 0,-1 4-4 16,-6 1 11-16,-1 4 1 0,-3 3-7 0,-5 2-4 15,-3 2-5-15,0 0-1 0,-5 0-4 0,-1-1-4 16,-1-4-2-16,1 1-1 0,-6-13-3 0,11 18-3 16,-11-18 1-16,14 11-18 0,-14-11 17 0,0 0 5 15,27-6-16-15,-15-3 15 0,1-4 2 0,0-4 0 16,-2-2 0-16,-2-1 1 0,0-2 5 15,-1 0 19-15,-2-2-20 0,0 4 31 0,-3-3-17 16,0 6 42-16,0 1-3 0,-3 16 1 16,2-23 23-16,-2 23-22 0,1-17-1 0,-1 17-22 15,0 0-1-15,0 0-8 0,4-14-17 0,-4 14 7 16,0 0-7-16,7 23-12 0,-3-3 0 0,1 4-2 16,3 11 0-16,4 6 0 0,4 15 0 0,2-1 2 15,0 3-3-15,2 1 3 0,-1-1 5 0,-2-2-10 16,-3-2 12-16,-1 0-4 0,-6-10-8 0,-3-1 4 15,-4 1-3-15,-3 0 13 0,-5 0-9 0,-5 6-5 16,-7-2 0-16,-3-4-1 0,-5-2-4 0,-4-6-6 16,-4-6-12-16,-3-1-72 0,5-10-51 0,-3-8-55 15,-4-6-141-15,1-6-31 0,1-9-171 16,-2-5-638-16,0-12-924 0</inkml:trace>
  <inkml:trace contextRef="#ctx0" brushRef="#br0" timeOffset="114131.46">13174 13687 1121 0,'-18'-30'689'0,"0"0"-120"0,-3 3-117 15,1 2-76-15,0 3-86 0,0 2-18 0,4 7-94 16,1 1 9-16,3 3-69 0,12 9 16 0,-18-10-68 15,18 10 26-15,0 0-27 0,-20 11-3 0,13 3 8 16,3 5-29-16,4 4 1 0,2 4-14 0,7 5 3 16,2 0-5-16,5-1-5 0,4-3-2 0,5-3-10 15,-1-3 1-15,7-4-2 0,-1-5-2 0,4-6-4 16,-6-5 0-16,0-5-9 0,5-6 9 16,-3-4-1-16,-1-6 1 0,-2-2 33 15,-4-2-42-15,-3-4 37 0,-5-2-42 0,-6-1 36 16,-1 0-16-16,-6 0 10 0,-4 3-54 0,-1 0 45 15,-4 2-39-15,2 3 43 0,-3 1-47 0,3 3-7 16,-1 5-25-16,6 13-1 0,-10-19-18 0,10 19-10 16,0 0-9-16,-6-12-8 0,6 12-8 0,0 0-16 15,0 0-20-15,0 0-14 0,16 10-24 0,-16-10-29 16,22 10-40-16,-6-7-41 0,1-1 8 0,2-1 36 16,1-2 51-16,0-1 271 0,0 1 55 0,-1 0-13 15,-19 1 40-15,28-1-34 0,-28 1 66 0,21 1 27 16,-21-1-3-16,18 8-24 0,-18-8-24 15,9 19-7-15,-3-3-27 0,-1 3-24 16,-1 3-23-16,1 0-55 0,-1 0 41 16,1 0-56-16,-1-2 44 0,3 1-54 0,2-1 39 0,2-3-44 15,0-2 2-15,3-4 48 0,1-3-53 0,1-6 45 16,-16-2-46-16,36-6 49 0,-15-3-51 0,3-6 50 16,-4-1-5-16,-3-1-13 0,-4-2 8 0,-5 0-1 15,-3-1 3-15,-5 1-13 0,-5-4 3 0,-3 2-2 16,-7-3-3-16,-6 2 0 0,-4 1-2 0,-2 3-2 15,0 4-9-15,-3 2 11 0,-3 2-2 0,6 3-2 16,5 2-8-16,-1 1 5 0,5-1-2 0,18 5 2 16,-22-3 0-16,22 3-1 0,0 0 1 15,0 0-27-15,16-19-57 0,8-2-101 16,4 2 17-16,12-10-25 0,2-3 70 0,3-4-9 16,0 0 53-16,-2-1 25 0,-3 5 93 0,-10 8-9 15,-5 3 72-15,-3 4-19 0,-7 5 104 0,0 0-25 16,-15 12 23-16,15-10-22 0,-15 10-13 0,0 0-1 15,0 0-1-15,6 19-23 0,-8-1-10 0,0 4-21 16,2 3-15-16,0 4-8 0,4 6-16 0,3 1-15 16,2 1 20-16,2-1-37 0,6 1 21 0,-2-2-36 15,5 1 18-15,0-4-86 0,3-1 8 0,-1-3-69 16,1-5-8-16,-1-4-40 0,1-4-34 16,-3-6-43-16,-3-4-22 0,1-4-53 0,-2-3-105 15,-2-2-530-15,-1-3-641 0</inkml:trace>
  <inkml:trace contextRef="#ctx0" brushRef="#br0" timeOffset="114515.07">14135 13268 524 0,'-40'-6'564'16,"-3"2"-51"-16,-2 2-122 0,0 1 23 0,5 3-102 15,8-1-28-15,3-1-51 0,8 0-96 0,21 0 20 16,-19 2-78-16,19-2 38 0,0 0-69 0,19 1 37 16,10-3-64-16,12-2 44 0,4-1-67 0,14-4 54 15,3 1-9-15,-3-1-22 0,-9 1 4 16,-4 3-49-16,-3-1 51 0,-2 2-52 0,-4 0 54 15,-7 0-61-15,-5 2 58 0,-5 2-51 0,-20 0 52 16,29 2-54-16,-29-2 60 0,23 9-57 16,-23-9 53-16,14 7-51 0,-14-7 51 0,0 0-61 15,13 11 59-15,-13-11-57 0,0 0 53 0,13 6-53 16,-13-6 56-16,0 0-53 0,18-5 55 0,-18 5-54 16,21-13 55-16,-11 4-61 0,-10 9 63 0,14-15-52 15,-14 15 78-15,9-12-14 0,-9 12 59 0,0 0-37 16,2-17 35-16,-2 17-12 0,0 0 1 0,-16-8 2 15,16 8 2-15,-19 2 13 0,3 4-2 0,-2 3 3 16,-2 3 10-16,-2 3-2 0,1 6-10 0,3 1-17 16,5 2-11-16,3-2-19 0,4 0-7 15,5 3-6-15,6-2-2 0,2-1-13 16,8 2-19-16,1-4-4 0,6-2-12 0,3-2 1 16,1-4-83-16,4-3 21 0,-3-5-14 0,1-2 6 15,-2-5-64-15,3 0-18 0,3-6-84 0,-3-2-89 16,0-1-101-16,-11 0-826 0,7-3-995 0</inkml:trace>
  <inkml:trace contextRef="#ctx0" brushRef="#br0" timeOffset="117178.42">18676 9370 656 0,'-22'-4'567'0,"22"4"-153"16,0 0-67-16,-19-4-101 0,19 4-38 0,0 0-69 15,0 0-18-15,0 0-31 0,0 0-8 16,0 0-43-16,0 0 13 0,0 0-32 0,0 0 17 16,0 0-28-16,0 0 22 0,0 0-28 0,19-2 16 15,-19 2-18-15,0 0 43 0,23-3-5 0,-23 3-7 16,17-2 15-16,-17 2 3 0,21-6-6 0,-21 6 1 16,22-12 13-16,-6 3-5 0,-1-1-4 15,2-4-9-15,-1 0 23 0,0-1 12 0,1 0 2 16,-3-1 12-16,-1 0 16 0,-1 1 0 0,-3 1 14 15,-3 0-6-15,-6 14-7 0,5-20 35 16,-5 20-61-16,-4-18 18 0,4 18-55 0,-16-14 27 16,16 14-48-16,-28-4 33 0,5 7-32 0,-3 3 23 15,-5 7-26-15,-2 2 33 0,2 4-15 0,0 3 38 16,3 4-38-16,1 2-5 0,5 1-9 0,2 1 41 16,5 0-55-16,2-1 41 0,7-5-55 0,5-1-2 15,3-2 4-15,6-3-8 0,5-3 3 0,6-5 53 16,4-4-54-16,5-3 2 0,9-8 45 0,1-4-90 15,3-4 96-15,-3-2-55 0,-1-3 4 16,-5 0 0-16,-2-2 5 0,-4 1-3 0,-4 2 4 16,-6 1 43-16,-2 1 4 0,-4 0 25 0,-2 6 1 15,-8 9 2-15,9-16-8 0,-9 16-13 0,0 0-10 16,0 0-4-16,0 0-13 0,0 0-6 16,0 0-5-16,-17 7-2 0,8 11-2 0,1 2 0 15,2 4 32-15,0 8-52 0,0 4 0 0,3 2 5 16,0 3-4-16,3 0-9 0,2 3-3 0,0-2-5 15,4-1-109-15,0 0-44 0,4-3 61 0,-2-6-38 16,2-3-70-16,-1-10-45 0,2-5-65 0,-2-3-140 16,-9-11-738-16,19 7-954 0</inkml:trace>
  <inkml:trace contextRef="#ctx0" brushRef="#br0" timeOffset="117588.97">19123 9362 1819 0,'0'0'625'0,"0"0"-183"0,0 0-62 0,0 0-75 16,0 0-60-16,0 0-49 0,0 0-70 0,0 0 16 15,0 0-12-15,0 0-24 0,0 0-6 0,0 0-27 16,30-9-11-16,-11-1-13 0,5-4-46 0,4-2 36 16,0 0-43-16,2-1 36 0,-3 2-43 0,-8 3 38 15,-3 2-47-15,2 1 47 0,-6 3-43 16,-12 6 55-16,18-6 3 0,-18 6 1 0,0 0-3 15,17 11-6-15,-17-11-4 0,3 25-6 0,-4-7-4 16,-6 7 38-16,-2 8-51 0,-5 1 37 0,-1-1-60 16,-1 1 14-16,-2 1-7 0,-2-2 10 15,1 0-1-15,-1-1 0 0,1-4 24 0,1-2 42 16,0-2 26-16,1-3 34 0,3-6 32 0,2-1 35 16,-1-3 3-16,2-1 10 0,11-10-6 0,-15 11-22 15,15-11-18-15,0 0-52 0,-15 7 9 0,15-7-53 16,0 0 13-16,0 0-42 0,0 0 20 0,11-17-40 15,3 8 30-15,2 0-45 0,5 0 20 0,2 0-40 16,-1 2-15-16,2 0-34 0,0 1-43 0,0 0-67 16,2 0-5-16,-2-1-95 0,6-1-11 15,-2-3-87-15,1-1-80 0,-2-3-33 0,0 0-201 16,-1 1-541-16,1-3-974 0</inkml:trace>
  <inkml:trace contextRef="#ctx0" brushRef="#br0" timeOffset="118262.27">19697 9278 1144 0,'0'0'567'0,"-4"-28"-82"0,4 28-44 16,-6-24-76-16,6 24-4 0,-8-20-79 0,8 20 15 16,-12-16-71-16,12 16 25 0,-14-9-12 0,14 9-32 15,-16-2-13-15,16 2-15 0,-19 6-13 0,19-6-27 16,-17 10-26-16,17-10-20 0,-9 12-16 0,9-12-14 16,0 0-16-16,-2 19-5 15,2-19-8-15,11 9-10 0,-11-9-9 0,21 2-6 0,-4-7-2 16,2-3-7-16,1 0 0 0,-1-2 0 15,-3-3 0-15,-1 2-2 0,-2-2 4 0,-4 1 5 16,-2 2-4-16,-7 10 2 0,6-19 2 0,-6 19-2 16,-1-16-3-16,1 16 2 0,-10-13-3 0,10 13 0 15,-17-11-1-15,17 11-4 0,-21-5 4 0,21 5 3 16,-21 0-3-16,21 0-3 0,-16 4 1 0,16-4-1 16,-14 6-5-16,14-6-1 0,0 0-7 0,0 0 2 15,0 0-4-15,14 8 0 0,-14-8 3 0,31-4 10 16,-9-2-3-16,-1 0 2 0,1 0 2 0,-2 1 6 15,-5 0-1-15,-15 5 9 0,25-7 6 0,-25 7 20 16,17-5 28-16,-17 5 15 16,0 0 44-16,18 4-2 0,-18-4 33 0,6 20-39 15,-6-2-11-15,-3 7-17 0,-2 5-16 0,-2 6-26 16,0 2 6-16,-3 1-27 0,3 4-1 0,-1 12-3 16,2 4 7-16,2 0-24 0,2 2 18 0,1-8-17 15,2-1 13-15,3-4-20 0,0-2 1 0,1-6-31 16,1-3-47-16,2-4-61 0,-2-8-96 0,2-4 20 15,0-6-110-15,-8-15-23 0,17 12-57 0,-17-12-5 16,18-5 16-16,-3-7-69 0,-3-4 69 0,4-7 82 16,0-4 116-16,-3-3 96 0,1 0 40 0,-2 1 83 15,-1 0 43-15,-4 5 42 0,-1 4 30 0,-1 0 26 16,0 5 46-16,-5 15 13 0,6-21-40 16,-6 21 51-16,3-15-69 0,-3 15 14 0,0 0-75 15,0 0 36-15,7-11-61 0,-7 11-10 16,0 0-9-16,0 0-7 0,11 9-10 0,-11-9-8 15,0 0 2-15,12 16 0 0,-12-16 4 0,12 8 16 16,-12-8 42-16,19 2 36 0,-19-2 12 0,28-8-13 16,-10 0-5-16,1-3 7 0,-1-2-17 0,-1 0-8 15,-3-1-2-15,-1-2-6 0,-5 4-7 0,-4-1-8 16,-4 13-16-16,0-19-13 0,0 19-17 0,-15-15-13 16,0 11-17-16,-3 3-23 0,-3 2-39 0,-2 4-72 15,0 2-146-15,3 3-106 0,1-2-210 0,0 5-265 16,6 1-569-16,3 2-1178 0</inkml:trace>
  <inkml:trace contextRef="#ctx0" brushRef="#br0" timeOffset="118735.97">20644 9949 1342 0,'8'-15'585'15,"-1"3"-97"-15,1 0-121 0,2 3-52 0,2 1-56 16,-12 8-11-16,21-11-55 0,-21 11 22 0,21-2-53 16,-21 2 7-16,17 8-2 0,-17-8-41 0,10 18-17 15,-10-18-14-15,4 29-26 0,-6-11-7 0,-1 4-13 16,-4 0-13-16,-2 0 31 0,-3 3-124 16,-2-1-166-16,-2-3-186 0,-8-2-908 0,6-1-1054 15</inkml:trace>
  <inkml:trace contextRef="#ctx0" brushRef="#br0" timeOffset="119921.39">23055 9208 707 0,'5'-14'561'0,"0"2"-122"0,-5 12-69 0,5-25-54 15,-5 25-53-15,5-27-49 16,-5 27-15-16,2-29-13 0,-2 29-12 0,0-27-9 15,-2 10-2-15,0 1 15 0,-2 1-53 0,-1 0 19 16,-1 1-55-16,-5-1 47 0,-1 1-67 0,-1 2 33 16,-4 3-7-16,-1 2-13 0,0 4-7 0,-2 2-11 15,-4 5-40-15,-5 5 35 0,-2 6-35 0,3 6 49 16,-1 2-28-16,1 5 15 0,3 2-42 0,3 0 26 16,5 0-31-16,2 1 22 0,9 0-5 0,2-6-4 15,6-1-4-15,4-2-6 0,6-3-1 16,7 0 36-16,6-5-48 0,6-5 42 0,4-3-61 15,1-4 10-15,3-4-25 0,1-4 31 0,-1-2 0 16,-3-3 1-16,-2 0-24 0,-5-1 29 16,-3 0-12-16,-7 2 17 0,-2-2-9 0,-4 3 22 15,-3 0 7-15,-10 9 20 0,11-13-3 0,-11 13 7 16,0 0-10-16,0 0-5 0,0 0-6 0,0 0 3 16,0 0-12-16,-29 15-6 0,17 3-4 0,-3 5-2 15,1 7-1-15,3-1 38 0,1 4-54 0,3 0 41 16,3 4-55-16,3-2-6 0,2-4 1 0,1-2-38 15,2 3-57-15,1-1-51 0,2-6-128 0,0-2-92 16,1-4-64-16,-4-6-866 0,7 1-1053 0</inkml:trace>
  <inkml:trace contextRef="#ctx0" brushRef="#br0" timeOffset="120226.38">23508 9124 1373 0,'-11'-14'653'0,"-5"3"-86"16,-2 1-94-16,-2 3-92 0,0 1-10 0,1 4-85 16,0 2 1-16,1 0-62 0,-2 5-27 0,1 4-37 15,4 3-10-15,2 4-23 0,3 1-11 0,6 3-30 16,6 3-12-16,6 0-14 0,8 4-9 0,6-2-11 16,3 2 27-16,5-2-67 0,0 0 31 0,1-2-95 15,-1 1 41-15,-1 0-49 16,-4-1 60-16,-2 2-35 0,-4-1 54 0,-4 1-47 15,-6-3 5-15,-2 0 9 0,-5 1 8 0,-3 1 1 16,-6 0 5-16,-3 2 2 0,-7-1 2 0,-2 0-4 16,-5-2 8-16,-3-2-10 0,-3-2 4 0,-3-3 12 15,-1-4-40-15,0-3-34 0,6-6-61 0,1-3-85 16,1-5-65-16,5-5-64 0,3-4-135 0,-2-6-630 16,6-4-858-16</inkml:trace>
  <inkml:trace contextRef="#ctx0" brushRef="#br0" timeOffset="120970.07">23352 9209 1229 0,'14'-17'500'0,"-5"1"-63"16,-1 6-28-16,1-1-71 0,0 0-25 16,-1 2-36-16,2 0 1 0,2 1-77 0,-1 0 10 15,4-1-88-15,2 2 24 0,3-1-77 0,3 0 31 16,0 1-64-16,7-1 31 0,1 0-54 0,1 0 34 16,0 1-49-16,-4 1 34 0,-1 1-52 0,-2 2 45 15,-3 1-62-15,-3 0 40 0,-19 2-36 0,29-3 39 16,-29 3-31-16,22-1 38 0,-22 1-33 15,0 0-5-15,19 3 10 0,-19-3 69 16,0 0-18-16,0 0 78 0,2 19 3 0,-2-19 49 16,-9 19-4-16,3-6-9 0,0 0-16 0,0 1-24 15,1-2-26-15,5-12-14 0,-7 24-13 0,7-24-12 16,0 22-10-16,0-22-6 0,7 19-9 0,-7-19-6 16,15 11-3-16,-15-11-8 0,24-1-5 0,-7-3-2 15,3-3-8-15,0-3 7 0,-2-2 0 0,-1 0-1 16,-3-3 1-16,-2 1 0 0,-3-2 1 0,-3 2 0 15,-3-1 0-15,-3 15-2 0,-1-26-3 0,-3 11 4 16,-2 2-1-16,-2 1 0 0,-3 1 0 0,0 2-2 16,-1 0 2-16,0 2-1 0,12 7-2 0,-16-12-4 15,16 12-19-15,0 0-13 0,-13-9-10 0,13 9 9 16,0 0-4-16,0 0 9 0,0 0-12 0,25-3 21 16,-25 3-8-16,28 2 19 0,-11 0-10 15,-1 2 19-15,1 0-5 0,-3 3 11 16,2 2-2-16,-2 4 22 0,-3 2-2 0,0 5 15 15,-4 1 19-15,-4 6 9 0,-1 8-13 0,-3 2-6 16,-3 2-8-16,-2 4-7 0,-1 2 28 0,-1 11-39 16,-1 0-2-16,3 2-3 0,0 1-3 0,3-11-1 15,-1 1 1-15,3-2-3 0,0-2-1 0,2-5-4 16,4-2-8-16,-1-5-45 0,1-8-69 0,1-5-55 16,1-7-40-16,-7-13-76 0,17 11-44 0,-17-11-55 15,26-9 4-15,-10-5 2 0,5-7 9 0,-2-5 77 16,3-4 137-16,-5 0 91 0,0-1 113 15,-1 2 22-15,-3 0 54 0,-1 4 19 0,-4 6 38 16,-1 1 40-16,-2 5 11 0,-5 13 29 16,9-19-44-16,-9 19 14 0,6-14-72 0,-6 14 13 15,0 0-60-15,0 0 46 0,0 0-57 0,0 0 42 16,0 0-64-16,8 16-4 0,-8-16-2 0,2 21 1 16,-2-21-1-16,3 21-8 0,-3-21-1 0,6 20 9 15,-6-20 10-15,10 13 8 0,-10-13 18 0,0 0-3 16,26 0-12-16,-13-5-15 0,2-5 7 0,0-2-31 15,-2-1 29-15,0-1-9 0,-6 1-5 0,-1-1-10 16,-6 14-6-16,0-21-9 0,0 21-11 0,-11-19-8 16,-3 13-12-16,0 1-6 0,14 5 1 0,-39 3-25 15,16 3-88-15,0 1-56 0,5 2-142 16,1 1-171-16,-1 1-197 0,10 0-802 0,2 1-1276 16</inkml:trace>
  <inkml:trace contextRef="#ctx0" brushRef="#br0" timeOffset="122177.43">26777 8981 865 0,'6'-15'583'0,"-2"-1"-152"0,-2 1-52 0,-2 15-49 15,4-25-74-15,-4 25-29 0,-2-27-31 0,-2 13-8 16,0 1 25-16,-4 0-53 0,2-1 18 0,-1 3-57 15,-4 0 15-15,-1 1-46 0,1 3 37 0,-5 0-62 16,1 5 31-16,-3 0-8 0,-4 5-9 0,-3 5-34 16,-4 6 33-16,0 4-48 0,1 3 37 15,1 4-45-15,2 1 31 0,6 2-45 0,0 0 22 16,9-2-26-16,-2 2 36 0,10-6-39 0,6-1 33 16,6-2-46-16,5-4 43 0,6-5-42 0,10-2 37 15,2-8-42-15,8-3 38 0,2-5-39 16,-1-2 37-16,-4-3-34 0,1-2 35 0,-7-1-44 15,-3 0 48-15,-5-2-31 0,-2 0 39 0,-5 3-16 16,-4-1 36-16,-5 5 5 0,-3-1 21 0,-5 12 13 16,7-18 8-16,-7 18-7 0,0 0-10 0,-4-17-11 15,4 17-12-15,0 0-8 0,-21-2-9 16,21 2-7-16,-23 15-5 0,10 0-5 0,-3 11-6 16,1 5-2-16,1 6-4 0,-1 13-3 0,3 3 0 15,3 5-6-15,0 3 0 0,0 1 33 0,5-2-46 16,1 0-5-16,1-9-14 0,0-1-16 0,2-1-47 15,2-3-44-15,2-2-33 0,-1-4-38 0,4-6-93 16,-2-9-104-16,1-3-131 0,1-5-771 16,1-5-1042-16</inkml:trace>
  <inkml:trace contextRef="#ctx0" brushRef="#br0" timeOffset="122719.57">27353 9026 1165 0,'0'0'695'0,"0"-29"-129"15,0 29-86-15,-7-23-112 0,7 23 2 0,-14-18-85 16,14 18 14-16,-17-7-63 0,17 7 5 0,-32 11-42 15,7 5 0-15,-2 9-20 0,-6 12-13 0,-1 5-23 16,5 3-25-16,0 4-23 0,4 1-20 0,5 0-10 16,4 1 20-16,7-8-52 0,5 0-10 0,4-3-7 15,4-1-11-15,3-4-10 0,4-4-3 0,5-5 0 16,2-3-5-16,0-6 1 0,2-7-58 0,3-4 14 16,1-3 12-16,-1-6 9 0,1-3 12 15,-1-2 7-15,-3-3 12 0,0-2 28 16,-5-3 55-16,-1 0-42 0,-5-3 43 0,-2 1-45 15,-3 2 33-15,-4 16-44 0,-2-27-4 0,-3 15-3 16,-5 1-5-16,-1 3-3 0,-5 4 25 0,-3 1-34 16,0 3 33-16,0 0-43 0,2 3 24 0,1 1-38 15,3 2-2-15,13-6-136 0,-17 13-38 0,17-13-167 16,0 0-134-16,0 0-355 0,0 0-365 0,12 12-964 16</inkml:trace>
  <inkml:trace contextRef="#ctx0" brushRef="#br0" timeOffset="123397.89">27719 8897 1664 0,'0'0'657'0,"-25"-3"-74"0,25 3-160 0,-18 2-2 16,18-2-89-16,-20 5-5 0,20-5-53 0,-16 9-29 16,16-9-30-16,-14 11-31 0,14-11-36 0,-13 18-26 15,13-18-22-15,-7 19-16 0,7-19-18 0,5 21-9 16,-5-21-13-16,13 17-11 0,0-10-9 15,-13-7-8-15,30 4-13 0,-12-5-13 0,5-4-1 0,-4 0 6 16,-2-1 2-16,-4 0 2 0,1-2 0 0,-4 1 2 16,-10 7 1-16,12-16 5 0,-12 16 0 0,3-15 1 15,-3 15-4-15,-5-13 0 16,5 13 6-16,-20-12-5 0,6 8-2 0,-1 1 22 16,-2 0-28-16,17 3 1 0,-31-2-2 0,31 2 2 15,-27 0-5-15,27 0 1 0,-17 6-2 0,17-6-2 16,0 0-7-16,0 0-16 0,0 0-18 0,6 17-18 15,-6-17-39-15,27 1 31 0,-6-1-31 0,0-1 57 16,4-1-28-16,-4 1 53 0,-4 0-37 0,-17 1 61 16,29-1-35-16,-29 1 59 0,21 0 11 0,-21 0 56 15,0 0 33-15,23 0 24 0,-23 0 35 0,11 10 1 16,-11-10 4-16,4 21-49 0,-6-3 0 16,0 7-46-16,-5 8 7 0,1 2-45 0,-4 3-10 15,1 2-9-15,0 2-7 0,0 1-7 0,0-1 5 16,3 1-18-16,-1-1-16 0,1 3-3 15,0-2 4-15,2-2-1 0,2-3-18 0,2-9-53 16,2-2-57-16,0-6-55 0,0-6-40 0,-2-15-15 16,10 16-42-16,-10-16-47 0,0 0-6 0,29-5 37 15,-14-6 13-15,1-4 62 0,0-6 23 0,0-2 43 16,1-2 60-16,-1 0 25 0,-3 0 67 0,-2 6 34 16,0 0 44-16,-3 2 42 0,-1 4 3 0,-7 13 31 15,11-18-43-15,-11 18 27 0,7-9 1 16,-7 9-9-16,0 0 1 0,0 0-22 0,0 0 38 15,0 0-63-15,13 9 61 0,-13-9-61 0,10 16 57 0,-10-16-64 16,12 16 56-16,-12-16-48 0,16 15 54 16,-16-15-20-16,18 9 45 0,-18-9-46 15,27 3 15-15,-27-3-45 0,28-9-14 0,-14 2-7 16,-2-1-7-16,-3-2-6 0,-1-1-11 0,-8 11-4 16,5-22-6-16,-5 22-7 0,-4-22-11 0,-5 11 7 15,0 0-18-15,-7 1-17 0,-1 3-40 0,1 4-64 16,0 0-78-16,16 3-65 0,-29 3-141 0,29-3-107 15,-27 8-944-15,13-1-1248 0</inkml:trace>
  <inkml:trace contextRef="#ctx0" brushRef="#br0" timeOffset="126166.03">28474 8899 313 0,'11'-15'619'15,"-11"15"-192"-15,8-12-63 0,-8 12-103 0,5-15-3 16,-5 15-89-16,4-14 37 0,-4 14-104 0,0 0 45 16,-1-25-72-16,1 25 48 0,-3-18-3 0,3 18-23 15,-4-24-19-15,4 24-19 0,-5-25-2 0,1 11-12 16,0-1-4-16,0-1-8 0,-2-3 17 16,1-2 2-16,-3-2-11 0,2 2-70 0,-1-2 67 15,-5-6-46-15,1 0 60 0,0-5-71 0,-3 2 66 16,-1 0-66-16,-1-4 68 0,-4 3-47 0,-7-10 30 15,-2 3-42-15,-1-2 65 0,-3 3-62 16,-3 0 46-16,-2 0 1 0,-1 2-8 0,-4 2-5 16,1-1-5-16,-2 2-1 0,-2 1-13 0,-3 0 7 15,-1 3-57-15,-2 1 61 0,-1 0-59 0,-3 6 62 16,1 1-56-16,-3 1 56 0,0 4-57 0,-1 4 62 16,-2 2-62-16,-2 4 62 0,10 3-56 15,-5 4 58-15,-12 4-58 0,0 3 66 0,-3 5-56 16,-2 4 56-16,1 4-7 0,-1 6-11 0,2 3 5 15,1 5-2-15,-14 14-4 0,3 4-10 0,5 6 4 16,5 4-53-16,4 3 58 0,4 3-54 0,2 1 58 16,7 3-13-16,11-11 22 0,2 2-11 15,-4 19 12-15,12-13 6 0,-7 18-8 0,13-12-15 16,2 2 17-16,4 3-1 0,4 2 35 0,4 0-21 16,5 1-18-16,6 0 31 0,4 1-50 0,7 1 35 15,7 0-41-15,8-1 38 0,7 15-43 16,11-5 39-16,3-8-6 0,6-5-17 0,8-6 27 15,-10-19-19-15,20 9-5 0,-9-17-4 0,3-2-2 0,4-5-2 16,2-3-39-16,6-6 44 0,-2-3-41 16,1-7 31-16,2-5-27 0,-2-4 43 0,1-5-42 15,-2-5 42-15,1-4 1 0,-3-4-5 0,1-2-3 16,0-4-2-16,-3-3-3 0,0-1-14 16,-4-2 15-16,-2-3-1 0,-1 0-1 0,-3-3-3 15,-3-1 16-15,-2-3-13 0,-2-1 8 0,-1-2 7 16,-5 0-7-16,1-4-15 0,-2-1 16 0,-3-3-4 15,3-2-36-15,-3-2 51 0,0-2-44 16,-1 0 58-16,1-1-48 0,-1 0 49 0,-2 1-52 0,2 1 37 16,-3-1 5-16,1 1-12 0,0 1 7 0,-2 1-5 15,0 2-11-15,-2 0 11 0,-3 1-48 16,4 1 48-16,-4-3-43 0,0-2 40 0,-1-2-39 16,2-5 3-16,-3 1-1 0,0-4 9 0,0 0 43 15,-3-2-45-15,-1 0 41 0,0-2-46 0,-2 2 44 16,-4-3-1-16,-4-1-8 0,-5-1-41 15,-4 10 44-15,-5 1-42 0,-2-1 8 0,-4-13-5 16,-6 0 2-16,-3 0 6 0,-5-1 3 0,-4 1 0 16,-7 3 2-16,-3 0 2 0,-6 3 42 15,-4 4-46-15,-5 0 0 0,-4 4 2 0,-3 1-2 0,0 2 6 16,-3 5-4-16,-3 3 6 0,-2 4 4 16,-2 4 2-16,-2 7-19 0,-2 3 8 0,-2 7-1 0,-5 4 1 15,0 6-5-15,-5 6-9 0,1 7-2 16,-2 8-10-16,-22 11-27 0,1 9-22 0,0 7-34 15,1 8-65-15,0 7-123 0,3 10-16 0,-2 2-261 16,8 0-381-16,4 2-646 0</inkml:trace>
  <inkml:trace contextRef="#ctx0" brushRef="#br0" timeOffset="133946.32">29125 9741 1020 0,'-12'-10'722'15,"2"1"-166"-15,10 9-135 0,-16-13-113 16,16 13-59-16,0 0-48 0,0 0-37 0,-18 4-28 0,18-4-21 16,0 22-30-16,-3-1-1 0,1 4-7 15,1 1-17-15,2 4-6 0,1 5-7 0,1 0 18 16,5 1-38-16,4-3 11 0,-2 0-35 16,3-2 41-16,2-3-37 0,2-3 32 0,3-3-10 15,1-5-2-15,-1-5-6 0,3-5-31 16,4-5 28-16,2-6-29 0,8-8 17 0,11-9-30 15,3-8-12-15,4-7-18 0,4-4-12 0,15-14 17 0,5-4 4 16,1-4-22-16,1 1-28 0,-1 4-36 16,-5 3-39-16,-18 13-45 0,-6 5-115 0,-12 4-209 15,-11 11-284-15,-7 4-389 0</inkml:trace>
  <inkml:trace contextRef="#ctx0" brushRef="#br0" timeOffset="134210.2">28966 10149 1490 0,'-19'8'553'0,"5"0"-117"16,14-8-108-16,-16 13-77 0,16-13-22 0,-7 15-28 15,7-15 41-15,0 0 5 0,2 22-13 0,-2-22-15 16,9 19-41-16,0-7-36 0,2 1 9 16,0 2-2-16,3-2-19 0,0 0-19 0,3 0-20 15,-1-1-17-15,3 0 4 0,1-2-11 0,3-3-11 16,4-3-3-16,3-4-7 0,10-5-12 0,12-10-4 15,7-8-6-15,4-8-2 0,4-8-15 16,23-15-15-16,1-6-4 0,3-6-43 0,5-3-18 16,1-3-45-16,1-1 17 0,-1 0-84 0,-5 8-46 15,-6 1-76-15,-7 6-147 0,-26 18-242 0,-6 5-349 16,-9 7-797-16</inkml:trace>
  <inkml:trace contextRef="#ctx0" brushRef="#br0" timeOffset="135710.01">29051 9893 479 0,'0'0'616'0,"0"0"-102"0,-5-12-167 0,5 12 1 16,0 0-107-16,0 0-2 0,-6-12-83 0,6 12 39 15,0 0-76-15,0 0 47 0,0 0-84 16,0 0 50-16,-7-11-68 0,7 11 46 16,0 0-66-16,0 0 48 0,0 0-47 0,0 0 61 15,0 0-9-15,0 0-11 0,3 17-16 0,-3-17-1 16,3 19-16-16,-3-19 2 0,6 30-10 0,-2-16-8 15,1 1-7-15,3 2-5 0,-1 0-1 0,3 1-4 16,0-2 25-16,0-1-37 0,1 0 42 0,4-2-49 16,-1-1 41-16,3 0-50 0,0-1 46 0,2-4-50 15,-1-1 47-15,0-1-59 0,1-3 44 0,0-2-50 16,1-1 15-16,5-3 13 0,1-3 2 0,6-1 5 16,0-6 3-16,1-2 0 0,3-2 0 15,7-7-7-15,4-1 3 0,2-6-6 16,5-2 7-16,5-1-1 0,4-5-2 0,4-1 0 15,19-9-2-15,2 1-1 0,-2 4-2 0,-18 8 31 16,-1 3-37-16,-3 0 38 0,-4 4-63 0,-7 3-8 16,-7 2-13-16,-13 6-12 0,-4 2-14 0,-5 2-43 15,-6 3-114-15,-3 0 13 0,-3 1-70 0,-3 3-197 16,-9 8-463-16,11-13-634 0</inkml:trace>
  <inkml:trace contextRef="#ctx0" brushRef="#br0" timeOffset="136362.88">28853 10254 743 0,'0'0'564'0,"0"0"-137"0,0 0-93 16,0 0-62-16,0 0-51 0,0 0-53 0,0 0-21 15,6-14 4-15,-6 14-7 0,0 0-5 0,0 0-11 16,19 1-4-16,-19-1-3 0,15 3-29 15,-15-3 23-15,18 6-19 0,-18-6 10 0,20 11-34 16,-7-4 33-16,0 1-47 0,3 3 23 0,-1 1-46 16,1-2 27-16,1 1-56 0,-3 1 11 15,2-1-5-15,1-1 4 0,1 0-5 0,0-1 2 16,1-1 0-16,-1-1-1 0,3-1-1 0,-1-2-9 16,-1-1 12-16,0-3-4 0,7-1 5 0,0-5 6 15,9-3 46-15,2-3-48 0,8-9 53 0,4-4-12 16,-1-4-4-16,2-4-20 0,3-3 8 15,1-4-47-15,2-5 34 0,19-12-37 0,0-4 2 16,4-2-2-16,0 1 4 0,0 0-4 0,-4 6-2 16,-17 14 26-16,-3 3-61 0,-4 5 32 0,-7 3-72 15,-10 8-4-15,-6 3-54 0,-3 3-46 0,-6 4-46 16,-4 0-45-16,-4 4-98 0,-11 9-171 0,13-15-348 16,-13 15-524-16</inkml:trace>
  <inkml:trace contextRef="#ctx0" brushRef="#br0" timeOffset="143513.39">19245 11606 628 0,'-7'-13'627'0,"-3"-4"-216"0,0 5-5 15,1-1-54-15,-1 3-71 0,10 10-60 0,-14-15-38 16,14 15-35-16,-12-12-26 0,12 12-27 0,-11-8-17 16,11 8-20-16,0 0-4 0,0 0-7 0,-18 6 3 15,18-6 5-15,-13 19-7 0,5-3 9 0,1 4 8 16,-2 2 5-16,2 1-27 0,0 7 19 0,-1 1-47 15,3 4 40-15,0 3-28 0,0 5 15 16,1 2-7-16,-1 4 16 0,-1 9-11 16,1 0-5-16,1-9-9 0,2 0-3 0,2-2-4 15,3 0-6-15,3-1 32 0,0-1-44 0,1-5 27 16,2 2-32-16,3-6 34 0,-1-2-10 0,0-2-7 16,3-1 1-16,-3-3-8 0,2-3-2 0,-3-6-8 15,-2-2-95-15,-1-6-82 0,-7-11-62 0,10 15-13 16,-10-15-109-16,0 0-117 0,0 0-415 0,0 0-529 15</inkml:trace>
  <inkml:trace contextRef="#ctx0" brushRef="#br0" timeOffset="144513.91">19036 12240 630 0,'-6'-14'485'15,"0"2"31"-15,6 12-161 0,-12-20-48 0,12 20-4 16,-9-16-68-16,9 16-45 0,0 0-34 0,-8-14-37 15,8 14-20-15,0 0-19 0,0 0-14 0,0 0-13 16,-13 7-4-16,13-7-61 0,-6 19 53 0,6-19-3 16,-4 31-57-16,3-9 88 0,-1 3 10 0,0 1-15 15,2 2-11-15,-2 0-10 0,2 0-36 16,-3 2 29-16,3-2 4 0,0 0-21 0,1 1 8 16,1 0-13-16,-1-1 8 0,2 0-15 0,-1-2 11 15,2-2-24-15,1-2 21 0,0-1-11 16,4-3 2-16,1-2 1 0,1-3 15 0,5-1 5 0,0-3 22 15,4-1-27-15,2-4 23 0,1 1-43 0,2-3 37 16,4-2-30-16,1 0 28 0,8 0-26 16,1-1 48-16,3 0-3 0,3 0-46 0,2-1 31 15,4 2-31-15,3-1 23 0,13 0-28 0,2-1 37 16,2 0-45-16,4-1 36 0,2 0-5 0,4-1 0 16,3-2-8-16,5 1-4 0,6-2 1 15,3 0-22-15,27-3 14 0,0-1-1 0,0 2 0 16,3-2 0-16,3-1-4 0,4 3 2 0,3-1-3 15,3 1 0-15,-1 2 0 0,3 5 5 0,5-2-6 16,2 1-1-16,2 2 1 0,-1-1 0 16,2 0 6-16,2 2 4 0,3 2-1 0,1 0-1 15,-2-1 0-15,-2 3-17 0,2 0 51 0,0 1-46 16,3 0 20-16,0 2-5 0,0 0 39 0,0-1-43 16,2 3 37-16,5-3-46 0,0 2 0 0,-6-1 0 15,7 1 35-15,-3 1-40 0,2-1-5 0,1-1 9 16,-2 1 0-16,-2 1 1 0,0-1 1 0,-2-1-1 15,2 1-40-15,-7 1 47 0,-4-2-46 16,-3 2 56-16,-4 0-55 0,-2-1 56 0,-3 1-44 16,-4-1 45-16,-8 0-46 0,-4 1 48 0,-26-3-45 15,2 0 5-15,-4 1 2 0,0 1 5 0,-4-2-6 16,-2 1 12-16,-6-1 0 0,-4-1 2 0,-4-1-1 16,-8-1 2-16,-2-2 0 0,-17 0 1 15,-5-1-2-15,-1 2 3 0,-12-2-7 0,-2 1 5 16,-5 0 3-16,-6-1 3 0,-19 0 0 0,31-1 18 15,-31 1-6-15,25-3-3 0,-25 3-1 0,0 0-5 16,19-4 28-16,-19 4-33 0,0 0 56 0,0 0-60 16,10-9 38-16,-10 9-42 0,0 0 35 0,0 0-40 15,0 0 32-15,-4-14-34 0,4 14 30 16,0 0-27-16,-8-10 37 0,8 10-47 0,0 0 44 16,-9-10-35-16,9 10 37 0,0 0-39 0,-7-11 38 15,7 11-40-15,0 0 38 0,-6-12-37 0,6 12 37 16,0 0-50-16,-4-20 50 0,4 20-42 0,-1-19 42 15,1 19-36-15,2-31 36 0,-1 13-6 16,1-6-40-16,1-2 42 0,1-1-38 0,1-8 36 16,2-2-44-16,1-4 8 0,0-2 4 0,3-13 3 15,1 1 1-15,0-1 3 0,1-2 6 0,-3 4 33 16,-1-1-38-16,-1 11 36 0,0-1-17 0,-3 1 11 16,-1 1-4-16,-1 0-40 0,-2 3 41 0,2-1-41 15,-3 1 41-15,0 3-40 0,-1-1 42 16,-2 4-38-16,2 0 31 0,-1 4-41 0,0 2 49 15,0 0-42-15,0 0 41 0,1 2-40 0,-1 1 40 16,0 0-39-16,0 4 32 0,-1 3 7 0,1 3-37 16,2 15 36-16,-3-25-48 0,3 25 50 15,-2-19-42-15,2 19 39 0,0 0-40 0,-2-19 39 16,2 19-41-16,0 0 33 0,0 0-32 0,0 0 32 16,0 0-28-16,0 0 38 0,0 0-43 0,0 0 39 15,-5 20-49-15,5-20-24 0,-6 27-121 0,1-11-107 16,-2-4-158-16,-2 5-800 0,-2-1-986 0</inkml:trace>
  <inkml:trace contextRef="#ctx0" brushRef="#br0" timeOffset="146745.79">19701 10776 1070 0,'0'0'500'16,"-1"-19"-173"-16,1 19-16 0,0 0-112 0,-3-20 7 16,3 20-106-16,0 0 20 0,0 0-87 0,0 0 20 15,4-15-59-15,-4 15 23 0,0 0-31 0,0 0 31 16,0 0-31-16,18-7 29 0,-18 7-75 0,16-3 54 16,-16 3-26-16,24-3-32 0,-24 3-52 0,32-4-222 15,-15 2-343-15,3 0-210 0</inkml:trace>
  <inkml:trace contextRef="#ctx0" brushRef="#br0" timeOffset="146949.31">21497 10557 951 0,'24'-4'453'0,"-24"4"-87"15,0 0-116-15,21-2-32 0,-21 2-127 0,0 0-63 16,21 4-126-16,-21-4-198 0,0 0-270 0,0 0-85 16</inkml:trace>
  <inkml:trace contextRef="#ctx0" brushRef="#br0" timeOffset="147117.31">23434 10499 1100 0,'38'-6'506'0,"-2"2"-74"0,-9 1-145 0,-2 2 0 16,-4 2-145-16,-4 1-16 0,0 3-142 0,-2 1-112 15,0-2-683-15,0 2-368 0</inkml:trace>
  <inkml:trace contextRef="#ctx0" brushRef="#br0" timeOffset="147279.04">26212 10457 1876 0,'22'-7'577'0,"-2"4"-152"16,0 5-118-16,-20-2-123 0,28 9-111 0,-28-9-152 15,20 16-72-15,-20-16-783 0,15 10-598 16</inkml:trace>
  <inkml:trace contextRef="#ctx0" brushRef="#br0" timeOffset="152019.19">27858 10006 532 0,'0'0'583'15,"-7"-23"-81"-15,7 23-157 0,-5-23 14 0,5 23-103 16,-10-20-2-16,10 20-80 0,-9-22 31 16,9 22-24-16,-8-18-19 0,8 18-27 0,-6-17-13 15,6 17-19-15,0 0-20 0,-5-15-18 0,5 15-13 16,0 0-22-16,0 0 4 0,0 0-6 0,-4-15-4 15,4 15-1-15,0 0 9 0,0 0 2 16,0 0 1-16,9 18-5 0,-3-5-2 0,-1 2-9 16,3 4 11-16,-2 1-7 0,0 1 32 0,1 1-44 15,0-3 40-15,0 3-46 0,0-1 36 0,-1 0-41 16,1-1 37-16,2 1-18 0,0-1 8 0,0-1-1 16,1 0-6-16,0-1-4 0,-1 0 11 0,1-3 11 15,1 1 4-15,0-3-4 0,-2 0-5 16,2-4-16-16,-1 1 13 0,-10-10-8 0,21 12 7 15,-21-12 2-15,25 3 3 0,-9-6-2 0,7-5-5 16,7-6 48-16,2-5-63 0,11-9-1 0,4-6-41 16,3-1 43-16,1-7-37 0,1 1 44 15,2-3-53-15,-4 0 49 0,2 0-39 0,-3 1 41 16,-3 1-40-16,-1 3 42 0,-3 3-42 0,-4 2 30 16,-4 1 6-16,-7 9-17 0,-1 1 0 0,-3 1-27 15,-3 3-39-15,-1 0-84 0,-6 3-57 0,-1 2-54 16,-4 2-62-16,0 1-114 0,-8 11-188 0,7-16-282 15,-7 16-552-15</inkml:trace>
  <inkml:trace contextRef="#ctx0" brushRef="#br0" timeOffset="153379.57">14786 13307 1238 0,'-9'-16'594'0,"-3"2"-48"16,0 1-115-16,1 4-101 0,-2 1-54 0,1 0-61 16,12 8-36-16,-17-11-62 0,17 11-44 0,-13-7 27 15,13 7-32-15,0 0-14 0,-14-7-2 0,14 7-10 16,0 0-8-16,0 0-2 0,0 0-11 0,-1 19-4 15,1-19-2-15,9 20-3 0,-3-7-13 16,1 5 11-16,2 0-4 0,1-1 25 0,-2 1-34 16,0 0 30-16,1 1-29 0,-3-2 0 15,2 2 0-15,-3-4-10 0,1 0 1 0,0-2 12 16,0 0 0-16,-6-13 4 0,7 19-6 0,-7-19 5 16,8 13-5-16,-8-13 1 0,0 0 3 0,12 10-1 15,-12-10 9-15,0 0-2 0,18-14 36 0,-6-2-40 16,0-2 30-16,1-5-36 0,1-2 2 0,-1-1 0 15,0 0 6-15,-2 1-5 0,-2 5 16 0,0 2 2 16,-4 4 20-16,-5 14 5 0,8-19-5 0,-8 19-9 16,0 0-5-16,2-20-7 0,-2 20-3 15,0 0-9-15,0 0 6 0,-18 3-14 0,6 7 8 16,-3 2-3-16,-5 6 36 0,-1 2-45 16,0 0 38-16,0 1-42 0,0 2 38 0,2-3-47 15,1 3 45-15,6-7-50 0,-1 1 9 0,2-3 0 16,4-2 2-16,7-12 2 0,-9 17-6 0,9-17-13 15,0 0-22-15,0 0-25 0,16 9-5 0,-3-17-21 16,7-3-34-16,7-7-28 0,1-3-13 0,1-4-2 16,7-5-16-16,2-3 70 0,-1-1-60 0,1-2 87 15,-3-2-8-15,-1 1 40 0,0 2 1 0,-8 8 34 16,-1 2-24-16,-5 1 33 0,0 5-18 0,-5 5 36 16,-2 1 5-16,-3 3 76 0,-10 10-6 15,15-13 93-15,-15 13-48 0,9-9 31 0,-9 9-27 16,0 0-18-16,0 0-3 0,0 0 8 0,0 0-9 15,-11 33 14-15,-3-7-1 0,-2 5-5 16,-6 12-13-16,-3 3 26 0,-2 2-60 0,-1 3 28 16,-1 0-53-16,-2 2-8 0,1 0-6 0,1-1-10 15,0-2 4-15,3-3-10 0,1-4-13 0,6-12 17 16,2-6-3-16,6-5-4 0,1-5-32 0,10-15-51 0,-12 15-101 16,12-15-9-16,0 0-71 0,-6-22 17 0,10-4-48 0,2-12-84 15,3-6-31-15,-1-13-404 0,0-4-374 16</inkml:trace>
  <inkml:trace contextRef="#ctx0" brushRef="#br0" timeOffset="153549.21">14904 12972 1800 0,'0'0'282'16,"-12"-7"14"-16,12 7-72 0,0 0 15 0,-16-6-86 0,16 6 45 16,0 0-74-16,0 0 30 0,0 0-78 15,0 0 32-15,0 0-73 0,0 0 65 0,-13 9-36 16,13-9 50-16,6 21-50 0,1-4 30 0,4 3-56 0,6 4 11 0,3 2 15 16,3 1-5-16,9 9 2 15,2-2-4-15,2 1 23 0,0-2-50 0,0 1 25 0,-5-9-13 16,-1-2-20-16,-2 0-28 15,-1-3 32-15,-2-2-61 0,-3-2-61 0,-3-5-81 0,-3-2-67 0,0-4-91 16,-16-5-239-16,20 1-368 16,-20-1-611-16</inkml:trace>
  <inkml:trace contextRef="#ctx0" brushRef="#br0" timeOffset="153779.31">14964 13157 1008 0,'0'0'545'15,"-27"-4"-79"-15,27 4-152 16,-19-3-17-16,19 3-130 0,0 0 17 0,0 0-85 0,0 0 31 0,0 0-77 16,0 0 40-16,0 0-73 15,21 9 51-15,-3-6-60 0,-1 0 67 0,6 0-60 0,1 1 47 16,0-3-62-16,3 2 48 0,1-1-57 0,1 0 95 16,0 1-17-16,-1 0-9 0,-1 0-14 15,1-1-9-15,-4 2-7 0,-3-3-10 0,-2 0-10 16,-19-1-11-16,28 3-63 0,-28-3-69 15,22-1-83-15,-22 1-71 0,15-4-231 0,-15 4-325 0,0 0-422 16</inkml:trace>
  <inkml:trace contextRef="#ctx0" brushRef="#br0" timeOffset="154169.35">15056 13264 616 0,'-21'-6'513'0,"1"-1"-95"0,2-1-143 15,5 1-23-15,1-1-86 16,12 8-2-16,-14-14-68 0,14 14 9 0,-8-15-71 0,8 15 35 16,0 0-46-16,3-20 27 15,-3 20-38-15,11-15 28 0,-11 15-37 0,18-17 29 0,-3 7-35 16,-1 0 31-16,4-1-48 0,1 0 44 0,0-1-28 0,5-3 34 16,0-1-40-16,1 0 30 0,0-3-38 15,0 1 39-15,1-2-33 0,-1-1 51 0,-1 0-34 0,-1 2 30 16,-1 0-88-16,-4 4 119 15,-5 2-39-15,3 0 56 0,-7 4-38 0,-9 9 58 0,19-13 7 16,-19 13-4-16,12-12 4 16,-12 12-1-16,0 0-8 0,12-10-10 0,-12 10-6 0,0 0-7 15,0 0-6-15,11-8-10 0,-11 8-6 16,0 0-2-16,0 0 10 0,4 20-2 0,-5-3-5 16,-2 5-13-16,-1 3-8 0,-2 7-8 0,0 0-6 0,1 0-5 15,-1 0-5-15,-1 1-1 0,0-3-13 16,0 2 9-16,0-2 30 0,1 0-41 0,-2-5 30 0,1-1-37 15,-1-1-73-15,0-3-30 0,-4-2-65 16,4-3-50-16,-1-2-104 0,-1-5-109 0,10-8-524 16,-18 11-655-16</inkml:trace>
  <inkml:trace contextRef="#ctx0" brushRef="#br0" timeOffset="154389.41">15363 13009 676 0,'10'-13'437'0,"-2"1"-93"0,-8 12-108 15,16-15-34-15,-16 15-55 0,12-11-10 0,-12 11-33 0,0 0 17 16,16-7-9-16,-16 7 50 0,0 0-46 16,11 14 56-16,-11-14-62 0,4 25 37 0,-5-7-76 0,-1 1 35 15,0 3-69-15,-2 1 42 16,2-2-71-16,-1 1 51 0,0-4-57 0,0-2 45 0,3-16-13 16,0 28-2-16,0-28-7 0,0 23-5 0,0-23-10 0,0 19-59 15,0-19-41 1,0 0-33-16,0 18-74 0,0-18-160 0,0 0-506 0,0 0-465 0</inkml:trace>
  <inkml:trace contextRef="#ctx0" brushRef="#br0" timeOffset="154549.68">15306 13058 955 0,'0'0'483'0,"0"0"-62"0,5-17-111 0,-5 17 7 0,15-7-106 16,-15 7 24-16,28-6-69 15,-10 3 30-15,2 0-67 0,4 2 38 0,0 1-48 0,1 1 26 16,0 2-75-16,0-1 30 15,0 4-26-15,-2 0-13 0,1-2-23 0,-2 1-74 16,0 0-177-16,-1-1-106 0,-4 0-725 16,0 1-795-16</inkml:trace>
  <inkml:trace contextRef="#ctx0" brushRef="#br0" timeOffset="156669.54">10539 15459 700 0,'-43'7'477'0,"-4"1"-114"16,-2-1-94-16,-9 3-48 0,0 1-39 0,0-1-34 0,3 1-25 16,8-1-14-16,0 0-23 15,2-1-3-15,1 1-6 0,3-1 3 0,4-1-9 0,3 0-17 16,7-4 0-16,3 3-12 0,3-3-11 0,7-1-11 0,14-3-5 0,-20 5-3 16,20-5-5-16,0 0-3 15,0 0 0-15,0 0-6 0,0 0 11 0,33-2-2 0,-7-2-1 16,12-4-3-16,9-2 3 15,14-5-2-15,8-2 1 0,10-6 3 0,25-7-22 16,7-5 31-16,8-1 19 0,5-3 3 16,11-4 8-16,10-3 7 0,7 0 44 0,7-2-72 0,8-2 58 15,8-1-79-15,7-4 61 0,2 2-67 16,4 0 56-16,5-2-57 0,6 2-3 0,-4 1 2 16,2 1 51-16,1-1-58 0,-1 2 47 0,-4 2-55 0,-3 3 54 15,-4 2-3-15,-4 2-34 0,-7 1 21 16,-2 3 1-16,-11 3-1 0,-5 1-5 0,-9 4-49 0,-11-1-44 15,-7 5-80-15,-10 2 16 0,-32 7-60 16,-6 1-53-16,-11 5-123 0,-10-2-432 0,-19 9-368 0</inkml:trace>
  <inkml:trace contextRef="#ctx0" brushRef="#br0" timeOffset="157069.63">12291 15415 144 0,'-90'25'657'0,"14"-6"-216"0,-8 5-106 0,-1-2-82 0,-21 7-52 15,22-8-41-15,4 3-31 0,0-5-13 0,3-1-12 0,5-3-18 16,7-3-4-16,5 0-19 16,17-5-1-16,3-1-4 0,6 0-1 15,9-1-12-15,7-4-6 0,18-1-9 0,-24 4-5 0,24-4-7 16,0 0-6-16,0 0 0 0,0 0-8 0,12-7 6 15,11 1-11-15,11-3 9 0,7-1-40 16,15-5 47-16,7-2 0 0,8-2-2 0,6-1 18 0,8-3 5 16,28-8 10-16,3-1 0 0,5-4 15 15,5 1 3-15,7-3 0 0,1-2 54 0,9-1-60 16,5 2 43-16,1-3-70 0,4 2 50 0,0-3-3 0,4 3-59 0,4-2 47 16,-6-1-55-16,2 4 47 15,-3-1-54-15,-1 0 45 0,2 2-56 0,-4 1-4 16,-1 2 8-16,-7 2 46 15,-3 1-52-15,-3 1 44 0,-1 4-50 0,-6 2 48 0,-5 0-55 16,-5 2 52-16,-8 3-59 0,-23 5 50 16,-5 0-59-16,-2 1-64 0,-7 1-109 0,-3-4 11 0,-4 3-91 15,-13 1-693-15,-1-4-693 0</inkml:trace>
  <inkml:trace contextRef="#ctx0" brushRef="#br0" timeOffset="162329.19">29313 8851 485 0,'0'0'551'0,"0"0"-153"0,1-19-90 0,-1 19-80 16,0 0 12-16,-5-16-83 0,5 16 6 0,0 0-71 0,-10-15 11 16,10 15-53-1,0 0 27-15,-11-11-52 0,11 11 23 0,0 0-38 0,-13-8 38 16,13 8-51-16,0 0 33 0,-13-7-39 15,13 7 35-15,0 0-39 0,0 0 34 0,0 0-45 0,-14-4 43 16,14 4-42-16,0 0 42 16,0 0-34-16,0 0 31 0,0 0-40 0,0 0-11 0,0 0 30 15,0 0 35-15,0 0-41 0,0 0 62 16,-18-2-53-16,18 2 63 0,0 0-48 0,0 0 50 16,0 0-51-16,0 0 56 0,0 0-62 0,0 0 49 0,0 0-47 0,0 0 52 15,0 0-57-15,0 0 50 16,0 0-60-16,-10 9 55 0,10-9-57 0,0 0 85 15,-4 21-49-15,4-21 59 0,-1 23-49 16,3-6 61-16,1 3-64 0,3 2 53 0,1 0-54 0,5 4 48 16,1-1-65-16,1 0 57 15,3-3-59-15,1 1 49 0,0-4-57 0,2 0 54 0,-3-5-51 16,1-2 51-16,1 0-48 0,-2-3 36 0,1 0-27 0,-2-3 37 16,1-4-34-16,1 0 32 0,2-4-1 15,3 0-4-15,7-9-4 0,4-7-7 0,12-9-4 0,7-9-11 16,8-8 0-1,24-18-15-15,10-3 4 0,6-6 50 0,7-6-64 0,7 0-14 0,0-2 13 16,2 1-14 0,-2 5-1-16,-4 4 4 0,-8 6-97 0,-9 4-101 0,-12 8-90 15,-21 15-39-15,-13 2-325 0,-1 3-276 16,-16 9-605-16</inkml:trace>
  <inkml:trace contextRef="#ctx0" brushRef="#br0" timeOffset="162909.13">29527 9064 413 0,'0'0'707'0,"-5"-17"-246"0,5 17-20 16,0 0-143-16,0 0-6 0,-9-12-130 15,9 12 16-15,0 0-87 0,0 0-19 0,0 0-12 16,-14 10-3-16,14-10 50 15,-8 12-75-15,8-12 50 0,-7 13-71 0,7-13 51 0,0 0-68 16,-1 22 62-16,1-22-31 0,3 14 67 16,-3-14-48-16,10 10 49 0,-10-10-33 0,17 6 47 0,-17-6-58 15,29 2 35-15,-10-6-40 16,5 0 39-16,1-2-47 0,9-4 36 0,1-2-51 0,2-2 34 16,2-3-47-16,10-4 35 0,3-3-45 0,3-2 37 15,4-3-50-15,5-4 49 0,5-6-16 16,21-13-4-16,5-3 2 0,5-3-5 0,5-5-72 0,4-1-129 15,1-4-87-15,2-4-91 16,-6 4-702-16,-3 1-821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12T14:49:29.8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3361 2742 693 0,'0'0'423'0,"0"0"-100"0,0 0-96 16,0 0-36-16,-18-1-48 0,18 1-43 0,0 0 18 15,0 0-10-15,0 0-10 0,0 0 0 16,0 0 3-16,-21-2-14 0,21 2 3 0,0 0-1 0,0 0-10 16,0 0-9-16,0 0-12 0,-14-6-8 15,14 6-7-15,0 0-10 0,0 0-12 0,-3-14-1 0,3 14-10 16,3-19 0-16,3 5-6 0,1-3 1 0,2-1-4 16,1-1 1-16,2 0-3 0,1 0 1 15,1 2-5-15,0 0 5 0,1 2 1 0,-2 1 2 16,2 2-9-16,-3 3 3 15,-1 1-8-15,-11 8 6 0,21-10-2 0,-21 10 2 0,18-3 0 16,-18 3 2-16,17 5 0 0,-17-5 26 16,17 16-33-16,-9-5 7 0,-3 6 4 0,1 1 4 0,-3 3-8 15,-3-2 6-15,-1 5-6 0,-3 0 8 0,-2 1-4 0,-3 2 14 16,-4 3 9-16,0-4 6 0,-4 1 6 16,1-4 3-16,-1 0 7 0,3-6-5 15,1-2-9-15,1-1-1 0,3-3-8 0,-1-1-7 16,10-10-4-16,-11 12-8 0,11-12-6 0,0 0-1 0,-9 12 2 15,9-12-2-15,0 0 2 0,0 0 1 16,15-4-7-16,0-1 2 0,3-1 3 0,6 0 2 0,2 2-3 16,1 0-1-16,1 1-6 15,0 2 11-15,0 1-26 0,-3 2-5 0,0 2 2 0,-2 2 5 16,-3 1 5-16,-4 4 2 0,-2-1 6 0,-6 2-1 0,-2 1 3 16,-5 3 25-16,-2 2-16 15,-6 4 15-15,-7 7-23 0,-4 1-1 0,-5 1 5 0,-9 7 3 16,-2-1 0-16,-1-1-1 15,0-2 1-15,-1-2-17 0,8-8-67 0,4-2-45 0,2-4-25 16,5-7-154-16,5-4-501 0,12-7-363 16</inkml:trace>
  <inkml:trace contextRef="#ctx0" brushRef="#br0" timeOffset="460.05">3837 2864 58 0,'0'0'633'0,"-1"-20"-196"15,1 20-120-15,-4-20-66 0,4 20-71 0,-2-17-15 0,2 17-58 16,0 0 1-16,-2-19-50 16,2 19 3-16,0 0-48 0,2-17 29 0,-2 17-31 0,0 0 34 15,15-13-48-15,-15 13 32 0,18-6-34 0,-18 6 29 0,27-1-35 16,-9 2 30-16,3 4-8 16,-1 1-3-16,3 2 6 0,2 5-9 0,-1 3-2 0,-5 3 7 15,-3-4-2-15,-4 3 0 0,-2 1 49 16,-3 4-59-16,-4 0 49 0,-3 2-50 0,-4 2 48 0,-8 4-52 15,-1 1 46-15,-5 2-21 16,-2-2 41-16,-8 7-13 0,-3-5-1 0,5-4 2 16,-1-4-5-16,-1-1-9 0,3-6 0 15,1 1-8-15,3-5-2 0,6-4-6 0,4-2-6 0,11-9-14 16,-15 11 0-16,15-11-6 0,0 0 5 0,0 0-3 0,0 0 5 16,16-8-32-16,2-2-30 0,7-6 13 15,6 0-57-15,2-2-11 0,3 0-102 16,-1-1-541-16,3 3-286 0</inkml:trace>
  <inkml:trace contextRef="#ctx0" brushRef="#br0" timeOffset="769.94">4451 2758 672 0,'-10'-17'477'0,"2"2"-69"0,-1 3-93 0,-1 1-42 0,1 2-34 15,-1 0-60-15,10 9-57 16,-17-14-28-16,17 14-15 0,-14-7-18 0,14 7-14 0,0 0-12 15,-18-4-8-15,18 4-5 16,0 0-8-16,-13 6 0 0,13-6-7 0,0 0 1 0,-7 11-5 16,7-11 3-16,0 0-12 0,0 0-4 15,5 17 11-15,-5-17 3 0,0 0-2 0,0 0 5 0,17 2-2 16,-17-2 1-16,17-8-1 0,-17 8-5 0,16-15 10 0,-7 5 2 16,-9 10 5-16,8-19 7 15,-8 19-5-15,4-19-2 0,-4 19 1 0,-4-15-12 0,4 15-6 16,-14-10-2-16,14 10-2 0,-19-4-8 15,19 4-10-15,-26 4-8 0,26-4-34 0,-26 8-9 0,26-8-8 16,-19 12-42-16,19-12 6 16,-8 12-6-16,8-12 1 0,0 0-98 0,4 13-95 0,-4-13-243 15,0 0-69-15</inkml:trace>
  <inkml:trace contextRef="#ctx0" brushRef="#br0" timeOffset="910.03">4448 2619 939 0,'0'0'365'0,"20"-5"-23"15,-20 5-53-15,0 0-39 0,20-2-47 16,-20 2-39-16,0 0-46 0,0 0-23 0,18-2-19 0,-18 2-14 15,0 0-25-15,0 0-9 0,0 0-1 16,0 0-5-16,17 6-5 0,-17-6-4 0,0 0-16 0,6 13-38 16,-6-13-61-16,5 13-1 15,-5-13-77-15,0 0-207 0,4 21-265 0,-4-21-181 0</inkml:trace>
  <inkml:trace contextRef="#ctx0" brushRef="#br0" timeOffset="1790.8">4696 2838 411 0,'9'-11'408'0,"-9"11"-59"15,0 0-99-15,0 0-19 16,0 0-72-16,3-14 13 0,-3 14-24 0,0 0-8 0,0 0-29 16,-2-17 20-16,2 17-7 0,0 0-22 15,-7-13 4-15,7 13-9 0,0 0 3 0,-14-14-20 0,14 14-9 16,-11-11-18-16,11 11-9 0,-15-6-13 0,15 6-4 0,0 0-14 16,-28 8 5-16,13 3-4 15,-7 7 1-15,0 6-9 0,-1 1-5 0,1 1 1 16,1 2 3-16,3 0 18 0,4 0-25 15,4-1 16-15,5-6-23 0,4 0 20 0,6 0-23 16,4-2-4-16,7-2 3 0,6-2 3 0,5-2 0 16,4-7-27-16,6-1 25 0,-1-4-33 0,4-2 30 0,0-4-24 15,2-2-7-15,-1-3-83 0,-1-1-28 0,-4-2-172 16,-2 2-442-16,-6 1-298 0</inkml:trace>
  <inkml:trace contextRef="#ctx0" brushRef="#br0" timeOffset="2119.84">3187 3979 754 0,'-19'-1'428'0,"19"1"-49"16,0 0-153-16,-9-8-8 0,9 8-81 0,13-16 18 15,4 4-41-15,8-5-6 0,9-1-80 0,13-5 49 0,8-2-64 16,8 0 51-16,7-2-55 16,8-3 46-16,23-5-51 0,6-3 39 0,4 1-52 0,4-1-3 15,2 1 2-15,0 0 3 16,-3 3-8-16,-4 2 58 0,-26 10-55 0,-2 0 52 0,-5 4-59 0,-3 2 53 15,-8 3-55-15,-6 3 56 16,-14 4-94-16,-6 3-47 0,-13 1-204 0,-10 3-394 0,-17-1-230 16</inkml:trace>
  <inkml:trace contextRef="#ctx0" brushRef="#br0" timeOffset="2439.77">3538 4018 725 0,'0'0'504'0,"-24"-1"-186"0,24 1-33 15,0 0-107-15,0 0 10 0,0 0-89 16,0 0 30-16,13-21-82 0,5 10 42 0,9-4-65 0,5-2 39 15,15-4-15-15,3-2-50 0,8-1 47 16,6-2-56-16,8-2 47 0,25-7-50 0,4-1 44 0,3 1-48 16,1-1 35-16,-2 1-32 15,-2 2 42-15,-21 10-54 0,-4 0 50 0,0 4-43 0,-5 2 50 16,-7 5-52-16,-5 1-18 0,-14 5-25 0,-7 1-23 0,-9 3-118 16,-4 1-193-16,-25 1-171 15,29 2-92-15</inkml:trace>
  <inkml:trace contextRef="#ctx0" brushRef="#br0" timeOffset="3489.82">6143 2944 32 0,'0'0'698'0,"-14"-17"-258"0,14 17-103 0,-14-14-94 0,14 14-54 16,-12-13-32-16,12 13-44 0,-7-12-19 0,7 12-19 15,0 0-15-15,-1-19-12 0,1 19-42 0,12-23 24 0,2 10-36 16,1-1 31-16,5 0-36 0,4 0 22 16,3 0-22-16,-1 3 28 0,-2 3-39 0,1 2 39 15,-2 2-33-15,-4 2 33 0,0 5-32 16,1 2 31-16,-4 4-31 0,-2 5 35 0,-5 3-3 0,-3 5-3 15,-5 3-6-15,-4 7 4 0,-5 4 25 16,-6 1-8-16,-5 11 55 0,-6-3-61 0,-2 0 30 16,-4-2 34-16,-1-1 7 0,0-5 10 15,0-2-2-15,6-9-10 0,3-4-14 0,3-1-17 0,4-7-13 16,3 0-14-16,3-6-11 0,10-8-4 0,-11 14-3 0,11-14-7 16,0 0-2-16,0 0 0 0,18 3-3 15,3-9-4-15,11-6-21 0,7-4-28 0,12-4-17 0,3-1 2 16,2-3-80-16,1-1 8 15,2 0-44-15,-3 0-10 0,-1-1-95 0,-1 1-119 16,-2 0-194-16,-2 1-130 0</inkml:trace>
  <inkml:trace contextRef="#ctx0" brushRef="#br0" timeOffset="3799.63">6989 2913 1093 0,'8'-17'292'0,"-3"3"-38"0,-4-2-49 0,-2-1-10 16,-4-3-16-16,-3 1 9 16,-3 1-17-16,-4 1-45 0,-4-2-19 0,-1 1-21 0,-4 3-16 15,-1 2-15-15,1 5-12 0,0 1-11 16,-1 6-4-16,-2-2-1 0,2 3-10 0,1 3-7 15,3 1-2-15,1 3-4 0,4 4-2 16,0 1-2-16,6 5-1 0,3 1 2 0,3 1-1 0,5 0 1 16,4 5-7-16,4 3 31 0,3 4-31 15,3 2 30-15,0-1-24 0,1 2 22 0,-2-2-30 0,1 0 21 16,-3-1-28-16,-2-1 8 0,0-3 3 0,-5-4 3 0,-1-3 1 16,-4-2 3-16,0 0 1 15,-4-1-4-15,-2 1 8 0,-5 0 3 0,1-5 47 16,-6 2 15-16,0-6-4 15,-3 1-5-15,1-3-5 0,0-4-6 0,18-3-9 0,-30-3-8 16,16-3-13-16,0-6-10 0,5-5-6 16,3-2 1-16,6-8-50 0,4-5-15 0,6-4-58 0,7-2 15 15,9-7-65-15,4-1 8 0,4 4 16 0,3 0-32 0,0 4 39 16,-1 1-59-16,-1 5-64 0,-6 5-41 16,-1 3-260-16,-2 1-69 0</inkml:trace>
  <inkml:trace contextRef="#ctx0" brushRef="#br0" timeOffset="4279.93">7038 2685 1146 0,'0'0'308'0,"12"-16"-93"0,-12 16 10 0,0 0-26 0,7-16 6 15,-7 16-23-15,0 0-23 0,0 0-34 16,-4-15-22-16,4 15-13 0,0 0-11 0,0 0-22 0,-12-6-20 16,12 6-5-16,0 0-16 0,-14 9 3 0,14-9-6 15,-8 14-2-15,8-14-3 0,-7 21 0 16,7-21-5-16,0 22 2 0,0-22-7 0,5 23 5 0,-5-23-3 16,11 23 6-1,-11-23-6-15,14 16 10 0,-14-16-16 0,19 10 11 0,-19-10-3 16,21 0 2-16,-8-4-2 0,2-4 2 15,1-2-3-15,0-1 4 0,-2-5-4 0,-2 0 2 0,-2-1 1 16,-3-1 12-16,-4 0-8 0,-1 3 0 16,-4-2-6-16,-1 1 4 0,-5 0-7 0,-1-1 0 0,-4 4-5 15,0 1 1-15,-6 4-3 0,6 2 3 0,13 6-6 16,-24-7 4-16,24 7 1 0,-20 0 3 16,20 0-14-16,-16 5-30 0,16-5-33 0,-10 9-26 0,10-9 21 15,0 0-21-15,0 0 42 16,6 16-34-16,-6-16 54 0,23 3-53 0,-23-3 47 0,34-2-21 0,-13-2 51 15,2 0-35-15,0-2 53 16,-3 1-42-16,1 0 54 0,-6 0-25 0,-15 5 73 0,22-6-1 16,-22 6 53-16,17-2 13 0,-17 2-8 15,0 0-17-15,17-5-18 0,-17 5-8 16,0 0-25-16,0 0-8 0,0 0-16 0,16 6 2 16,-16-6-7-16,0 0-2 0,1 24-6 0,-1-24 0 15,0 33-4-15,-1-9 2 0,0 2-4 0,-1 10 4 0,0 2-2 16,-1 0 6-16,0 2 0 0,-2 0-6 15,1 0 15-15,1 0-22 0,1 0 29 0,0-2-30 16,0 2 26-16,2-4-30 0,0 0 1 16,2-1-2-16,0-7-11 0,0-1-25 0,0-2-51 0,1-3 19 15,0-4-86-15,-3-18-143 0,7 22-472 0,-7-22-305 0</inkml:trace>
  <inkml:trace contextRef="#ctx0" brushRef="#br0" timeOffset="4529.5">7483 3041 603 0,'0'0'538'0,"0"0"-90"0,0 0-154 0,1-18-31 0,-1 18-95 16,0 0 2-16,0 0-77 0,0 0 20 0,0 0-61 15,0 0 28-15,0 0-55 0,0 0 32 16,0 0-51-16,0 0-26 0,9 9 27 0,-9-9 37 0,0 0-37 16,12 9 32-16,-12-9-51 15,0 0 34-15,16 5-33 0,-16-5 36 0,0 0-38 0,18-1 58 0,-18 1-23 16,0 0 36-16,14-7-25 15,-14 7 25-15,0 0-28 0,3-15 18 0,-3 15-35 0,-5-11 16 16,5 11-25-16,-17-12 21 0,3 6-24 16,0 1-7-16,-3 3-3 0,17 2-6 0,-27-5-43 0,27 5-53 15,-21-3-4-15,21 3-69 0,0 0-256 0,-19 2-279 16,19-2-242-16</inkml:trace>
  <inkml:trace contextRef="#ctx0" brushRef="#br0" timeOffset="5789.81">8753 2894 336 0,'-14'-15'573'0,"0"3"-173"0,0-1-97 0,4 3-71 0,0 1-35 15,10 9-40-15,-12-14-34 0,12 14-30 0,-7-14-21 0,7 14-34 16,0 0 10-16,2-22-32 15,-2 22-7-15,15-21 19 0,-5 11-23 0,5 0 15 0,0-1-22 16,2 2 19-16,2 2-24 0,-5 1 21 16,4 3-22-16,-18 3 20 0,30 0-16 0,-13 3 15 15,2 3-11-15,-3 3 10 0,1 3-2 0,-4 2-3 0,0 3-1 16,-2 2 2-16,0 7 6 16,-1 4-6-16,-5-5 47 0,-3 1-53 0,-2 0 49 0,-2 2-53 15,-3-1 63-15,-1 3-29 16,-4-1 39-16,-1-3-28 0,-2-1 3 0,-1-3 7 0,1-4 11 15,0-2 17-15,0-3 14 0,2-2 12 16,1-3 1-16,10-8-15 0,-18 11-7 0,18-11-4 0,0 0-10 16,-15 7-14-16,15-7-14 0,0 0-12 15,0 0-7-15,-5-15-1 0,5 15-5 0,17-22-6 0,3 5-7 16,4-1 3-16,5 1-9 0,3 2 2 0,2 1-12 0,4 3-7 16,1 0-39-16,2 3-21 15,0 2-56-15,-2 2 10 0,3 2-87 0,-4 3 48 0,-1 2-14 16,-7-2 26-16,0 0-19 15,-1-1-27-15,-1-1-41 0,-2-2-13 0,-1-2 14 0,-2-1 54 16,0-3 9-16,-1-3 91 0,0-2 105 16,-1-4 86-16,-3-1 49 0,-3-5-14 0,-2 0-16 15,-6 1-13-15,-2-2-6 0,-2 0-7 0,-3-1-9 0,-1 1 3 16,-3 0-27-16,-2 2 24 0,-1 0-16 16,-4 3 0-16,-1 1 6 0,-1 0 8 0,-1 2-18 0,-2 4-19 15,0 0-1-15,-2 2-18 16,1 3-5-16,1 3-8 0,16 5-3 0,-27-4-8 0,27 4-2 15,-27 8-6-15,16 0 7 0,0 5-9 16,-1 3 4-16,5 4 2 0,2 0-3 0,4 4-5 0,2 1-7 16,4 0 3-16,1 7 7 15,4 1 0-15,0 2 24 0,0-2-28 0,3 2 33 0,-2-3-34 16,0-3 25-16,1-2-32 0,-4-7 27 16,-1-2-22-16,-1-4 25 0,-1 0-17 0,-5-14 24 15,5 19-7-15,-5-19 30 0,0 0-10 0,-1 19 12 0,1-19-19 0,-11 9 19 16,11-9-17-16,0 0 14 15,-28-3-9-15,12-1 7 0,-1-4-5 0,2-4-4 0,1-1-13 16,0-3 2-16,3-3-18 16,3-3-2-16,4-1-4 0,4-4-3 0,7-4-4 0,2-2-2 15,4 4 5-15,4 0-43 0,2 0-14 0,4 4-24 16,2 2-15-16,1 3-22 0,1 2-6 16,2 3 12-16,-1 3 0 0,2 4 26 0,-6 3 10 0,1 3-22 15,-3 2 41-15,3 3-34 16,-4 1 45-16,1 3-44 0,-2 2 52 0,-4 1-37 0,-2 3 45 15,-4-2-24-15,-2 1 53 0,-2 1 1 16,-6-13 3-16,5 22 1 0,-5-22 15 0,-1 19 15 0,1-19 15 16,-5 19-1-16,5-19 5 0,-5 18-2 0,5-18 29 0,-6 14-30 15,6-14 15-15,0 0 8 0,-7 16-1 16,7-16-19-16,0 0-14 0,0 0-5 0,-5 17 17 0,5-17 1 16,0 0 8-16,0 0 12 15,0 0 13-15,0 0 10 0,-4 14 1 0,4-14-11 0,0 0-12 16,0 0-14-16,0 0-10 15,0 0-8-15,0 0-9 0,0 0-2 0,0 0-5 16,0 0-7-16,0 0-1 0,0 0-4 16,0 0-2-16,0 0-6 0,0 0-10 0,0 0-31 0,0 0-55 15,0 0-68-15,0 0-38 0,15-7-16 0,-15 7-78 0,9-9-559 16,-9 9-447-16</inkml:trace>
  <inkml:trace contextRef="#ctx0" brushRef="#br0" timeOffset="6215.61">10056 2770 190 0,'5'-14'685'0,"-5"14"-229"0,0 0-104 0,3-17-58 0,-3 17-41 16,0 0-47-16,0 0-45 0,-2-16-32 16,2 16-16-16,0 0-18 0,0 0-20 0,0 0-19 15,-2-15-19-15,2 15-12 0,0 0-4 0,0 0-6 0,0 0-2 16,0 0-4-16,7-13-1 15,-7 13 0-15,0 0-3 0,17-7-4 0,-17 7 0 0,21-7 3 16,-21 7 7-16,26-8-6 16,-26 8-3-16,27-6-7 0,-27 6 8 0,25-5-5 0,-25 5-1 0,20-2-1 15,-20 2 1-15,19 1-2 0,-19-1 2 0,20 9 1 0,-20-9 2 16,15 19-7-16,-7-2 8 16,-3 3 7-16,1 2 1 0,-4 3-6 0,-1 1-2 0,-2 1 25 15,-3-1-23-15,-2 5 25 16,-1-1-29-16,-1-7 29 0,0-2-2 0,-4-1 26 0,2-1 23 15,-2-1 19-15,-2-3 11 0,0 0 11 16,0-2-15-16,1-3-14 0,1-1-9 0,12-9-10 0,-16 12-10 16,16-12-12-16,-13 8-9 0,13-8-9 15,0 0-6-15,-12 8-4 0,12-8-5 0,0 0-4 0,0 0-2 16,0 0 1-16,18-6-17 0,-3 0-10 0,9-1-27 16,-1-1-39-16,0 1-63 15,2 1-13-15,1 2-28 0,1 1 32 0,-1 1-71 0,-6 1-265 16,0 1-339-16,-2 3-408 15</inkml:trace>
  <inkml:trace contextRef="#ctx0" brushRef="#br0" timeOffset="7959.79">3025 5592 674 0,'0'0'540'0,"-9"-12"-152"0,9 12-95 0,0 0-60 0,0 0-42 0,-19 8-64 16,14 7-73-16,0 5 57 15,1 7-101-15,-1 8 72 0,2 3-70 0,-2 6 50 0,3 2-66 16,0 4 52-16,1 11-8 0,-2 1-6 0,2-1 33 16,0-10-48-16,2-2 30 0,1-3-45 15,1-4-11-15,2-5-45 0,2-5-28 0,1-9-75 0,-2-9-225 0,2-5-316 16,-8-9-222-16</inkml:trace>
  <inkml:trace contextRef="#ctx0" brushRef="#br0" timeOffset="8149.59">3208 5741 716 0,'0'0'483'0,"0"0"-120"0,0 0-98 0,0 0-54 15,0 0-38-15,13 6-34 0,-10 10-33 16,1 7-18-16,0 11-20 0,-1 2-15 0,-1 3-10 0,0 0-7 15,0 2 24-15,0 1-42 16,1-2 24-16,-1-2-38 0,2 1 30 0,-2-6-28 0,0-4 27 16,-1-4-61-16,0-5-47 0,-1-20-81 15,2 24-235-15,-2-24-281 0,0 0-201 0</inkml:trace>
  <inkml:trace contextRef="#ctx0" brushRef="#br0" timeOffset="8499.77">2943 6020 588 0,'-25'-9'516'0,"2"2"-55"0,0 1-154 15,7 0-28-15,1 2-95 0,15 4 0 0,-17-6-104 0,17 6 25 16,0 0-58-16,0 0 37 16,0 0-62-16,0 0 40 0,18-7-56 0,2 5 42 0,6-1-52 15,2 1 40-15,8 1-5 0,3-1-7 0,0 0-15 16,3 2 4-16,1 0 2 16,-2 1-3-16,-1 1-14 0,-3 2 4 0,-1 1 12 0,-5 4-8 0,-2-1 0 15,-2 3 1-15,-5 0-3 16,-4 0 2-16,-1 2-1 0,-3 0-7 0,0 1 2 0,-3-1 5 15,-3-1 5-15,1-1-13 0,-2-1 43 16,-7-10-46-16,13 14 48 0,-13-14-63 0,11 11 60 0,-11-11-48 16,0 0 45-16,11 11-36 15,-11-11 55-15,0 0-53 0,14-8-3 0,-14 8 0 0,11-23 0 16,-7 6 2-16,-1-4 3 0,-3 2-1 0,-2-5 1 16,-1 0 2-16,-3 2-10 0,-4 1-26 15,-1 3 37-15,-2 2-7 0,-4 2-13 0,-2 5-11 0,-1 4-13 16,-1 3-10-16,0 3 0 0,-2 4 4 15,1 1 3-15,1 1-3 0,3 1-9 0,5-1-54 0,13-7 23 16,-15 13-71-16,15-13-188 0,0 0-333 16,0 0-206-16</inkml:trace>
  <inkml:trace contextRef="#ctx0" brushRef="#br0" timeOffset="8699.65">3829 5575 663 0,'0'0'621'15,"12"-18"-104"-15,-12 18-148 0,0 0-2 16,-3-19-128-16,3 19 12 0,0 0-98 0,-17-10 16 0,17 10-77 15,-19-3-19-15,19 3-20 16,-22 3-13-16,9 4-4 0,1 0-8 0,2 4-5 16,-2 3-4-16,3 5-4 0,3 4-4 0,3 4-14 15,2 9-1-15,3 3 9 0,3 3 6 0,2 2-3 0,1 0 0 16,4-1-1-16,1-4-5 0,2-2 38 0,1-2-78 0,2-5-7 16,0-2-97-16,1-7-23 15,-3-6-144-15,-1-2-600 0,-3-6-550 0</inkml:trace>
  <inkml:trace contextRef="#ctx0" brushRef="#br0" timeOffset="8849.79">3644 5909 1261 0,'-13'-6'550'0,"13"6"-128"16,-21-11-88-16,21 11-96 0,-12-8-50 16,12 8-39-16,0 0-29 0,0 0-24 0,11-14-22 0,-11 14-20 15,28-5-23-15,-9 3 12 16,7 0-9-16,1 2-84 0,11-2-72 0,1-3-60 0,0 0-302 15,6 0-333-15,0-3-376 0</inkml:trace>
  <inkml:trace contextRef="#ctx0" brushRef="#br0" timeOffset="9479.5">4823 5955 588 0,'0'0'582'0,"0"0"-151"0,0 0-108 0,-19-2-65 16,19 2-43-16,0 0-34 16,-27 0-56-16,27 0-27 0,-21 3-14 0,21-3-27 0,-24 10-14 15,10-3 3-15,2 4-11 0,1-3-7 0,1 3-6 0,3 2-6 16,0 0-3-16,0 2-3 16,3 1 45-16,4-16-59 0,-1 26 48 0,1-26-56 0,5 23 43 15,-5-23-52-15,12 16 54 0,-12-16-47 16,18 3 50-16,-18-3-61 0,30-12 61 0,-11-1-51 0,1-6 50 15,-3-4-52-15,-1 0 8 16,-5 2 0-16,-4-1 7 0,-3-1-3 0,-3 4-1 16,-2 1 1-16,-2 0 3 0,-1 2 1 0,-2 1-4 0,-2 2 1 0,-1 3-28 15,9 10 17-15,-15-14 14 0,15 14-3 16,-14-7 2-16,14 7-1 0,0 0 0 0,0 0 0 16,0 0-1-16,0 0 2 0,0 0-3 15,0 0 0-15,7 25-1 0,4-15-7 0,3 4 8 0,0-1 4 16,4 3 7-16,0 0-10 15,2 5-1-15,-1-2 12 0,-3-3 42 0,-2 1-55 16,-1-4 47-16,-2 0-52 0,-3-3 47 0,-8-10-47 16,13 16 51-16,-13-16-24 0,9 13 104 0,-9-13-24 0,0 0 56 15,0 0-72-15,0 0 36 0,0 0-49 16,0 0 41-16,0 0-45 0,0 0-1 0,0 0-24 16,-19-5 35-16,19 5-57 0,-12-21-4 15,8 7-7-15,2-3-3 0,2 0-5 0,2-1-38 16,4-4-55-16,3 0-53 0,3-3-58 0,2 2-47 0,5-2-150 15,1 5-523-15,0 3-579 0</inkml:trace>
  <inkml:trace contextRef="#ctx0" brushRef="#br0" timeOffset="9879.83">5887 5517 878 0,'-17'-10'584'15,"-1"3"-112"-15,3 1-160 0,15 6-4 16,-27-5-132-16,27 5 10 0,-28 9-90 0,12 2 34 15,2 3-76-15,-2 8-9 0,1 5-12 16,0 4-6-16,2 4-11 0,1 3-4 0,4 3 1 16,2-1-2-16,3 0-2 0,5-1-1 0,3-1-24 15,4-3 72-15,4-4-68 0,4-4 58 0,4-3-77 0,5-6 32 16,3-5-70-16,-3-8 27 0,4-5-49 0,6-7 0 0,1-3 10 16,-2-3-5-16,-2-4 33 15,-3 0 4-15,-3 0 19 0,-4 0 13 0,-8 5 32 0,-2 4 18 16,-13 8 25-16,14-14-9 15,-14 14-6-15,0 0-7 0,0 0-6 0,0 0-9 0,0 0-4 0,0 0-6 16,0 0-5-16,0 0 3 16,10 8-3-16,-10-8-8 0,5 14 3 0,-5-14 2 15,9 17-9-15,-9-17 0 0,14 13 12 0,-14-13-1 0,17 9 1 16,-17-9 3-16,0 0 5 0,26-1 1 16,-26 1 0-16,18-12 1 0,-18 12-4 0,11-18 0 15,-11 18 3-15,-1-24-7 0,-4 9-4 16,-6 1-3-16,-3-1-58 0,-5 3 53 0,-1 2 0 0,-3 1 10 15,0 3-2-15,1-1-1 16,2 3-3-16,4 0-26 0,16 4-52 0,-21-5-29 0,21 5-52 0,0 0-154 16,-5-15-441-16,15 5-278 15</inkml:trace>
  <inkml:trace contextRef="#ctx0" brushRef="#br0" timeOffset="10069.7">6463 5420 948 0,'0'0'735'0,"-3"-15"-173"0,3 15-115 16,-12-15-116-16,12 15-65 15,-14-12-53-15,14 12-46 0,-11-8-33 0,11 8-31 16,0 0-22-16,0 0-13 16,0 0-17-16,-22 8-11 0,22-8-5 0,-6 28 32 0,4-4-48 0,2 5-5 15,2 7-4-15,3 3-1 0,2 0-7 0,4 1-9 0,3 0-52 16,3 6-67-16,0-9-47 16,1-2-31-16,1-2 17 0,2-1 54 0,-4-5-25 0,4-6-151 15,-3-7-556-15,0-2-470 16</inkml:trace>
  <inkml:trace contextRef="#ctx0" brushRef="#br0" timeOffset="10499.81">6804 5373 674 0,'0'0'560'16,"2"-27"-190"-16,-2 27-15 0,-1-20-79 15,1 20-9-15,0 0-83 0,0-22-21 0,0 22-58 0,0 0-6 16,0 0-42-16,0 0 13 0,0 0-14 15,0 0-13-15,0 0-6 0,0 0-7 0,0 0-13 16,-4 22-4-16,5-4 53 16,2 5-57-16,2 3 45 0,1 6-57 0,4 0 1 0,-2 2 0 15,3 0 1-15,1 1 0 0,-1 0-4 0,1-2-2 0,-1-1 10 16,-1-1-2-16,-1-3 2 16,2 0-1-16,-3-5-8 0,-1-2 9 0,-1-2 0 0,0-3 1 0,-2-1-1 15,-4-15 3-15,6 20-2 16,-6-20 1-16,4 17 1 0,-4-17 8 0,0 0-5 0,0 0-5 15,0 0 7-15,0 0 2 0,0 0-11 16,0 0-5-16,-10-11-1 0,4 0-6 0,-2-3 3 0,-2 0 7 16,-2 1-2-16,-2 0-1 15,-1 2-3-15,-2 2-2 0,-3 2-2 0,5 4 5 0,-4 1 0 16,0 2-4-16,-1 1 2 0,-3 2 7 0,6 1-3 16,0 2-1-16,3-1 0 0,2 3-15 0,2-1 9 15,10-7 9-15,-11 18 0 0,11-18-1 0,-1 20 2 0,1-20-1 16,10 30 0-16,-1-16 1 15,5-2-2-15,4-3-26 0,3-5-43 0,1-4-47 0,7-2-94 16,1-8-280-16,4-1-259 16,1-2-278-16</inkml:trace>
  <inkml:trace contextRef="#ctx0" brushRef="#br0" timeOffset="10879.8">7484 5861 1212 0,'0'0'543'0,"-29"-1"-134"0,29 1-95 16,-19-1-84-16,19 1-50 0,0 0-34 0,0 0-31 0,0 0-22 15,0 0-18-15,13-7-14 16,3 2-12-16,8 0-10 0,10-3-14 0,6-3-5 0,4-1 1 15,13-3-2-15,3-2-2 16,0 2-13-16,0-2-48 0,-2 0-50 0,-4 1-35 0,-1 0-54 0,-12 2-215 16,-4-3-410-16,-3 4-362 15</inkml:trace>
  <inkml:trace contextRef="#ctx0" brushRef="#br0" timeOffset="11139.76">7967 5398 940 0,'-21'-6'540'0,"4"0"-140"0,2 2-80 0,15 4-64 16,-22-6-66-16,22 6-54 0,0 0-26 16,-18-4-26-16,18 4-15 0,0 0-18 0,0 0-6 0,0 0-9 15,7 19-9-15,5-10-4 0,5 2 42 0,8 7-64 0,0 3 0 16,3 1 8-16,2 1 2 16,0 2-6-16,4 6 0 0,-7-4 2 0,-1 0-2 0,-5 2-1 15,-3-2 0-15,-4 1-3 16,-7 2 1-16,-2 2 6 0,-6-4-2 0,-6 7 1 0,-4-1 1 0,-6 0-1 15,-3 0-11-15,-1-2 3 16,-7 5 58-16,4-9-61 0,0-1 50 0,2-4-75 16,0-2-34-16,6-7-126 0,0-2-311 0,16-12-301 0,-18 11-348 0</inkml:trace>
  <inkml:trace contextRef="#ctx0" brushRef="#br0" timeOffset="11349.88">8749 6103 539 0,'-9'19'525'15,"9"-19"-104"-15,-11 12-148 16,11-12-61-16,0 0-92 0,0 0-94 0,0 0-133 0,-15-6-471 15,15 6-107-15</inkml:trace>
  <inkml:trace contextRef="#ctx0" brushRef="#br0" timeOffset="11969.75">8650 5448 306 0,'0'0'637'0,"-4"-16"-182"16,4 16-95-16,-9-18-65 0,9 18-45 0,-12-14-33 0,12 14-58 16,-15-11-40-16,15 11-40 15,-20-5 0-15,20 5-18 0,-27 7-13 0,8 2-12 0,1 4 45 16,-3 6-67-16,0 3 44 0,3 4-56 15,-1 1-4-15,5 1 0 0,2 2 2 0,5 0-8 0,4-3 1 16,3 1 7-16,6 4 3 16,5-4-2-16,2-3-5 0,7-3-25 0,3-4-4 0,6-5-4 15,5-5 10-15,-2-7 7 0,11-9 5 0,12-8-10 0,1-7-88 16,-2-7 83-16,0-4 4 16,-4 1 1-16,-6-5 33 0,-5-1-26 0,-7 1 20 0,-5-1-18 15,-10 6 11-15,-6 1 6 0,-3-1 18 16,-4 6-46-16,-3 2 73 0,-3 3-34 0,-3 1 59 0,1 5-42 15,-2 1 33-15,-1 1-22 16,0 4 18-16,7 10-38 0,-13-16 11 0,13 16-27 0,0 0 26 0,-14-6-34 16,14 6 28-16,-10 10-33 0,10-10 28 0,-7 27-1 0,5-9-3 15,0 5-7-15,4 4 53 16,1 7-57-16,1 5 1 0,3 3-4 0,-1 1 1 16,1-1 1-16,3 1-9 15,2-3 1-15,1-3-6 0,4-5-32 0,1-3-31 0,3-8-37 16,5-4-79-16,-7-7-671 0,6-6-463 15</inkml:trace>
  <inkml:trace contextRef="#ctx0" brushRef="#br0" timeOffset="12249.57">9364 5516 884 0,'-12'-14'546'0,"0"0"-97"0,-1 1-134 16,1 3-2-16,2 1-127 0,-1 1 4 0,11 8-86 0,-17-13 27 15,17 13-76-15,-15-7 33 0,15 7-64 16,0 0 39-16,-21 0-63 0,21 0 48 0,-11 7-53 15,11-7 41-15,-9 17-50 0,9-17 50 16,-2 22-61-16,2-22 56 0,7 29-48 0,-1-10 5 0,2-2 0 16,2 1 1-16,2-2 2 0,0 0 2 0,1-1 0 0,0-2 1 15,-1 0-2-15,2-1 1 16,-3-1 6-16,0-3 1 0,-1 1-2 0,-10-9 2 0,16 15 1 16,-16-15-11-16,15 14 4 15,-15-14 10-15,10 14-1 0,-10-14 0 0,8 12-9 0,-8-12-16 16,0 0-16-16,9 16-17 15,-9-16-10-15,0 0-7 0,7 11-11 0,-7-11-9 0,0 0-11 0,0 0-49 16,18-2-129-16,-18 2-422 16,14-12-230-16</inkml:trace>
  <inkml:trace contextRef="#ctx0" brushRef="#br0" timeOffset="12759.68">9666 5457 402 0,'0'0'573'0,"0"0"-139"16,-8-13-109-16,8 13-67 0,0 0-52 0,-17-8 16 0,17 8-117 15,0 0 40-15,-23 0-76 0,23 0 24 16,-17 7-56-16,17-7 28 0,-17 11-49 0,17-11 30 0,-11 16-43 16,11-16 2-16,-6 16-5 15,6-16 0-15,0 19-1 0,0-19 3 0,5 23-12 16,-5-23 3-16,10 24 14 0,-4-13-9 0,3 0 5 0,-1-1-6 16,-8-10-3-16,15 16 0 15,-15-16 3-15,16 13 2 0,-16-13-2 0,14 7 10 0,-14-7-27 0,0 0 0 16,22 0-2-16,-22 0 2 15,17-9 3-15,-17 9-10 0,16-14 42 0,-8 5-26 0,-8 9 33 16,13-18-55-16,-13 18 66 0,9-19-16 16,-9 19 54-16,4-15-34 0,-4 15 26 0,0 0-18 15,-3-19 44-15,3 19-60 0,-8-11 42 0,8 11-66 0,-15-6 47 0,15 6-56 16,-19-2 41-16,19 2-49 16,-21 3 48-16,21-3-62 0,-24 8 6 0,13-3 11 0,-1 3 1 15,1 1 2-15,1 2 0 0,0 3 3 16,1-1 0-16,1 3 0 0,2-1 1 0,2 1-4 15,0 0 1-15,1 0 6 0,1 0-2 16,2-16 0-16,0 29 2 0,0-29 0 0,3 29-8 0,-3-29-2 16,5 24 12-16,-5-24 0 0,5 21-2 15,-5-21-3-15,5 18-3 0,-5-18 0 0,4 13 1 16,-4-13-1-16,0 0-3 0,5 18-3 0,-5-18 2 0,0 0-3 16,2 15 0-16,-2-15 8 15,0 0-20-15,0 0-4 0,-1 21 2 0,1-21-3 0,0 0-2 16,-4 17-1-16,4-17-1 0,0 0-4 15,-6 16 0-15,6-16 0 0,0 0-2 0,0 0-19 0,-5 17 7 16,5-17-8-16,0 0-17 16,0 0-75-16,0 0-169 0,0 0-310 0,0 0-161 0</inkml:trace>
  <inkml:trace contextRef="#ctx0" brushRef="#br0" timeOffset="13139.8">9896 5491 1036 0,'1'-16'536'0,"-1"16"-194"16,0 0-16-16,-5-19-107 0,5 19-4 0,-8-11-107 0,8 11 33 16,-12-9-74-16,12 9-14 15,-17-7-9-15,17 7 13 0,-21-4-4 0,21 4-9 0,-21-1 35 0,21 1-61 16,-27 2 44-16,27-2-65 15,-29 6 51-15,14-2-57 0,1 4 43 0,0 1-49 0,3-1 50 16,1 3-62-16,1 1 6 16,2 0 10-16,2 2 2 0,5-14 1 0,-1 26 3 0,5-9 0 15,4 1 1-15,3-1 0 0,1 1-1 16,3-1-1-16,3 4-28 0,1 1-1 0,-1 0 1 0,0 1 2 16,0 2-11-16,-2-1 12 0,0-2 21 0,-5-1 12 0,-1-2 0 15,0 0 1-15,-3-1 0 0,-4-4 1 16,-3-14 0-16,1 28 0 0,-4-13-1 0,-4 0-7 15,-3 1 7-15,-2-2 4 0,-1-2 0 16,-3 0-1-16,-1-2 45 0,4-4-70 0,13-6 0 0,-21 6-85 16,21-6-57-16,0 0-97 0,-16-11-543 0,16 11-352 0</inkml:trace>
  <inkml:trace contextRef="#ctx0" brushRef="#br0" timeOffset="13349.78">10080 5516 963 0,'0'0'552'0,"0"0"-198"0,0 0-27 16,0 0-125-16,0 0 12 0,0 0-99 16,0 0 19-16,9 12-70 0,-9-12 30 0,-9 27-60 0,6-10-8 15,-1 3-5-15,0 1-7 0,2 2-4 0,0 2 2 0,1 0-4 16,-1 3-6-16,2-1 0 16,0-2 5-16,1 0-11 0,0-2 55 0,1-1-54 0,2 2 44 0,0-3-53 15,1-2 47-15,0-4-49 16,1-2 38-16,-6-13-85 0,11 17-4 0,-11-17-50 0,13 9-78 15,-13-9-191-15,0 0-344 0,16-6-253 16</inkml:trace>
  <inkml:trace contextRef="#ctx0" brushRef="#br0" timeOffset="13699.4">10082 5536 270 0,'-3'-14'648'0,"-2"1"-164"0,5 13-173 0,-6-24-35 16,6 24-89-16,-3-24-18 15,3 24-74-15,-1-19 27 0,1 19-75 0,2-20-5 0,-2 20-5 16,7-19-7-16,-7 19-8 0,11-17-4 16,-11 17-4-16,16-11-4 0,-16 11-8 0,21-9 6 0,-21 9-1 15,25-5-1-15,-25 5-2 16,31 5 0-16,-10-1-15 0,0 2 4 0,-1-1 41 0,0 4-36 16,-2 1 36-16,-1 0-38 0,-1 1 26 0,-3 0-31 0,-1-1 31 15,-3 2-32-15,-1 0 3 16,-2 1 3-16,1 0 2 0,-4 4 26 0,-3 0 13 0,-1 2-7 15,-5 5-5-15,-1 6-13 0,-1 0 0 16,-3 2 3-16,-1-1-7 0,0 1-3 0,0-1 10 0,1 0-3 16,1-1-3-16,0-3 4 15,3-3-10-15,1 0 1 0,0-2 3 0,2 0 37 0,0-2-51 16,0-2 53-16,1-2-58 0,3-16 47 0,-2 26-58 16,2-26 20-16,-1 19-81 0,1-19-19 15,0 0-72-15,0 0-155 0,0 0-410 0,0 0-262 0</inkml:trace>
  <inkml:trace contextRef="#ctx0" brushRef="#br0" timeOffset="13889.83">10263 5807 727 0,'0'0'534'0,"0"-29"-141"0,0 29-93 0,2-25-66 15,-2 25-49-15,5-21-38 0,-5 21-33 0,8-16-31 0,-8 16-25 16,15-13-10-16,-15 13-7 0,19-11-12 16,-19 11-6-16,22-3 2 0,-22 3-9 0,23 2 1 15,-9 2-3-15,0 3-2 0,0 2-2 16,-2 3-1-16,-2 1-1 0,0 4-2 0,-2-1-3 0,-2 3 4 15,-2 0-21-15,0-2 13 16,0 0 10-16,-2-1-1 0,-2-16-7 0,2 27 4 0,-2-27-4 0,-2 22-26 16,2-22-36-16,0 0-96 15,-5 17-248-15,5-17-306 0,0 0-236 0</inkml:trace>
  <inkml:trace contextRef="#ctx0" brushRef="#br0" timeOffset="14623.13">10481 5496 160 0,'0'0'612'0,"9"-15"-228"16,-9 15-83-16,11-11-83 0,-11 11-45 16,17-7-27-16,-17 7-47 0,22-4 2 0,-22 4-29 0,27 0-1 15,-27 0-24-15,32 1-23 0,-15 2-5 16,0 1-2-16,1-1-3 0,-1 1 2 0,-1 0-4 16,-2 2-3-16,0-2-6 0,-14-4-3 0,18 7 0 0,-18-7 37 15,15 6 21-15,-15-6 63 16,0 0-33-16,11 10 53 0,-11-10-53 0,0 0 36 0,0 0-68 0,-10 17 45 15,10-17-66-15,-17 14 42 16,6-5-66-16,1 0-1 0,-2-1-4 0,3 2-5 0,0-2 1 16,0 4 1-16,2-1-3 15,7-11-3-15,-9 20-32 0,9-20 43 0,-5 25-2 16,5-25-1-16,3 25-10 0,1-11-2 0,0 2 13 0,2-3-4 0,2 0 2 16,1 0-1-16,2-1-2 15,5-2-4-15,-1-5-7 0,3-2-32 0,3-3 32 0,4-2-62 16,1-3 19-16,0-2-28 15,2-3 21-15,-8-1-33 0,-3-1 53 0,-1-1-8 0,-4 1 31 16,-4 1 4-16,-8 11 51 0,8-22-17 16,-8 22 58-16,0-19-44 0,0 19 56 0,-9-16-57 0,9 16 48 15,-12-15-63-15,12 15 45 0,-11-10-68 0,11 10 50 0,0 0-56 16,-12-9 40-16,12 9-50 16,0 0 53-16,0 0-64 0,0 0 62 0,-11 12-54 0,11-12 53 0,0 0-53 15,4 22 4-15,-4-22 51 16,9 22-54-16,-9-22 5 0,10 24 4 0,-3-13-8 0,-1 1 10 15,-6-12 4-15,8 23 3 16,-8-23 2-16,7 24-3 0,-7-24 4 0,7 23-9 0,-7-23 5 0,7 20 8 16,-7-20-1-16,3 16 0 15,-3-16 0-15,0 0-9 0,8 15 44 0,-8-15-66 0,0 0 25 16,0 0-56-16,20-6-9 0,-11-5-2 0,5-3-2 16,2-8 4-16,1-2 57 0,0-3-27 15,-1-2 39-15,-2-2-31 0,0-2 40 0,-3-1 6 16,-1 0 45-16,-1 2-24 0,-2 1-39 15,-3 7 76-15,-2 1 29 0,-1 4 12 0,-1 19 7 16,0-29 0-16,0 29-23 0,-1-21-11 16,1 21-18-16,-2-18-15 0,2 18-10 0,0 0-14 0,0 0-6 15,0 0-3-15,0 0-4 0,0 0 41 0,0 0-56 16,-9 20 47-16,8-1-55 0,0 6 46 0,0 4-50 16,-1 9 1-16,0 1-3 0,4 2 6 0,2-3 2 0,2-3-1 15,2-1 1-15,6-4-1 0,-3-3-2 16,1-8-4-16,3-4-24 0,0-5-39 0,-15-10-49 0,25 6-37 15,-25-6-17-15,23-9-22 16,-13-1-71-16,-2-7-109 0,-2 3-408 0,-6-5-324 0</inkml:trace>
  <inkml:trace contextRef="#ctx0" brushRef="#br0" timeOffset="14869.7">11123 5509 989 0,'-13'-7'457'0,"-1"0"-71"0,14 7-128 0,-19-9-18 0,19 9-96 16,0 0 5-1,-14-4-88-15,14 4 32 0,0 0-54 0,0 0 35 0,16 16-60 16,0-5 38-16,3 0-44 0,8 3-1 15,1 3-2-15,2 1-2 0,0-1-1 0,-1 0 1 0,-3 0 2 16,0-2-3-16,-2 1 1 16,-5-4-1-16,-3 0-23 0,-2-2 17 0,-3-1 12 0,-11-9-2 15,17 15 5-15,-17-15 11 0,9 14 6 0,-9-14-4 0,0 0-7 16,-1 20 1-16,1-20 1 0,-6 14-8 16,6-14-2-16,0 0 0 0,-8 13-5 0,8-13-3 0,0 0-4 15,0 0-22-15,0 0 3 16,0 0-1-16,0 0-27 0,0 0 4 0,0 0-13 0,8-11-21 15,-1 0-11-15,1-2-15 0,1-5-47 16,0-1-121-16,1-1-51 0,-2-3 52 0,1 2-206 0</inkml:trace>
  <inkml:trace contextRef="#ctx0" brushRef="#br0" timeOffset="15679.67">11493 5570 1283 0,'4'-19'265'0,"-2"3"-25"0,-2 16-37 0,1-26 5 0,-1 26-64 16,-3-21 15-16,3 21-60 0,-5-18 18 0,5 18-55 0,-3-13 24 16,3 13-57-16,0 0-8 0,-8-15-7 15,8 15-2-15,0 0-20 0,0 0 46 0,-6-12-38 16,6 12-7-16,0 0 45 15,0 0-52-15,0 0 45 0,0 0-48 0,0 0 43 0,0 0-39 16,0 0 35-16,0 0-37 16,3 17 35-16,-3-17-38 0,6 12 40 0,-6-12-41 0,11 13 37 15,-11-13-67-15,13 16 68 0,-13-16-32 0,13 16 2 16,-13-16-2-16,15 18 1 0,-15-18 9 0,13 16 2 16,-13-16 2-16,11 16 5 0,-11-16 3 0,12 16-1 0,-12-16 3 15,9 12 6-15,-9-12-1 0,0 0-4 16,9 14 8-16,-9-14 6 0,0 0 13 15,0 0 18-15,10 11 11 0,-10-11 6 0,0 0 60 16,0 0-61-16,0 0 34 0,0 0-71 0,0 0 42 0,15-4-65 16,-15 4 44-16,7-15-60 15,-7 15 50-15,9-21-71 0,-9 21 61 0,5-21-3 0,-5 21-2 0,4-21-53 16,-4 21 54-16,0 0-54 0,-2-25 56 0,2 25-60 16,-5-14 51-16,5 14-52 0,-10-8 54 15,10 8-56-15,0 0 55 0,-17 0-56 0,17 0 54 0,-17 6-54 16,17-6 54-16,-17 14-62 15,17-14 58-15,-14 19-50 0,10-5 3 16,4-14 3-16,-6 22 2 0,6-22-2 0,1 20 0 16,-1-20 5-16,9 19 0 0,-9-19 1 0,14 15 1 0,-14-15 6 15,17 9 3-15,-17-9 2 0,19 4 51 0,-19-4-64 0,19-2 58 16,-19 2-53-16,17-7 53 16,-17 7-50-16,16-11 58 0,-16 11-56 0,8-18 39 0,-8 18-44 0,5-23 55 15,-5 23-1-15,-4-25-53 16,1 10 63-16,-2 1-54 0,-1 1 51 0,0 0-52 0,6 13 49 15,-11-18-53-15,11 18 35 16,-9-13-52-16,9 13 55 0,0 0-55 0,-10-14 4 0,10 14 49 0,0 0-51 16,0 0 47-16,0 0-52 15,0 0 57-15,0 0-53 0,0 0 51 0,0 0-52 0,0 0 53 16,0 0-54-16,0 0 52 0,-15 2-52 0,15-2 44 0,0 0-49 16,0 0 56-16,0 0-52 0,0 0 53 15,5 14-54-15,-5-14 51 0,0 0-55 0,12 11 52 0,-12-11-52 16,12 8 57-16,-12-8-54 15,15 8 56-15,-15-8-56 0,15 8 55 0,-15-8-54 0,13 7 54 16,-13-7-53-16,0 0 47 0,15 9-54 16,-15-9 64-16,0 0-57 0,14 8 56 15,-14-8-54-15,0 0 53 0,14 6-54 0,-14-6 49 16,0 0-50-16,14 5 57 0,-14-5-55 0,0 0 54 16,19 3-54-16,-19-3 55 0,0 0-54 0,19-1 51 0,-19 1-54 15,0 0 32-15,21-2-33 16,-21 2 50-16,0 0-44 0,17-2 52 0,-17 2-55 0,0 0 52 0,0 0-55 15,23 3 50-15,-23-3-52 16,14 7 56-16,-14-7-53 0,15 11 52 0,-15-11-51 0,15 16 52 16,-7-4-54-16,-1 0 6 0,0 6 5 0,0 1-2 0,-2-1 4 15,-1-2 8-15,-2 1 2 16,2-2-38-16,-4-15-66 0,5 20-53 0,-5-20-48 0,6 11-164 0,-6-11-505 16,0 0-496-16</inkml:trace>
  <inkml:trace contextRef="#ctx0" brushRef="#br0" timeOffset="16109.87">11559 3377 872 0,'-11'-8'476'0,"0"2"-116"0,11 6-88 0,-16-11-59 16,16 11-43-16,0 0-33 16,0 0-34-16,0 0-33 0,0 0-13 0,23-6-5 0,-2 8 27 15,6 0-47-15,5-1 11 0,8-3-86 16,3-1 18-16,2-1-46 0,2-3-26 15,10-5-20-15,0-4-71 0,-2-2-144 0,-6-1-262 16,-2-2-129-16</inkml:trace>
  <inkml:trace contextRef="#ctx0" brushRef="#br0" timeOffset="16319.81">11989 2974 462 0,'-33'-11'471'0,"-2"0"-100"16,2 1-76-16,1 2-64 0,6 1-13 0,3 1-45 15,7 4-40-15,16 2-34 0,-23-6-22 0,23 6-17 0,0 0-16 16,0 0-18-16,-7 12-4 0,7-12 48 15,24 20-55-15,-2-2 38 0,6 0-51 16,5 3 44-16,7 4-57 0,0 0 50 0,-7-2-50 16,-4 0 44-16,-1 0-46 0,-4 2 3 0,-5 0 1 15,-4 2 4-15,-6 0-9 0,-6-3 1 0,-6 2 19 0,-6 3-7 16,-6 2-6-16,-4-2-25 0,-6-1 17 16,-2-2-61-16,-2-2 2 0,1-3-44 0,1-2-87 15,2-5-154-15,7-4-210 0,18-10-89 16</inkml:trace>
  <inkml:trace contextRef="#ctx0" brushRef="#br0" timeOffset="17289.45">12404 2775 62 0,'-2'-15'677'0,"2"15"-217"0,0 0-130 15,-8-15-72-15,8 15-70 0,0 0-27 0,0 0-47 0,-17 4-4 16,10 7-32-1,-7 5-6-15,5 3-30 0,-2 6 12 0,-1 3-21 0,4 1 4 16,1 3 30-16,3-4-70 16,1 1 60-16,3-1-55 0,0-2 45 0,0-1-57 0,0-6 47 15,3-1-49-15,-3-18 47 0,0 24-43 0,0-24 50 16,0 0-46-16,2 19 33 0,-2-19-60 0,0 0 68 16,0 0-48-16,0 0 42 0,-2-19-42 0,2 19 41 0,-4-30-47 15,1 7 2-15,2-1 0 0,-3-3 1 16,0-6-12-16,1-3 18 0,2 1-9 0,2 0 11 15,4-1-26-15,1 4 26 0,4 3-17 16,1 1 20-16,2 3-19 0,1 7 21 0,-1 3-17 0,3 4 29 16,0 1-27-16,-1 5 11 0,-15 5-10 15,26 0 11-15,-14 6-8 0,1 3 20 0,-1 4-18 16,-5 0 20-16,-1 5-16 0,-4 0 19 0,-3 1-1 0,-4 2-1 16,-4 3-2-16,-5 1 1 0,-3-1 5 15,-3-1-9-15,0-2 1 0,-1-1 31 0,1-2-42 16,5-5 44-16,1-1-60 0,5-3 49 15,9-9-44-15,-17 14 42 0,17-14-48 0,-8 9 45 16,8-9-46-16,0 0 46 0,0 0-47 16,0 0 48-16,8 15-49 0,-8-15 48 0,19 4-58 0,-19-4 53 15,27 9-41-15,-7-3 52 0,-2 1-62 0,2 1 54 0,0-1-38 16,1 2 45-16,-3 0-50 16,0-2 31-16,0 0-56 0,-1 1 48 0,-2-2-48 0,-2 0 40 0,-13-6-26 15,22 5 42-15,-22-5-58 16,17 6 60-16,-17-6-46 0,0 0 47 0,19 0-47 0,-19 0 50 15,0 0-42-15,16-6 45 16,-16 6-44-16,0 0 46 0,13-11-42 0,-13 11 41 0,12-10-44 16,-12 10 44-16,7-12-45 0,-7 12 44 0,12-15-43 0,-12 15 45 0,14-15-52 15,-14 15 15-15,12-17 2 16,-12 17 6-16,12-16 11 0,-12 16 3 0,10-15 7 0,-10 15 6 16,7-12 9-16,-7 12 9 15,0 0 21-15,0 0-32 0,0-17-8 0,0 17-5 0,0 0-12 16,-13-5 3-16,13 5 1 15,-21 1-2-15,21-1 44 0,-25 11-51 0,10-3 40 0,-3 3-45 16,4 1 41-16,-1 1-47 16,4 1 42-16,1 3-29 0,1-1 17 0,5-1-39 0,4-15 46 0,-4 27-59 15,4-27 50-15,4 24-42 0,-4-24 46 0,11 18-49 16,1-11 48-16,1 0-50 0,5-5 53 16,1-2-49-16,7-3 46 0,1-3-49 0,6-4 49 0,0-4-49 15,1 0 51-15,-2-4-46 0,-1 0 55 16,-6-1-58-16,-2-1 15 0,-6 0 3 0,-3 2 15 15,-5 1 14-15,-3 3 26 0,-6 14 21 16,3-22 0-16,-3 22-11 0,-1-20-18 0,1 20-3 0,-6-13-7 16,6 13-3-16,0 0-12 0,-13-6-1 0,13 6-8 0,-14 5 6 15,14-5-3-15,-17 20 0 16,10-3 0-16,-1 2 26 0,0 3-29 0,3 3 16 0,1 6-66 16,0 4 27-16,2 1-35 15,4 0 21-15,0 2-8 0,2 0 10 0,3 1 6 0,1-1-4 16,0-4 21-16,1 0 4 0,-3-5 0 15,-1-7 2-15,1-1 7 0,-3-7 39 0,-3-14 41 16,2 22-4-16,-2-22-19 0,-9 19-9 16,9-19 16-16,-22 13-54 0,22-13-43 0,-27 2-82 0,11-6 14 15,-2-3-59-15,0-5-50 0,-2-8-123 0,4-3-351 0,4-6-211 16</inkml:trace>
  <inkml:trace contextRef="#ctx0" brushRef="#br0" timeOffset="18029.84">13061 3003 94 0,'0'0'553'0,"9"11"-195"16,-9-11-89-16,7 14-42 0,-7-14-94 0,2 16-2 0,-2-16-16 15,0 0-25-15,1 22-18 16,-1-22-12-16,0 0-14 0,2 16 0 0,-2-16 2 0,0 0 19 16,0 0 73-16,0 0-27 15,4 14 33-15,-4-14-63 0,0 0 11 0,0 0-49 0,0 0 27 16,9-17-41-16,-9 17 16 0,4-19-38 15,-4 19-8-15,8-22-2 0,-4 7 5 0,0 2-4 0,1-1 0 16,1 1-3-16,4 0-1 16,-4 1-4-16,3 2 3 0,2 0-4 0,1 0-2 0,1 3 8 15,-1 0 4-15,1 2 6 0,-13 5-12 0,27-6-5 0,-27 6 0 16,25-2 10-16,-25 2 2 0,21 0-3 16,-21 0-1-16,21 1 5 0,-21-1-4 0,21 3 1 0,-21-3-5 15,0 0 1-15,19 4 4 16,-19-4 16-16,0 0-16 0,18 4-5 0,-18-4 5 0,0 0-4 0,0 0 6 15,14 1 2-15,-14-1 1 16,0 0 0-16,0 0-5 0,0 0 5 0,0 0 1 0,20-1-3 16,-20 1-3-16,0 0-1 0,13-10 2 15,-13 10 6-15,12-8-1 0,-12 8-3 0,0 0-6 16,13-12 3-16,-13 12 9 0,0 0 26 0,8-10 15 16,-8 10-7-16,0 0-5 0,0 0-14 15,0 0-2-15,-6-13-13 0,6 13 5 0,0 0-10 0,-19 1 8 16,19-1-7-16,-19 9-3 0,8-2-7 15,-5 4 1-15,3 3 6 0,-1 0-4 0,3 2 3 16,1 0 21-16,2 2-29 0,3 1 25 16,-1 0-27-16,4-3 18 0,2-16-26 0,2 28 28 0,2-13-24 15,3-1 16-15,3-2-75 0,5 0 25 0,3-4-28 0,2-3 61 16,5 0-47-16,6-5 53 0,8-3-39 16,6-4 38-16,11-6-81 0,0-1 3 0,-3-4-67 15,-3-1-2-15,-2-3-71 0,-15 1-25 16,-3 0 72-16,-7-3 93 0,-4 0 100 0,-6 1 92 0,-4 2-46 15,-6 3 46-15,-1 2-46 16,-2 16 25-16,-5-28-46 0,-2 14 18 0,-1 3-37 16,-1 1 29-16,-2 1-55 0,11 9 10 0,-23-9 33 0,23 9-43 0,-20-3 37 15,20 3-42-15,-21 5 36 16,21-5-39-16,-17 16 38 0,10-4-41 0,3 3 29 0,0 1-23 16,4 2 27-16,1 5-2 15,6 1 4-15,-1 0 39 0,3 4-51 0,0-1 39 16,-1-4-48-16,2-1-1 0,-3-2 4 0,2-1-1 15,-4-5 0-15,-1 1-9 0,-4-15 14 0,5 21 4 16,-5-21 12-16,-2 17 4 0,2-17-4 0,-17 20-2 16,6-12 42-16,-7 0-55 0,0-3 24 0,0 0-71 15,-1-4-39-15,-2-1-85 0,-2-4-176 0,4 0-262 0,3-2-140 16</inkml:trace>
  <inkml:trace contextRef="#ctx0" brushRef="#br0" timeOffset="18299.89">14099 2744 254 0,'0'0'628'0,"0"0"-200"15,0 0-114-15,0 0-59 0,6-13-70 0,-6 13-21 0,0 0-52 16,0 0-6-16,-10 10-34 0,10-10-4 0,-12 18-33 0,7-6 7 16,-1 4-21-16,2 1 9 15,2 5-4-15,2-3-3 0,2 5-15 0,0 1 41 0,2-2-39 16,1 2 38-16,1-3-48 0,2 2 38 15,-2-3-48-15,0-1 40 0,-1-1-43 0,-1-4 42 16,-4-15-47-16,4 25 6 0,-4-25 6 16,-4 20 2-16,4-20 2 0,-15 19-11 0,1-9 6 0,-3-2 12 15,-1-2-9-15,-5-3-19 0,1 0 2 0,1-3-64 0,1 0-27 16,-2-4-93-16,2-1-148 0,4-1-252 16,4-2-136-16</inkml:trace>
  <inkml:trace contextRef="#ctx0" brushRef="#br0" timeOffset="18479.75">14250 2857 415 0,'0'0'457'0,"0"0"-163"0,0 0-21 0,11 10-120 0,-11-10 15 16,0 0-25-16,2 25-38 0,-2-25-20 0,-2 22-14 0,2-22-41 16,0 27 17-16,0-27 24 15,0 26-75-15,0-26 50 0,4 24-31 0,-4-24 34 0,9 19-47 16,-9-19 44-16,16 11-59 0,-16-11-14 15,20 3-65-15,-7-7-171 0,2-2-334 0,0-4-131 0</inkml:trace>
  <inkml:trace contextRef="#ctx0" brushRef="#br0" timeOffset="19019.9">14357 2507 94 0,'14'27'342'0,"2"2"-126"16,1 2-46-16,-1 0-49 0,0 1 139 0,0-1-4 0,1 0-109 16,-4-2-4-16,2-1-55 0,-4-2 23 15,-2 2-5-15,0-8-5 0,-1-3-16 0,-3-2-13 16,-5-15-13-16,9 20-12 0,-9-20-8 0,9 18-1 0,-9-18-1 0,5 12 25 16,-5-12 25-16,0 0 8 15,0 0-16-15,17 3-12 0,-17-3-10 0,20-14-18 16,-11 3-10-16,1-7 1 0,-1-3-7 15,-5-1-7-15,2-2-4 0,-5-1-2 0,-1-1-3 16,-2 2-15-16,-5 1-17 0,-2 3-4 16,-3 2 8-16,-1 3 1 0,-1 4 0 0,1 4 1 0,13 7-10 15,-23-4-8-15,23 4-14 0,-25 10 13 0,13-1-24 0,1 5 30 16,-1 2-39-16,5 2 35 0,1 1-44 16,4 0 26-16,2 0-24 0,2 1 45 0,4 3-45 15,3-4 44-15,3-2-30 0,-1-1 50 16,5-4-32-16,-3-1 66 0,1-4-26 0,-1-1 62 0,-13-6 9 15,21 4-1-15,-21-4 10 16,19-1 27-16,-19 1-13 0,15-6-14 0,-15 6 6 0,10-10-7 0,-10 10-9 16,6-17-10-16,-6 17-4 15,1-16-9-15,-1 16-3 0,0-19-6 0,0 19-7 0,0 0-3 16,0-22-9-16,0 22-4 0,0 0 4 0,4-22-5 16,-4 22-7-16,12-15 0 15,-12 15-4-15,15-13 1 0,-15 13-1 0,21-13 1 0,-21 13 0 0,22-9-1 16,-22 9 10-16,20-3-13 15,-20 3 0-15,20 1 3 0,-20-1 8 0,19 6-1 0,-19-6-6 16,17 15-5-16,-17-15 8 0,12 21 1 16,-12-21 3-16,2 26-37 0,-4-9-69 0,-5 2-64 15,-6-2-292-15,2 0-272 0,-1-1-252 0</inkml:trace>
  <inkml:trace contextRef="#ctx0" brushRef="#br0" timeOffset="21479.79">1834 7951 681 0,'-14'-23'638'15,"1"6"-181"-15,1 1-103 0,1 3-68 0,3 3-65 0,8 10-61 16,-13-15-36-16,13 15-31 16,0 0-14-16,-13-7-16 0,13 7-13 0,-12 13 40 0,6 1-66 15,-1 8-3-15,-1 7-14 0,2 9-4 0,-2 5-20 0,-1 14 34 16,1 1-32-16,-2 0 32 0,3 2-4 16,0 1-4-16,1 2-1 0,1-3 53 0,-2-2-67 15,3-10 56-15,-1-2-66 0,2 0 8 16,-2-5 1-16,2-3 3 0,0-3 0 0,0-7-21 0,-2-5 17 15,5-5 5-15,-2 0 10 16,2-18 4-16,-2 24 23 0,2-24 24 0,0 0 16 0,-1 20 8 16,1-20-9-16,0 0-13 0,0 0-19 15,0 0-9-15,0 0-1 0,0 0-9 0,0 0-3 0,17-9-5 16,-6 0-2-16,4-2-6 0,3-1 0 0,3 0-2 0,6 0 48 16,4 2-62-16,0 1 49 0,2 3-60 15,1 1 42-15,-4 3-100 0,-1 1 22 0,1 1-91 16,-1 3 41-16,4 2-61 15,-3 4-9-15,-4-1-54 0,-8-3-678 0,3 1-549 0</inkml:trace>
  <inkml:trace contextRef="#ctx0" brushRef="#br0" timeOffset="21669.72">2312 8456 748 0,'0'0'494'0,"0"0"-115"0,0 0-94 0,0 0-65 15,-4 19-45-15,4-19-27 16,0 32 4-16,0-11-70 0,0 4 16 0,1 3-57 0,1-2 27 16,1 1-45-16,2-1 29 0,0-1-47 15,2-2 2-15,0 0-2 0,-1-4-1 0,0-4-10 16,1-4-18-16,-7-11-78 0,11 14-134 0,-11-14-544 0,0 0-312 0</inkml:trace>
  <inkml:trace contextRef="#ctx0" brushRef="#br0" timeOffset="22069.92">2119 8395 594 0,'0'0'537'0,"-12"-20"-198"15,12 20-35-15,-2-18-132 0,2 18 34 0,4-17-102 0,-4 17 36 16,10-16-88-16,-10 16 49 0,15-11-80 16,-15 11 47-16,18-3-64 0,-18 3 36 0,24 8-46 0,-8 0 52 15,2 8-65-15,2 4 55 16,1 2 1-16,1 2-14 0,0 1-4 0,0 4 3 0,-1-2 24 15,0 1-37-15,-1-4 28 16,-3 1-35-16,-1-4 30 0,-4-4-42 0,-2-2 37 0,-3-2-31 0,-7-13 46 16,11 18-12-16,-11-18 49 15,0 0-61-15,6 14 45 0,-6-14-51 0,0 0 47 0,0 0-67 16,0 0 61-16,0 0-54 0,-16-8 49 0,16 8-51 0,-11-15 61 16,11 15-59-16,-10-19 61 0,10 19-58 15,-10-19 49-15,10 19-61 0,-4-18-3 0,4 18 1 0,0 0 8 16,2-23-1-1,-2 23 1-15,12-15-1 0,-12 15-19 0,21-12 8 0,-6 8 18 16,-15 4 0-16,29-5-3 16,-12 8 0-16,0 0-1 0,2 5 1 0,-1 1 1 0,0 2 0 15,-2 3 46-15,0 0-58 0,-2 4 58 0,-3 0-59 0,0 1 49 0,-4 4-54 16,0-2 6-16,-5 1-6 16,-1-3 3-16,-2 0-28 0,-1-2-52 0,2-17-35 0,-5 26-114 15,5-26-191-15,0 0-323 0,0 0-278 16</inkml:trace>
  <inkml:trace contextRef="#ctx0" brushRef="#br0" timeOffset="22832.09">2779 8680 441 0,'0'0'706'15,"11"-8"-226"-15,-11 8-65 0,0 0-127 0,12-8-10 0,-12 8-133 16,0 0 28-16,0 0-83 0,12-8 43 0,-12 8-64 0,0 0 40 16,10-10-68-16,-10 10 42 15,11-14-66-15,-11 14-4 0,15-20-8 0,-7 8-1 16,2-3 8-16,-3 2 7 15,1 1 21-15,-2-1 12 0,-6 13 3 0,8-21 8 0,-8 21 5 16,3-20-1-16,-3 20-6 0,-3-16-13 16,3 16-11-16,-9-15-9 0,9 15-7 0,-18-7-4 0,18 7-9 15,-27 0-4-15,11 4 5 0,-4 2-4 0,1 3-2 0,1 3-2 16,0 1 1-16,3 1 42 0,1 3-54 16,3 2 51-16,3 1-58 0,3-1 48 0,3 4-58 15,2-4 49-15,4 4-73 0,1-1 9 16,2-1 6-16,2-1 2 0,3 0 3 0,1-6-56 0,2-1 21 15,2-6 3-15,2-4 7 0,-1-4 5 16,6-6 26-16,0-3-49 0,2-2 68 0,-1-5-55 0,-4 2 49 16,-4-2-42-16,-3 3 56 0,-3-3-45 0,-5 4 57 0,-6 13-44 15,3-20 62-15,-3 20-57 16,-5-19 23-16,5 19-6 0,-14-17-1 0,14 17 4 0,-18-11 3 16,18 11-11-16,-21-4 4 0,21 4 9 15,-20 1 0-15,20-1-3 0,-18 7 48 0,18-7-55 0,-12 14 48 16,12-14-53-16,-8 18 50 15,8-18-60-15,0 19 14 0,0-19-3 0,4 23 2 16,-4-23-2-16,13 23 2 16,-6-13 5-16,1 1-7 0,-8-11 2 0,17 14 12 0,-17-14 0 0,18 7 50 15,-18-7-59-15,19 4 51 0,-19-4-55 0,0 0 50 0,23 1-54 16,-23-1 57-16,0 0-59 16,16 3 55-16,-16-3-55 0,0 0 45 0,0 0-52 0,16 6 55 15,-16-6-82-15,0 0 28 0,7 15 16 16,-7-15 3-16,8 15 0 0,-8-15-4 0,12 18 4 0,-5-6-1 15,2-1 6-15,1-3-3 16,-10-8 1-16,18 13-3 0,-18-13 3 0,22 8 6 0,-22-8 46 16,18 1-54-16,-18-1 62 0,18-3-52 15,-18 3 58-15,13-7-60 0,-13 7 66 0,0 0-61 0,12-12 60 16,-12 12-62-16,0 0 57 0,0 0-65 0,6-13 49 0,-6 13-64 16,0 0 51-16,0 0-68 15,0 0 63-15,0 0-56 0,0 0 58 0,0 0-57 0,0 0 57 16,17 3-61-16,-17-3 56 15,0 0-62-15,14 10 67 0,-14-10-58 0,0 0 6 0,13 11 9 0,-13-11 69 16,0 0-1-16,0 0 98 16,0 0-28-16,0 0 6 0,17-3 6 0,-17 3-9 0,0 0-12 15,2-22-21-15,-2 22-18 0,-3-23 18 0,1 9-45 16,-2-1 25-16,2-1-56 16,0 0 39-16,1-1-58 0,2-1-24 0,2 1-36 0,2 3-30 0,4-3-105 15,5 3-34-15,1 1-113 16,9-4-154-16,3 9-565 0,6-2-811 0</inkml:trace>
  <inkml:trace contextRef="#ctx0" brushRef="#br0" timeOffset="23989.69">4260 8174 1455 0,'-13'-25'580'0,"3"7"-120"16,0 2-124-16,4 2-89 15,6 14-50-15,-9-16-39 0,9 16-30 0,0 0-26 0,0 0-21 16,0 0-15-16,0 0-15 0,-6 12-9 16,9 9-9-16,0 5-6 0,1 12-3 0,-1 4-7 15,-1 2-1-15,0 2-4 0,-2 0 44 0,0 1-56 0,0-1 52 16,0-3-23-16,0-4-49 0,-2-2 58 16,2-9-56-16,-2-4 51 0,1-5-52 0,1-2 53 15,0-17-42-15,-2 23 75 16,2-23-51-16,0 0 36 0,0 0-13 0,0 0-9 0,0 0-2 0,-15-26-6 15,12 0-51-15,0-8 51 16,-1-5-50-16,3-3 3 0,1-6 4 0,2-13 2 0,2-5 3 16,3-1-1-16,4-1-2 15,4 5-1-15,3 5 52 0,1 5-55 0,0 7 1 0,-2 13 2 16,0 6 2-16,-1 4-1 0,-3 6-1 0,2 5 1 0,-5 4-1 16,-10 8 3-16,20-3 4 0,-20 3 1 15,13 12 45-15,-8 2-45 0,-3 4-3 0,-5 10 11 0,-5 7-1 16,-4 5 4-16,-7 8-2 0,-3 0-5 15,-2-3 9-15,1-2 0 0,3-9 1 0,0-3-1 0,4-3 1 16,0-2-1-16,5-8-1 16,2 0 1-16,1-5-8 0,8-13-1 0,-10 19 8 0,10-19-3 15,-6 13 0-15,6-13 1 0,0 0 1 0,9 12-2 0,-9-12 1 16,22 2 0-16,-5-1-2 0,4 0 0 16,6 2-33-16,6 2-14 0,1 2 1 0,-1 0-28 15,0 2-29-15,1 1-27 0,0 0-16 16,-2 1-10-16,-1-1-18 0,-1 0 0 0,-6-3 27 15,1 1 29-15,-2-3 27 16,-2 1 11-16,-4-3 26 0,-17-3 45 0,27 4 31 0,-27-4 30 0,19-1-1 16,-19 1 13-16,0 0-16 0,17-6-5 0,-17 6-4 15,0 0-6-15,11-11 19 0,-11 11 19 16,0 0-9-16,0 0-19 0,0 0-7 0,8-12-1 0,-8 12-10 16,0 0-6-16,0 0-6 0,0 0-3 15,0 0 1-15,0 0-2 0,13-7-2 0,-13 7-1 0,0 0 0 16,17-4 2-16,-17 4 2 15,18-6-16-15,-18 6 9 0,24-11 11 0,-8 1-41 0,-1 0 36 16,2-1 11-16,-2-1-3 0,-1 0 14 16,-1-1 15-16,-1 1-2 0,-3 0 24 0,-2 1 8 15,-7 11 1-15,7-19 0 0,-7 19-14 0,0 0-10 0,-1-20-1 16,1 20-12-16,-12-9-7 0,12 9-9 16,-20 0-3-16,20 0-9 0,-27 8-16 0,10-1 17 0,1 4-2 15,2 0-1-15,1 3-3 0,3 3-3 16,1 0 0-16,1 6 0 0,1-1 51 0,1 1-68 0,4 0 60 15,1-3-66 1,4 1 61-16,3-1-55 0,4-3 54 0,4-3-6 0,6-4-11 16,2-4-14-16,6-5-13 0,6-5-61 15,3-2 50-15,-1-7-62 0,-2-2 57 0,-1-1-59 16,-4-5 18-16,-3 1 14 0,-6-4 8 0,-1 0-3 0,-4-2 17 16,-4 1 10-16,-4 4 4 0,-3 0 1 15,-3 5 7-15,-1 16 6 0,-5-30-11 0,-1 18-2 16,6 12 8-16,-18-14 3 0,18 14-1 15,-21-3 0-15,21 3 0 0,-23 3-1 0,9 4 1 0,3 1-1 0,-1 6 0 16,0 1-3-16,3 2 2 16,0 3 4-16,2 0-2 0,3-1 50 0,3-1-57 0,1-18 50 15,1 26-65-15,-1-26 62 0,9 22-55 0,-9-22 53 0,12 15-54 16,-12-15 54-16,14 7-54 0,-14-7 54 16,0 0-55-16,22 2 6 0,-22-2-1 0,16-4 7 0,-16 4 7 15,12-7 5-15,-12 7 3 16,0 0 2-16,15-8-1 0,-15 8-11 15,0 0-5-15,0 0 8 0,13-5 0 0,-13 5 0 0,0 0 0 16,13 13 1-16,-4-2 2 0,0 5 48 0,1 4-61 16,3 7 58-16,-1 0-68 0,-1 4 62 0,1-2-59 15,-3 2 1-15,-2 0 3 0,-2-5 4 16,-3-1 3-16,-3 0-5 0,-5 0 5 0,-2-3 17 0,-6 3 12 16,-5-1 16-16,-3-4 20 0,-2-2-7 15,-3-3-8-15,-3-4-7 0,1-3-6 0,2-5 40 0,2-3-73 16,2-5 15-16,4-3-129 15,2-6-30-15,5-5-91 0,0-12-252 0,9-3-350 0,8-4-420 16</inkml:trace>
  <inkml:trace contextRef="#ctx0" brushRef="#br0" timeOffset="24139.73">5490 8181 1352 0,'10'-10'648'0,"-10"10"-112"0,0 0-133 15,0 0-78-15,0 0-68 0,0 0-55 16,0 0-45-16,-6-14-26 0,6 14-23 0,0 0-27 0,0 0-17 15,-9 10-17-15,9-10-12 16,0 0-35-16,-6 19-55 0,6-19-66 0,3 20-45 0,-3-20-35 16,11 23-25-16,-1-12-145 0,2 0-562 15,3 2-594-15</inkml:trace>
  <inkml:trace contextRef="#ctx0" brushRef="#br0" timeOffset="24239.54">5613 8454 1358 0,'-9'22'553'0,"9"-22"-65"16,-9 18-152-16,9-18-62 0,-7 14-107 15,7-14 14-15,0 0-123 0,-5 17-40 0,5-17-133 16,0 0-117-16,0 0-670 0,-2 16-536 16</inkml:trace>
  <inkml:trace contextRef="#ctx0" brushRef="#br0" timeOffset="24569.76">2841 9237 932 0,'-40'0'565'16,"3"-1"-148"-16,6 0-85 0,3-1-65 0,2 1-70 0,7-1-46 16,19 2-33-16,-26-4-31 15,26 4-21-15,-18-2-13 0,18 2-13 0,0 0-10 0,0 0 2 0,0 0-4 16,22-15 12-16,9 7 22 15,10 1 31-15,19-2 8 0,8-1 10 0,12 1-10 0,10-1 38 16,32-2-67-16,9 7-13 16,8-6-12-16,7 3-10 0,5 2 40 0,8 0-60 0,3 1-7 15,1 1-3-15,-1-2 42 0,-2 5-56 0,-3 1 45 0,-4 0-53 16,-7 1 6-16,-7-1 0 0,-32 0 45 16,-3 1-54-16,-3 0 31 0,-7 1-137 0,-5-2-46 0,-5 0-129 15,-6-5-794-15,-12 4-841 0</inkml:trace>
  <inkml:trace contextRef="#ctx0" brushRef="#br0" timeOffset="26174.51">3772 10063 478 0,'-3'-27'454'0,"0"0"-35"0,-1 1-163 16,-1 0 23-16,0 3-113 16,-2 1 42-16,-1 0-81 0,0 3 46 0,1-1-75 0,-2 4 21 15,-1-1-63-15,1 2 26 0,0 3-56 0,0 1 39 16,9 11-16-16,-13-18-11 0,13 18-10 16,-10-13-3-16,10 13-16 0,-9-11-2 0,9 11 8 0,0 0-2 15,-9-12-6-15,9 12-5 16,0 0 0-16,0 0-4 0,0 0-38 0,0 0 49 15,0 0-48-15,-12 16 52 0,12-16-41 0,-5 32 36 16,3-7-30-16,-1 2 40 0,-1 9-54 0,0 2 53 16,0 3 1-16,1 5-5 0,-1 1 49 0,2 4-58 0,-1 13-2 0,-1 0-1 15,1 4-66-15,0 1 33 16,-1 5 48-16,1-1-46 0,0 1 49 0,-1-1-15 0,1 2-1 16,2 0 56-16,0 2-55 15,1 1-12-15,1 1 0 0,0 2-34 0,1 1 50 0,0-1-44 16,0 0 48-16,2-1-2 0,-1-1-4 15,1 1 47-15,0-1-54 0,0 1-45 0,2 2 49 0,-1 3-40 16,0 0 40-16,1 1-34 16,-1-3 46-16,1 0-54 0,-1 1 52 0,0 2 9 0,0 3-52 15,0 2 50-15,-2 0-45 0,1-1 44 0,0 1-43 0,-2-2 44 16,0 0-45-16,-1-1 50 0,1 2-45 16,-2 1 42-16,0 0-43 0,2-1 2 0,-1-2 2 15,-1-1 35-15,1-2-44 16,-2-1 80-16,1-2-31 0,-1-2 27 0,0-2-42 0,0-1 28 0,-1 3-37 15,-1-3-1-15,-2-1-4 16,1-3 3-16,0 0 3 0,-1-3 4 0,0-2 22 16,0 1-32-16,1-3 27 0,-2-2-32 15,2-3 38-15,0 1-37 0,1-11 2 0,1-3 0 0,1 2-42 16,0-4-56-16,0-3-36 0,0-6-205 0,1-6-411 16,2-5-278-16</inkml:trace>
  <inkml:trace contextRef="#ctx0" brushRef="#br0" timeOffset="31389.58">3598 9965 135 0,'4'-16'612'0,"-4"16"-208"0,0 0-84 16,0 0-78-16,0 0-52 15,0 0-9-15,-1-20-32 0,1 20-6 0,0 0-42 0,0 0 19 16,2-18-47-16,-2 18-33 0,0 0 31 16,0 0 29-16,2-16-49 0,-2 16 53 0,0 0-67 0,0 0 59 15,0 0-57-15,2-19 50 0,-2 19-59 0,0 0 56 0,0 0-55 16,0 0 49-16,0 0-52 16,0-17 60-16,0 17-72 0,0 0 41 0,0 0-24 15,0 0 48-15,0 0-59 0,0 0 48 16,0 0-60-16,-2-16 53 0,2 16-57 0,0 0 55 0,0 0-52 15,0 0 52-15,0 0-54 16,0 0 47-16,0 0-58 0,0 0 43 0,0 0-57 0,0 0 38 16,-21 10-46-16,12 0 56 0,-4 5-52 15,-4 6 51-15,-1 0-55 0,-3 3 54 0,0 0-10 0,0 1-5 16,2-3 3-16,-1 1-3 0,3-4-3 0,4-2-2 0,1-3 0 16,3-3-4-16,9-11-2 15,-15 16-7-15,15-16-15 0,-9 10-22 0,9-10-3 0,0 0 7 16,0 0 3-16,0 0 3 0,0 0-3 15,-4-16-50-15,10 0 56 0,3-8-50 0,3-2 68 16,1-4-50-16,1 1 58 0,1-1-50 16,-1 0 63-16,2 3-54 0,-2 0 61 0,-1 3-52 0,-2 4 51 15,-1 2-50-15,1 3 67 0,-4 1-55 0,0 3 59 0,-7 11-55 16,11-19 54-16,-11 19-58 0,8-13 57 16,-8 13-52-16,0 0 55 0,8-11-72 0,-8 11 72 0,0 0-55 15,0 0 55-15,0 0-51 16,16 5 55-16,-16-5-64 0,10 16 56 0,-3-5-50 15,4 6 53-15,0-1-55 0,1 0 54 16,3 0-58-16,2 4 36 0,2-2-90 0,-3-3 14 16,2 0-94-16,1-2-11 0,0 0-122 0,-3 0-626 0,0 1-560 15</inkml:trace>
  <inkml:trace contextRef="#ctx0" brushRef="#br0" timeOffset="32398.3">1734 9938 773 0,'-15'-16'477'0,"15"16"-118"0,-16-14-79 0,16 14-41 0,-18-11-48 16,18 11-28-16,-22-8-13 15,22 8-40-15,-28-4-12 0,28 4-21 0,-33 3-11 0,18 1-14 16,-6 3-9-16,0 0-9 0,-1 4-17 15,3 0 5-15,-4 4-4 0,4-1-4 0,4 1-9 16,-1 0-1-16,5-1 3 0,4 3-12 16,1-3 1-16,6-14 15 0,-2 25-9 0,2-25 43 0,8 26-52 15,2-10 40-15,4-3-49 0,1 0 47 0,3 0-48 0,2-1 49 16,0 0-55-16,2-2 52 0,-4 0-51 16,2-1 40-16,-3 0-46 0,-4-2 49 0,-2 1-42 0,-11-8 48 15,16 13-58-15,-16-13 58 16,6 16-46-16,-6-16 46 0,-4 24-49 0,-3-7 49 15,-4 2-48-15,-1-1 47 0,-5 3-46 0,2-4 31 16,-2-1-38-16,4-2 0 0,4-4-7 16,9-10-48-16,-16 12-24 0,16-12-13 0,0 0-58 0,0 0-184 15,0 0-341-15,11-32-227 0</inkml:trace>
  <inkml:trace contextRef="#ctx0" brushRef="#br0" timeOffset="32849.78">1864 9982 858 0,'0'0'500'0,"0"0"-127"0,0 0-69 0,-14-8-39 0,14 8-39 16,0 0-53-16,-21 2-48 0,21-2-26 16,-22 11-8-16,8-3-20 0,-1 2-13 0,0 0-18 0,3-1-2 15,2-1-9-15,10-8-9 0,-17 17-5 0,17-17-9 0,-8 12-3 16,8-12 4-16,0 0-3 16,-1 15-5-16,1-15 2 0,0 0-9 0,15 6-2 0,-15-6 8 15,22-4-3-15,-8-2 1 16,1 0 0-16,2-3-1 0,-2 3 2 0,-2-1 0 0,-13 7-8 0,20-9 7 15,-20 9 2-15,12-5 2 16,-12 5-6-16,0 0 0 0,0 0 5 0,0 0 0 0,19 1-8 16,-19-1-5-16,0 0 18 0,6 15-2 15,-6-15-1-15,4 16 0 0,-4-16-1 0,6 16-1 0,-6-16-2 16,9 15-4-16,-9-15-9 0,10 12-3 16,-10-12 2-16,17 4-7 0,-17-4 12 15,23-6 6-15,-5-4-8 0,0-2 5 0,3-7 9 0,-1-3-1 16,-2-1-3-16,-1-3 4 15,-3 0 0-15,-2-1 1 0,-5 4 1 0,-3 0 0 0,-1 0 1 16,-3 5 23-16,0 18 15 0,-1-29 8 16,1 29 17-16,-6-25 13 0,6 25-15 0,-7-19-20 0,7 19-8 15,-7-13-2-15,7 13-11 0,0 0-5 0,-11-8-7 0,11 8-1 16,0 0-3-16,0 0-19 0,-6 12 20 16,6-12-8-16,4 26-2 0,0-6 7 0,5 3 0 15,0 6-2-15,2 1-3 0,2 2-7 16,2 0 0-16,3 0 7 0,-1-4-112 0,4-2-45 0,0-5-169 15,-7-7-553-15,5-6-492 0</inkml:trace>
  <inkml:trace contextRef="#ctx0" brushRef="#br0" timeOffset="33999.79">2522 9579 566 0,'-4'-17'533'0,"4"17"-103"0,0 0-136 0,-7-16-8 0,7 16-95 0,0 0-11 16,-9-11-79-16,9 11 10 15,0 0-52-15,0 0 23 0,0 0-60 0,-22 8 34 0,13 2-44 16,1 5-3-16,-1 4-2 0,-1 3-3 0,3 7 1 0,1 1-3 16,3-2 1-16,0 6-6 0,3-4 5 15,2 6-3-15,2 1-27 16,1 2 21-16,3-3 12 0,3-1 0 0,2-2-7 15,2-2 1-15,5-1 37 0,2-2-29 0,3-6 23 0,3-2-55 16,1-5-9-16,2-3-81 16,1-3-195-16,-5-5-437 0,0-2-272 0</inkml:trace>
  <inkml:trace contextRef="#ctx0" brushRef="#br0" timeOffset="34445.24">2738 9849 438 0,'0'0'544'0,"-17"-16"-138"0,17 16-96 16,-16-13-58-16,16 13-38 0,-16-10-34 0,16 10-33 0,-13-7-19 16,13 7-24-16,0 0-29 15,-18-7-18-15,18 7-2 0,0 0-14 0,0 0-9 0,0 0-7 16,-14 7-5-16,14-7-5 0,0 0-3 15,-3 19-3-15,3-19-4 0,3 15-1 0,-3-15-1 0,7 17-8 16,-7-17 0-16,11 15 11 16,-11-15-10-16,14 12-9 0,-14-12 23 0,15 6-2 0,-15-6 1 15,19-2-3-15,-5-2 0 0,0-2-1 0,-1-5 0 0,1-2-1 16,-2 0-1-16,0-1 0 0,-2-3 1 16,-4 4-6-16,0-1 2 0,-1 1 11 0,-5 13 17 0,8-23 1 15,-8 23 31-15,3-16 0 16,-3 16 2-16,0 0-8 0,2-17-12 0,-2 17-11 0,0 0-9 15,0 0-7-15,0 0-8 16,0 0-2-16,0 0 5 0,0 0 3 0,0 0-7 0,6 19-4 0,-6-19-1 16,8 27-7-16,-3-12 0 15,3 1 7-15,1 1-1 0,0-1 0 0,2-2-20 0,1 0 20 16,2-3-26-16,-1-3-36 0,-13-8-32 0,26 3-23 16,-10-6-28-16,4-3-51 15,-1-7-163-15,-1-1-399 0,1-4-282 0</inkml:trace>
  <inkml:trace contextRef="#ctx0" brushRef="#br0" timeOffset="34689.44">3070 9637 651 0,'0'0'501'0,"-15"-19"-46"16,15 19-141-16,-18-15 4 0,18 15-101 0,-20-11-3 0,20 11-96 15,-20-7-23-15,20 7-12 0,-18-3-26 0,18 3-16 0,0 0-4 16,-21 3-12-16,21-3-14 16,-10 8 0-16,10-8 3 0,0 0-4 0,-2 23-11 0,2-23-1 15,8 22 10-15,-1-10-5 0,5 3 0 16,-1-2-5-16,2 1-4 0,2-1-3 0,-2 0-10 0,2-3 4 15,-4 0 7-15,-2 1-6 16,1-3 2-16,-10-8-9 0,11 18 5 0,-11-18 15 0,4 20-9 16,-4-20 4-16,-4 27 9 0,-2-12 0 15,-3 1-2-15,-2 0 2 0,-1 0-1 16,0-1 0-16,2-3 2 0,1-3 0 0,9-9-6 0,-16 13-24 16,16-13-40-16,0 0-49 0,0 0-103 15,0 0-568-15,0 0-321 0</inkml:trace>
  <inkml:trace contextRef="#ctx0" brushRef="#br0" timeOffset="34889.76">3110 9694 507 0,'0'0'656'0,"7"-12"-205"0,-7 12-53 15,0 0-128-15,0 0-3 0,7-13-124 0,-7 13-29 0,0 0-31 16,0 0 24-16,0 0-58 0,0 0-12 16,0 0-16-16,0 0-5 0,0 0 7 0,17 11-6 0,-17-11-3 15,6 14-3-15,-6-14-3 16,9 20-1-16,-9-20-3 0,12 18-3 0,-12-18 1 0,10 17-14 15,-10-17-27-15,9 9-43 0,-9-9 32 16,0 0-34-16,0 0-30 0,15 5-46 0,-15-5-97 0,0 0-119 16,7-16-208-16,-7 16-118 0</inkml:trace>
  <inkml:trace contextRef="#ctx0" brushRef="#br0" timeOffset="35089.46">3193 9640 1240 0,'-9'-16'371'0,"1"-1"-104"0,0 5 13 16,-1 1-82-16,-1 1 46 0,1-1-99 15,9 11 35-15,-17-17-80 0,17 17 30 16,-11-11-79-16,11 11 33 0,0 0-67 0,-10-10 40 15,10 10-63-15,0 0 54 0,0 0-55 0,0 0 42 0,0 0-50 16,0 0 50-16,27 11-53 0,-15-4 48 16,3 3-58-16,0 2 58 0,0-1-50 0,-1 3 3 0,0 1 5 15,-2 0-1-15,-1 2 4 0,-2-1 1 0,1 1 4 16,-6 0-5-16,-2 1 3 0,-2 1 5 16,-5 2 1-16,-1 2-1 0,-6 2 4 0,1-6-30 0,-5 4 2 15,0-3-24-15,0-6-39 16,0 0-27-16,1-4-103 0,1-4-165 0,14-6-349 0,-21 0-256 15</inkml:trace>
  <inkml:trace contextRef="#ctx0" brushRef="#br0" timeOffset="35299.62">3173 9425 1110 0,'2'-17'531'0,"-2"17"-186"15,0 0-29-15,3-15-110 0,-3 15-12 0,0 0-89 0,0 0 24 16,0 0-76-16,6-12 37 0,-6 12-62 15,0 0 38-15,15 4-63 0,-15-4 42 0,22 14-49 0,-7-4 43 16,3 5-54-16,4 4 54 16,2 3-48-16,0 4 43 0,1 2-50 0,-3 3 3 0,4 9 3 15,-8-4 2-15,-5 2 2 0,-2 3 2 0,-8 1-7 0,-5 3-36 16,-8 8-36-16,-6 2-63 0,-5 2-174 16,-6-4-467-16,-4-2-321 0</inkml:trace>
  <inkml:trace contextRef="#ctx0" brushRef="#br0" timeOffset="36589.54">2937 15077 94 0,'0'0'618'0,"-24"-6"-165"0,24 6-156 0,-22-6-43 0,22 6-94 16,-17-5 12-16,17 5-77 0,0 0 21 15,-16-5-78-15,16 5 25 0,0 0-39 0,0 0 28 16,0 0-49-16,-11-8 30 0,11 8-43 0,0 0 36 0,0 0-41 0,15-6 36 16,-15 6-37-16,22-4 37 15,-22 4-37-15,31-4 23 0,-12 4-35 0,6-3 52 0,2 2-42 16,2 1 42-16,2-2-38 15,7 2 36-15,2-1-36 0,3 1 35 0,2 0-36 0,5 0 42 16,4-2-38-16,12 2 38 0,2-2-51 16,3 1 42-16,3-2-29 0,2 1 43 0,4-1-50 0,2 2 51 15,6-2-44-15,4 2 45 0,3-3-45 0,6 1 41 0,1-1-44 16,4 0 42-16,25 0-41 0,1-1 46 16,2 0-50-16,2-2 40 0,-1 3-49 0,3-2 51 15,2 1-45-15,3 0 47 16,6-1-41-16,2 0 40 0,1 0-42 0,1 2 44 0,5-2-41 15,1 0 44-15,3 1-47 16,-1 0 31-16,0 1-29 0,3-1 44 0,1 2-52 0,3-2 51 16,-1 2-54-16,-3-1 55 0,2 3-50 0,1-2 50 0,1 2-48 0,0-4 49 15,-3 5-50-15,1-2 42 16,-1 2-34-16,4 0 51 0,-4 0-54 0,-1-4 53 0,1 7-61 16,-2-2 65-16,1 1-56 15,-2-2 51-15,-1 5-54 0,-5-4 56 0,-1 2-52 16,-1 0 50-16,-3-1-53 0,-2 1 49 0,-4 2-62 15,-2-3 61-15,-8 2-48 0,2 0 47 0,-4-2-51 0,-24-1 48 16,-3 1-51-16,0-2 49 16,-1 1-47-16,-4-1 39 0,-4 0 4 0,0 1-50 0,-5-1 49 15,-5 2-47-15,-4-1 50 0,-4 1-49 0,-9 1 48 0,-3-1-49 16,-15 2 39-16,-3-1-54 16,-4 0 53-16,-3 0-50 0,-2 1 41 0,-3-1-57 0,-10 1 33 15,-3-1-17-15,1 1-18 0,-7-1-40 16,-18-3-68-16,25 2-150 0,-25-2-316 0,0 0-161 15</inkml:trace>
  <inkml:trace contextRef="#ctx0" brushRef="#br0" timeOffset="36949.85">12500 14607 602 0,'0'0'477'16,"-7"-22"-166"-16,7 22-21 16,-7-14-117-16,7 14 22 0,0 0-97 0,-7-16 30 0,7 16-73 15,0 0 30-15,0 0-63 0,0 0 39 0,0 0-66 16,0 0 56-16,0 0-55 0,0 0 45 16,0 0-51-16,0 0 40 0,-2 22-42 0,2-22 41 0,12 25-45 15,-3-8 27-15,0 1-26 16,5-1 42-16,3 3-44 0,3 1 44 0,2-2-45 0,3-1 42 15,2 0-43-15,2 1 43 0,1 2-44 16,1-2 30-16,0 1-35 0,-3 0 51 0,1 0-46 0,-4 2 45 16,-6 3-45-16,0 2 48 0,-9-2-5 0,-5-2-43 15,-5 2 44-15,-5 2-52 0,-5 7 71 16,-7-2-49-16,-7 8 44 0,-5 1-49 0,-6 2 46 0,-7-3-48 16,0-1 30-1,-6 1-74-15,0-6-44 0,-2-4-254 0,1-3-300 0,1-4-182 16</inkml:trace>
  <inkml:trace contextRef="#ctx0" brushRef="#br0" timeOffset="37549.73">13191 15502 654 0,'0'0'431'0,"-11"-14"-92"0,11 14-97 0,-16-12-46 0,16 12-40 15,-19-8-30-15,19 8-25 16,-25-2-21-16,25 2-24 0,-34 8-5 0,13 1-7 15,2-1-12-15,-2 3-6 0,-3 3-6 16,1 2-16-16,3 4 11 0,6-7-11 0,-1 4 5 16,3-2 37-16,3 0-45 0,5-1 36 15,4-14-46-15,-6 22 28 0,6-22-29 0,2 18 38 0,-2-18-62 16,11 17 61-16,-11-17-45 0,18 10 41 0,-18-10-36 0,17 6 21 16,-17-6-27-16,14 5 41 15,-14-5-38-15,0 0 37 0,13 8-42 0,-13-8 39 0,0 0-37 16,-4 15 26-16,4-15-21 15,-13 18 32-15,1-7-38 0,1 4 41 0,0 0-42 0,-2 0 41 16,2-1-41-16,4 0 28 0,-1-2-27 16,8-12 40-16,-4 22-40 0,4-22 44 0,12 27-44 0,-1-11 39 15,4 0-40-15,4-4-3 0,8 2 16 0,4-6-16 16,1-3-15-16,-1-4-36 0,5-5-106 16,-3-3-495-16,1-1-207 0</inkml:trace>
  <inkml:trace contextRef="#ctx0" brushRef="#br0" timeOffset="38019.76">13344 15830 527 0,'-9'-14'405'0,"9"14"-20"0,-20-7-134 0,20 7 3 16,-27-5-91-16,27 5 20 0,-26-3-77 15,26 3 44-15,-25-3-56 0,25 3 29 0,-21-3-59 16,21 3 24-16,0 0-43 0,-20-5 17 0,20 5-58 0,0 0 45 0,0 0-47 16,0 0 37-16,9-13-45 15,-9 13 37-15,16-6-41 0,-16 6 32 0,26-5-36 0,-26 5 31 16,28 0-53-16,-28 0 66 15,27 5-49-15,-27-5 44 0,25 8-46 0,-25-8 34 0,19 11 10 16,-19-11-12-16,10 18-30 16,-10-18 42-16,0 22-42 0,-4-7 42 0,-4 2-46 0,-1 0 43 15,-2 0-40-15,-3-1 3 0,1 1-5 0,-3-4 14 0,5-1 2 16,0-4 5-16,11-8-21 0,-14 11-40 16,14-11-25-16,0 0-10 0,0 0-25 0,0 0-82 0,5-25-93 15,6 6-13-15,5-4 57 16,2 1 53-16,0-1 8 0,2-1 134 0,-1 3 121 0,-2 2 163 15,-3 3-3-15,-3 3-44 16,-2 4 19-16,-9 9-52 0,14-15 21 0,-14 15-71 0,0 0 44 16,10-13-77-16,-10 13 28 15,0 0-63-15,0 0 38 0,0 0-55 0,0 0 38 0,0 0-42 16,-16 12 32-16,16-12-39 0,-15 15 40 0,15-15-44 0,-11 17 36 16,11-17-47-16,-10 21 46 15,10-21-49-15,-2 19 45 0,2-19-61 0,4 19 62 16,-4-19-46-16,12 20 46 0,-12-20-47 0,16 14 43 15,-16-14-43-15,22 9 44 0,-22-9-69 0,25 4 60 0,-25-4-53 16,27 0 29-16,-27 0-66 0,30-7-3 16,-17 1-39-16,1-1-137 0,-3-2-151 0,1-1-170 15,-2-1-96-15</inkml:trace>
  <inkml:trace contextRef="#ctx0" brushRef="#br0" timeOffset="38769.61">13574 15854 333 0,'-5'-16'550'0,"5"16"-103"0,0 0-165 0,-9-15 2 16,9 15-94-16,0 0-4 0,0 0-85 15,-5-12 36-15,5 12-75 0,0 0 24 0,0 0-59 0,0 0 36 16,0 0-55-16,5 13 32 16,-5-13-41-16,4 18 36 0,-4-18-47 0,8 29 49 0,-6-12-51 15,2 0 44-15,-2 5-49 0,0-4 48 0,0 0-48 16,-1 0-6-16,1-1 13 16,-2-17 5-16,2 29-2 0,-2-29 2 0,0 24 0 0,0-24 23 0,-4 19-15 15,4-19-2-15,-3 14-21 16,3-14-4-16,0 0-12 0,0 0-13 0,-10 9-8 0,10-9-21 0,0 0 14 15,-10-20 3-15,10 20 4 16,-2-30 10-16,2 10 12 0,4-5 4 0,3-7 9 0,0 0 18 16,0 2 32-16,3-1-10 15,2 2 10-15,-1 1 2 0,-2 8 10 0,1-1-8 0,-2 4-10 16,1 0 9-16,0 6-9 0,-9 11 5 0,11-19-5 16,-11 19-3-16,11-13-2 0,-11 13-4 15,0 0-10-15,0 0-2 0,14-5 10 0,-14 5-2 0,0 0 0 16,0 0 41-16,-4 16-50 0,4-16 40 15,-14 21-45-15,3-6 37 0,-3 1-41 0,-1 0 43 0,-4 4-48 16,0-1 45-16,-2-1-45 16,3-1 45-16,3-3-44 0,2 0 9 0,1-5-86 15,12-9-220-15,-15 12-353 0,15-12-195 0</inkml:trace>
  <inkml:trace contextRef="#ctx0" brushRef="#br0" timeOffset="39049.58">14299 15623 448 0,'-7'-21'464'0,"3"8"-139"0,-5-4-58 0,0 0-76 0,-1 0-34 16,-2 2-23-16,-2 0-28 0,-1-2-18 15,-2 6-10-15,2-1-18 0,-1 3 1 16,2 4 0-16,0-2-9 0,14 7-14 0,-24-7-11 15,24 7-3-15,-22 3-15 0,8 5 4 0,3 3-8 0,0 7 4 16,0 0-2-16,2 5-4 0,0 6 2 16,2 5-2-16,2 3 28 0,3 4-34 0,2 3 41 15,2 0-58-15,5 2 15 0,2-3 2 0,7 6-17 16,-2-8-34-16,5-7-82 0,-1-2-254 16,3-6-208-16,1-6-131 0</inkml:trace>
  <inkml:trace contextRef="#ctx0" brushRef="#br0" timeOffset="39469.53">14361 15906 1 0,'-10'-13'700'0,"10"13"-257"0,-9-13-107 0,9 13-81 0,-10-13-52 0,10 13-76 0,-8-11 48 16,8 11-68-16,0 0 43 15,-11-13-79-15,11 13 20 0,0 0-62 0,0 0 32 0,0 0-51 16,0 0 31-16,0 0-39 15,0 0 43-15,-12 9-54 0,12-9 44 0,2 18-51 0,-2-18 48 16,5 23-54-16,-5-23 45 0,7 23-43 16,-7-23 47-16,11 20-49 0,-11-20 45 0,13 15-42 0,-13-15 50 15,12 7-51-15,-12-7 49 0,0 0-58 0,20-4 60 16,-20 4-50-16,16-16 48 0,-16 16-39 16,13-20 59-16,-13 20-35 0,9-20 47 0,-9 20-24 0,5-19 43 15,-5 19-29-15,4-16 12 16,-4 16-31-16,0 0 4 0,6-15-25 0,-6 15 17 0,0 0-27 15,0 0 12-15,0 0-16 0,0 0 23 16,21 6-26-16,-21-6 22 0,13 20-29 0,-4-4 27 0,-2 3-20 16,-1 1-8-16,-1 3 3 15,-1 0 4-15,0 0 0 0,-3-4 3 0,-1 0-3 0,-2 0 5 16,-3 0 5-16,0 3-6 0,-3-3-1 0,-1-1 4 16,-2-2-2-16,0 0 2 15,-2-1 2-15,-1-3-2 0,0 0 7 0,0-4-36 0,1-3-89 16,13-5-12-16,-23 3-19 0,23-3-59 15,-22-11-164-15,14 0-326 0,3-6-222 0</inkml:trace>
  <inkml:trace contextRef="#ctx0" brushRef="#br0" timeOffset="39729.58">14485 15859 42 0,'14'-7'538'16,"-14"7"-195"-16,17-8-93 16,-17 8-33-16,17-3-41 0,-17 3-44 0,0 0-10 0,20 7-39 15,-20-7 29-15,11 8-39 0,-11-8 17 16,8 14-35-16,-8-14-6 0,5 14-4 0,-5-14-1 0,0 0-10 15,2 20 7-15,-2-20 17 16,0 0 57-16,0 0-43 0,2 18 17 0,-2-18 17 0,0 0 8 16,0 0-18-16,0 0-13 0,0 0-20 15,0 0 0-15,0 0-23 0,0 0 8 0,0 0-22 16,0 0 8-16,0 0-28 0,-2-18 22 0,2 18-20 0,7-20-4 16,-7 20-6-16,12-22 18 15,-3 11-24-15,2 0 16 0,0 0-45 0,0 0-42 0,5 1 8 16,-3 2-61-16,5-2 27 15,-2 1-45-15,0 2-17 0,-3-1-125 0,4 2-444 0,-4 1-262 16</inkml:trace>
  <inkml:trace contextRef="#ctx0" brushRef="#br0" timeOffset="39979.8">14869 15704 736 0,'0'0'415'0,"0"0"-62"0,0 0-72 0,-20-4-46 0,20 4-33 0,0 0-32 15,-19 1-27-15,19-1-29 16,-17 5-15-16,17-5-25 0,-16 6-21 0,16-6 27 0,-15 12-46 15,15-12 20-15,-9 14-38 0,9-14 26 16,-2 18-34-16,2-18 26 0,6 23-38 0,-1-12 36 0,2 3-37 16,1-3 30-16,2 1-36 15,-1-1 29-15,-1-1-32 0,2 1 29 0,-10-11-30 0,13 17 25 16,-13-17-25-16,11 14 32 0,-11-14-29 0,5 14 0 0,-5-14 1 16,0 0 10-16,-6 25-4 15,6-25-9-15,-14 19 14 0,3-11-1 0,-3 1 1 16,-2 0-5-16,-2-2-42 0,3-2-40 15,-2-1-33-15,17-4-51 0,-35-3-255 0,19-1-244 0,-2-6-198 16</inkml:trace>
  <inkml:trace contextRef="#ctx0" brushRef="#br0" timeOffset="40369.49">14906 15246 448 0,'11'-13'528'0,"-11"13"-91"0,0 0-162 0,11-9-20 0,-11 9-92 15,0 0 49-15,0 0-62 16,22 2 26-16,-8 5-34 0,1 4 44 0,5 3-30 0,2 7-25 16,-1 2-27-16,6 4-14 0,14 6 45 0,5-2-4 0,9 1-24 15,3-2-20-15,-1 2-15 16,-4-1-17-16,-1 1-11 0,-3-1-4 0,-8 0-10 0,-7-2-3 0,-10 0-10 16,-8 2-7-16,-6 3-17 15,-9 2-70-15,-10-1-82 0,-5 5-94 0,-13 5-51 16,-10-2-681-16,-4 2-692 0</inkml:trace>
  <inkml:trace contextRef="#ctx0" brushRef="#br0" timeOffset="41249.56">15132 15465 210 0,'0'0'444'0,"0"0"-97"16,0 0-124-16,0 0-16 0,0 0-85 0,0 0 37 0,0 0-76 15,0 0 30-15,13 7-14 0,-13-7-20 16,13 8-13-16,-13-8-9 0,19 10 2 0,-19-10-11 15,20 9-9-15,-6-3 4 16,-1 0-7-16,-13-6-5 0,27 9-7 0,-11-4-11 0,-3 2 1 16,1-1 5-16,-2-1-3 0,-12-5 0 0,22 14-1 0,-11-7-3 15,-1 3-3-15,1-1 0 16,-3 4-12-16,3-1 10 0,-1 3-2 0,-2-1 0 0,-2-1-1 0,0 2-1 16,1 0-6-16,-3 1 46 15,1 0-54-15,-2-1 48 0,-1-1-47 0,-2-14 43 0,1 27-46 16,-1-27 43-16,0 29-50 0,-2-14 52 15,-1 2-52-15,-1-4 52 0,0 1-75 0,-3 0-10 16,1-3-28-16,6-11-106 16,-16 19-211-16,6-9-178 0,10-10-103 0</inkml:trace>
  <inkml:trace contextRef="#ctx0" brushRef="#br0" timeOffset="43939.88">3483 13997 254 0,'0'0'604'0,"0"0"-234"0,0 0-36 0,0 0-122 0,0 0-8 16,-16-2-70-1,16 2 28-15,0 0-47 0,0 0 49 0,0 0-83 0,0 0 22 16,-17-5-29-16,17 5 23 0,0 0-45 15,0 0 24-15,0 0-43 0,0 0 24 0,0 0-32 0,0 0 24 16,0 0-21-16,0 0 30 16,0 0-13-16,0 0 19 0,0 0-15 0,-15-1 15 0,15 1-9 15,0 0 10-15,0 0-9 0,0 0 20 0,0 0-3 0,0 0 1 16,0 0-10-16,0 0-6 16,0 0-10-16,0 0-10 0,0 0-10 0,0 0-2 0,0 0-9 0,0 0-1 15,0 0-6-15,0 0 1 16,0 0-4-16,0 0-2 0,0 0-6 0,0 0 3 0,0 0-6 15,0 0 6-15,0 0-5 0,0 0 6 16,0 0-1-16,16 2-3 0,-16-2 1 0,26 0 1 16,-7 0-2-16,-1 0 4 0,2 0-2 0,-1-1 1 0,1 0-7 0,1 1 1 15,-2-2-8-15,1 2-5 16,0-2-32-16,-2 1-55 0,1 0-101 0,-1-1-3 0,0-2-58 16,2-1-189-16,-3 1-402 15,0 1-456-15</inkml:trace>
  <inkml:trace contextRef="#ctx0" brushRef="#br0" timeOffset="45419.57">2774 14064 74 0,'0'0'680'0,"-10"-13"-283"0,10 13-31 16,0 0-140-16,-10-10-6 15,10 10-74-15,0 0 25 0,-11-9-77 0,11 9 42 0,0 0-60 16,-9-11 23-16,9 11-62 0,0 0 53 16,0 0-50-16,-12-12 29 0,12 12-35 0,0 0 32 0,0 0-29 15,-7-11 31-15,7 11-30 0,0 0-1 0,0 0 5 0,0 0 15 16,0 0 6-16,0 0 5 16,0 0 8-16,-9-8 0 0,9 8-15 0,0 0-12 0,0 0-11 15,0 0-6-15,0 0-6 0,0 0-7 16,0 0-3-16,0 0-3 0,0 0-2 0,-8 12-2 15,8-12-2-15,0 0-1 0,-1 20-2 16,1-20 7-16,-1 19-9 0,1-19 7 0,2 21-16 0,-2-21 5 16,4 21-33-16,-4-21-11 0,8 17-41 0,-8-17-2 15,10 12-61-15,-10-12 39 0,16 7-50 16,-16-7 40-16,16-3-25 0,-16 3 29 0,25-10 1 16,-13 2 22-16,0 1 15 0,-1-1 12 15,0-1 15-15,-11 9 15 0,15-15 30 0,-15 15 4 0,10-12-4 16,-10 12 63-16,0 0 58 0,9-14-49 15,-9 14 38-15,0 0-61 0,0 0 42 0,0 0-49 16,0 0 33-16,0 0-45 0,0 0 30 16,0 0-36-16,-2-17 16 0,2 17-39 0,0 0 32 0,0 0-46 15,0 0 46-15,-5 14-40 0,5-14 31 0,0 0-40 0,1 19 38 16,-1-19-40-16,4 16 49 16,-4-16-44-16,6 14 38 0,-6-14-38 0,9 12 43 0,-9-12-41 0,13 6 41 15,-13-6-49-15,0 0 49 16,22-4-41-16,-22 4 36 0,20-9-34 0,-20 9 41 0,15-13-50 15,-15 13 47-15,11-14-26 0,-11 14 48 16,0 0-25-16,4-18 22 0,-4 18-40 0,0 0 29 16,-15-10-43-16,15 10 19 0,-24 3-43 15,7 1 33-15,-6 3-70 0,3 0 34 0,-1 2-62 16,2 0 21-16,3-1-54 0,16-8-164 0,-22 8-423 0,22-8-246 16</inkml:trace>
  <inkml:trace contextRef="#ctx0" brushRef="#br0" timeOffset="46479.64">3472 13155 361 0,'0'0'577'0,"0"0"-216"0,0 0-54 16,0 0-106-16,0 0 2 0,0 0-98 0,0 0 36 15,0 0-81-15,0 0 30 16,0 0-61-16,0 0 35 0,0 0-53 0,0 0 39 0,0 0-50 16,0 0 37-16,21-5-44 0,-21 5 27 15,25 1-38-15,-25-1 52 0,30 1-53 0,-30-1 52 0,32 0-41 16,-14 1 23-16,-18-1-74 15,32 0-77-15,-32 0-236 0,27-2-228 0,-27 2-134 0</inkml:trace>
  <inkml:trace contextRef="#ctx0" brushRef="#br0" timeOffset="47164.46">2888 13183 672 0,'0'0'432'16,"-21"-7"-35"-16,21 7-151 0,-16-5-15 15,16 5-57-15,-16-6 25 0,16 6-92 0,-14-5 27 16,14 5-59-16,0 0 26 0,-15-6-63 15,15 6 29-15,0 0-43 0,0 0 29 0,0 0-50 0,-12-8 37 16,12 8-46-16,0 0 40 0,0 0-44 16,11-12 38-16,-11 12-44 0,21-9 47 0,-6 4-46 0,1 0 31 15,4-1-34-15,-2 5 33 0,1-2-42 16,-19 3 53-16,33 1-43 0,-17 2 41 0,-1 2-39 0,-1 0 40 16,-2 3-42-16,-3 2 44 0,-3 3-48 15,-2 1 45-15,-4-14-40 0,-2 32 42 16,-3-12-41-16,-3 3 39 0,-5 2-51 0,-2-2 44 15,-2 1 11-15,0-2-11 0,-2-2-3 0,0-2-1 16,3-3-1-16,1-3-29 0,2 0 39 16,2-2-32-16,11-10 29 0,-17 13-31 0,17-13 27 0,-10 7-7 15,10-7 1-15,0 0-5 0,0 0-2 0,0 0-1 16,0 0 7-16,12-15-34 0,2 4 39 0,1-1-35 16,4 0 35-16,-2 1-37 0,2-2 36 0,-1 4-35 15,-1-1 38-15,1 2-36 0,-4 2 33 16,-1 0-30-16,-13 6 33 0,21-7-45 0,-21 7 39 15,17-4-28-15,-17 4 40 0,0 0-43 0,0 0 44 0,22 2-42 16,-22-2 43-16,0 0-41 16,14 7 43-16,-14-7-46 0,0 0 39 0,9 11-2 0,-9-11-8 0,0 0-4 15,12 9 4-15,-12-9-10 16,0 0 1-16,13 7 9 0,-13-7 0 0,0 0-1 16,22 0-1-16,-22 0-1 0,22-7-1 0,-8 1-34 15,1-6 40-15,0 1-36 0,-2-2 38 16,0-1-31-16,-2 0 33 0,-2-2-30 0,-1 3 30 15,-3 0-29-15,-5 13 42 0,5-22-30 0,-5 22 32 16,-3-18-39-16,3 18 30 0,-15-13-36 0,15 13 35 16,-27-3-40-16,6 7 31 0,-3 2-42 0,-6 3 26 15,1 0-52-15,1 2 19 0,6-2-58 0,5-1-5 16,2-2-112-16,15-6-582 0,-17 8-341 0</inkml:trace>
  <inkml:trace contextRef="#ctx0" brushRef="#br0" timeOffset="47754.54">3409 12247 7 0,'0'0'736'0,"0"0"-314"0,0 0-50 0,-13-6-161 16,13 6 11-16,0 0-90 0,0 0 19 16,0 0-83-16,0 0 41 0,4-13-68 0,-4 13 41 15,0 0-63-15,17-10 32 0,-17 10-48 16,18-6 43-16,-18 6-51 0,25-8 32 15,-7 4-35-15,3 0 41 0,0-2-50 0,4 1 49 16,2 0-52-16,3-3 1 0,2 1-61 0,-2-1-130 16,-6 2-501-16,1 1-237 0</inkml:trace>
  <inkml:trace contextRef="#ctx0" brushRef="#br0" timeOffset="48499.62">2817 12366 261 0,'0'0'671'0,"0"0"-292"0,-18-6-24 16,18 6-142-16,0 0 12 0,-20-4-102 0,20 4 42 0,0 0-90 15,-15-5 46-15,15 5-76 0,0 0 30 16,0 0-65-16,-13-5 35 0,13 5-52 0,0 0 51 16,0 0-64-16,0 0 59 0,0 0-54 0,0 0 50 15,0 0-55-15,0 0 50 0,3-16-51 0,-3 16 50 16,0 0-52-16,0 0 41 0,0 0-41 15,14-8 34-15,-14 8-34 0,0 0 55 0,0 0-59 16,0 0 60-16,0 0-47 0,0 0-3 0,14 7 4 16,-14-7 3-16,0 0 50 0,4 14-55 0,-4-14 50 0,0 0-58 15,2 21 46-15,-2-21-42 0,0 0 28 16,0 20-29-16,0-20 53 0,2 17-73 16,-2-17 73-16,4 15-53 0,-4-15 49 0,6 15-52 15,-6-15 50-15,9 13-53 0,-9-13 54 0,14 15-53 16,-14-15 42-16,12 13-40 0,-12-13 53 0,15 14-57 15,-15-14 49-15,10 11-44 0,-10-11 46 16,10 10-54-16,-10-10 64 0,0 0-55 0,11 12 54 16,-11-12-53-16,0 0 53 0,4 15-51 0,-4-15 49 0,0 0-53 15,-7 18 53-15,7-18-48 0,-8 10 57 0,8-10 7 16,-10 10-2-16,10-10-6 0,-10 9-19 0,10-9-13 16,-13 8 7-16,13-8-4 0,0 0 0 15,-15 8-3-15,15-8-6 0,0 0-11 0,0 0-5 16,0 0-2-16,0 0-42 0,0 0 57 0,0 0-49 15,0 0 51-15,0 0 9 0,0 0-70 0,0 0 79 16,0 0-51-16,13 4 58 0,-13-4-57 16,0 0 53-16,25-1-52 0,-25 1 52 0,0 0-51 0,23 1 51 15,-23-1-52-15,0 0 54 0,21 5-15 16,-21-5-1-16,12 8 10 0,-12-8-10 0,9 8-2 16,-9-8 7-16,3 17-1 0,-3-17-3 0,-2 19-46 15,2-19 53-15,-8 25-52 0,1-14 56 16,-3 2-55-16,0 1 45 0,-3-2-61 0,0-1 34 15,2-2-60-15,0-2 45 0,11-7-49 0,-17 9-28 0,17-9-60 16,0 0-125-16,0 0-305 0,-18-5-131 16</inkml:trace>
  <inkml:trace contextRef="#ctx0" brushRef="#br0" timeOffset="48758.69">3008 12465 181 0,'0'0'665'0,"0"0"-279"0,0 0-37 0,0 0-135 0,0 0 7 15,0 0-93-15,0 0 8 16,0 0-62-16,0 0 32 0,0 0-76 16,0 0 44-16,0 0-58 0,0 0 35 0,0 0-52 15,5 16 41-15,-5-16-49 0,0 0 44 0,13 6-49 16,-13-6 46-16,0 0-45 0,23-1 32 0,-23 1-31 16,23-10 46-16,-10 2-56 0,2-1 52 0,-3 0-45 15,-2-1 52-15,0 0-61 0,-10 10 77 0,8-16-55 16,-8 16 50-16,0 0-60 0,-7-20 49 15,7 20-57-15,-23-3-21 0,2 5 23 0,-6 2 20 16,-6 5-48-16,-2 0 28 0,0 1-56 0,4 1-16 16,2-3-159-16,6 0-432 0,9-3-210 0</inkml:trace>
  <inkml:trace contextRef="#ctx0" brushRef="#br0" timeOffset="49299.33">3292 11543 515 0,'0'0'450'0,"-19"1"-44"0,19-1-160 0,0 0 23 16,-20 3-90-16,20-3 18 0,0 0-105 15,0 0 40-15,0 0-84 0,0 0 37 0,0 0-74 0,0 0 55 16,0 0-62-16,0 0 47 16,9-14-57-16,5 9 47 0,6-1-54 0,3-1 49 0,1 1-54 15,1 1 54-15,7-2-57 0,3 3 50 0,0-2-61 16,1 0-11-16,-2-2-180 0,-6 3-533 16,5-1-279-16</inkml:trace>
  <inkml:trace contextRef="#ctx0" brushRef="#br0" timeOffset="49953.31">2465 11450 73 0,'0'0'437'0,"0"0"-164"0,0 0-74 15,0 0-36-15,0 0-9 0,0 0 39 16,-3 17-50-16,3-17-30 0,0 0-22 0,7 17-18 0,-7-17-15 16,7 13-11-16,-7-13-10 15,10 14-7-15,-10-14-41 0,11 11 24 0,-11-11 13 0,16 11-4 16,-16-11-3-16,17 8 14 0,-17-8-3 15,22 2-4-15,-22-2 1 0,29-4-6 0,-13-1-3 0,4-1 6 16,0-3-13-16,-2 1-3 16,1-2-13-16,-3 1 47 0,0-1-44 0,-4 0 2 15,-12 10 54-15,19-11-36 0,-19 11 56 0,13-13-59 0,-13 13 46 16,9-11-57-16,-9 11 48 16,0 0-56-16,0 0 45 0,3-15-53 0,-3 15 33 0,0 0-35 15,0 0 33-15,-13-12-34 0,13 12 62 16,0 0-74-16,-15-5 78 0,15 5-59 0,0 0 57 0,-15-4-57 15,15 4 53-15,0 0-59 0,0 0 49 16,0 0-56-16,-16-2 51 0,16 2-54 0,0 0 52 0,0 0-55 16,-12 12 44-16,12-12-41 15,-4 15 52-15,4-15-62 0,-1 24 62 0,1-24-52 0,-1 28 52 16,2-9-54-16,0 0 55 0,1 4-55 0,1-3 57 0,1 2-70 16,0-2 4-16,1 0-47 15,0-5 13-15,0-3-77 0,-5-12-198 0,14 18-286 0,-14-18-162 0</inkml:trace>
  <inkml:trace contextRef="#ctx0" brushRef="#br0" timeOffset="50209.85">2873 11507 245 0,'0'0'446'15,"0"0"-150"-15,0 0-71 0,-2 19-55 0,2-19-46 16,0 0-21-16,5 23-19 0,-5-23-21 0,10 16-19 0,-10-16-3 15,12 14-3-15,-12-14 17 16,16 11 29-16,-16-11-25 0,15 6 15 0,-15-6-29 0,0 0 26 16,21 1-20-16,-21-1 65 0,15-6-73 0,-15 6 53 0,13-13-59 15,-13 13 48-15,6-17-76 16,-6 17 66-16,0-18-62 0,0 18 44 0,-11-22-59 0,1 12 41 0,-3-1-72 16,-6 4 22-16,0 1-66 15,-7 3-29-15,2 2-109 0,-3-3-181 0,3 1-193 16,6 3-124-16</inkml:trace>
  <inkml:trace contextRef="#ctx0" brushRef="#br0" timeOffset="50719.51">3366 10743 133 0,'0'0'618'0,"-16"6"-168"15,16-6-123 1,-15 4-35-16,15-4-42 0,-14 4 17 0,14-4-57 0,0 0-33 16,-16 5-49-16,16-5-30 0,0 0 2 0,0 0-46 0,0 0 6 15,-13 5-40-15,13-5 31 0,0 0-39 16,0 0 22-16,0 0-34 0,0 0 25 0,26-3-26 0,-8-1 24 16,6 1-24-16,5-1 20 15,7-2-33-15,1 1 26 0,3 0-20 0,-2 1 28 0,1 2-28 16,-3-1-31-16,-6 1-116 0,-2 1-112 15,-4 0-583-15,-4 1-441 0</inkml:trace>
  <inkml:trace contextRef="#ctx0" brushRef="#br0" timeOffset="51309.65">2713 10638 103 0,'0'0'424'0,"0"0"-21"0,0 0-68 0,0 0-7 0,0 0-119 0,0 0-4 15,0 0-75-15,0 0 20 16,0 0-83-16,0 0 39 0,0 0-76 0,0 0 47 0,0 0-63 16,0 0 39-16,-2 16-53 0,2-16 42 0,0 0-52 0,4 20 45 15,-4-20-51-15,6 18 33 0,-6-18-32 16,12 23 32-16,-5-10-40 0,3 2 54 0,2-2-69 16,1-1 70-16,1 1-48 0,-1-2 44 15,-1-3-45-15,2 0 43 0,-3 0-46 0,2 0 47 0,-13-8-48 16,17 9 35-16,-17-9-32 0,12 10 47 15,-12-10-53-15,0 0 55 0,11 10-44 0,-11-10 50 0,0 0-61 16,-6 16 60-16,6-16-56 16,-19 18 52-16,5-8-51 0,-5-1 50 0,0 2-52 15,0-2 51-15,-1-1-3 0,3 1-5 0,1-5 0 0,16-4-15 16,-24 6-29-16,24-6-42 16,-16-3-115-16,16 3-216 0,-11-18-257 0,11 18-182 0</inkml:trace>
  <inkml:trace contextRef="#ctx0" brushRef="#br0" timeOffset="51689.54">2729 10539 12 0,'-19'-4'738'0,"19"4"-365"16,0 0-2-16,0 0-151 0,0 0 0 0,0 0-89 0,-18 3 3 16,18-3-61-16,0 0 20 0,0 0-62 15,0 0 46-15,12 9-66 0,-12-9 48 0,24 2-53 16,-7-4 41-16,7-1-53 0,1 2 46 15,1-5-51-15,-2 1 41 0,1-2-44 0,-2 2 28 16,-2 0-37-16,-5 2 52 16,-16 3-51-16,25-5 55 0,-25 5-40 0,19-4 46 0,-19 4-59 0,0 0 55 15,0 0-48-15,21 3 49 0,-21-3-43 0,0 0 47 0,8 13-53 16,-8-13 46-16,3 17-50 16,-3-17-19-16,4 20 28 0,-4-20 42 0,8 25-48 15,-2-13 48-15,1 2-60 0,1-2 58 16,3 2-45-16,1-1 42 0,2-2-50 0,-2-1 50 0,1-3-50 15,1 0 50-15,1-3-52 0,-15-4 41 16,23 4-40-16,-23-4 34 0,21-2-29 0,-21 2 65 0,18-8-49 16,-18 8 48-16,11-14-48 0,-11 14 59 0,0 0-52 0,-2-22 44 15,2 22-55-15,-18-18 41 16,4 11-51-16,-8 2 42 0,-2 2-66 0,-1 2 23 16,-1 1-75-16,-1 4-17 0,2-4-232 0,6 2-385 15,19-2-248-15</inkml:trace>
  <inkml:trace contextRef="#ctx0" brushRef="#br0" timeOffset="52861.04">4756 14955 413 0,'0'0'489'0,"0"0"-79"0,0 0-150 0,0 0-10 16,0 0-86-16,3-18 30 0,-3 18-59 15,0 0 45-15,0 0-43 0,0 0 24 0,0 0-29 0,2-17 4 16,-2 17-28-16,0 0 0 16,0 0-31-16,0 0-3 0,0 0-32 0,0 0 2 0,0 0-20 15,0 0 10-15,0 0-19 0,0 0 14 0,0 0-12 0,0 0 12 16,0 0-18-16,0 0 14 16,7 18-20-16,-7-18 14 0,5 20-4 0,-5-20 3 0,4 25-3 15,-2-9-4-15,-1 3-3 0,-1 1-11 16,-1 7 13-16,-3 1-26 0,-1 5-41 0,-2 0-92 15,-2 1-7-15,0-1-69 0,-2-3-175 0,1 1-426 16,1 0-395-16</inkml:trace>
  <inkml:trace contextRef="#ctx0" brushRef="#br0" timeOffset="53449.44">4740 15824 598 0,'0'0'501'16,"0"0"-67"-16,0 0-157 0,0 0-7 0,0 0-94 0,0 0 8 15,6-12-74-15,-6 12 7 0,0 0-63 16,0 0 19-16,0 0-47 0,0 0 4 0,0 0-25 0,0 0 49 16,0 0-64-16,10 10 52 0,-10-10-46 0,0 0 39 0,7 20-46 15,-7-20 45-15,5 21-44 16,-5-21 37-16,6 29-40 0,-3-12 41 0,-1 0-50 16,0 2-58-16,0-1-52 15,-5 0-337-15,3 0-214 0,0-18-212 0</inkml:trace>
  <inkml:trace contextRef="#ctx0" brushRef="#br0" timeOffset="54339.45">5947 14887 393 0,'0'0'451'0,"0"0"-141"0,0 0-66 16,0 0-95-16,0 0-4 0,0 0-29 0,0 0-22 0,0 0-18 16,0 0-12-16,19-1 5 0,-19 1-18 0,0 0 1 15,0 0 4-15,0 0 4 0,0 0 34 16,0 0-60-16,0 0 43 0,0 0-56 0,0 0 34 0,0 0-49 16,0 0 35-16,0 0-45 15,0 0 27-15,0 0-30 0,0 0 38 0,0 0-49 0,0 0 46 16,0 0-49-16,15 2 48 15,-15-2-41-15,0 0 43 0,0 0-25 0,0 0 62 0,0 0-30 0,0 0 39 16,0 0-40-16,0 0 25 16,0 0-30-16,0 0 19 0,0 0-41 0,0 0 22 0,0 0-26 15,0 0 27-15,0 0-38 0,0 0 31 0,0 0-32 0,0 0 31 16,3 18-35-16,-3-18 30 0,-3 16-28 16,3-16 30-16,-4 25-2 0,2-8-7 0,-1 1-3 0,2 4-23 15,-1 1 33-15,2 2-127 16,-1 0-42-16,3 2-206 0,-1 2-426 0,3 4-319 15</inkml:trace>
  <inkml:trace contextRef="#ctx0" brushRef="#br0" timeOffset="55369.82">6046 15900 688 0,'0'0'422'0,"0"0"-49"0,-10-8-140 16,10 8 7-16,0 0-89 0,0 0 30 0,-10-8-86 0,10 8 27 15,0 0-74-15,0 0 36 0,0 0-72 16,0 0 40-16,0 0-52 0,0 0 41 0,2-17-49 0,-2 17 41 15,11-8-47-15,-11 8 43 16,16-7-71-16,-16 7 74 0,16-8-56 0,-16 8 54 0,17-5-49 16,-17 5 44-16,0 0-39 0,22-3 37 0,-22 3-67 0,0 0 60 15,22 5-32 1,-22-5 42-16,13 8-43 0,-13-8 45 0,12 18-45 0,-12-18 43 0,8 20-46 16,-8-20 4-16,2 25 3 15,-2-25 3-15,-1 32-1 0,-1-16 4 0,-1 1-4 0,0-1 9 16,-1-1 1-16,-1-1-2 0,-2-2 5 15,1 2 3-15,-1-3 3 0,-1-1 20 0,-1 0 15 0,9-10 14 16,-16 14 15-16,16-14 3 16,-17 11-7-16,17-11 1 0,-15 7-3 0,15-7-6 0,0 0-1 15,-18 6-1-15,18-6-12 0,0 0-10 0,0 0-14 0,-15 6 0 16,15-6-2-16,0 0-10 0,0 0-1 16,0 0-2-16,0 0-1 0,0 0-1 0,22-4-1 0,-22 4-2 15,28-2-3 1,-9 2-1-16,1 0-38 0,0 1-60 0,6 1-57 0,-1 1 13 15,1 1-2-15,1 0 5 16,6 2-5-16,-6-4-185 0,2 3-362 0,-3-3-220 0</inkml:trace>
  <inkml:trace contextRef="#ctx0" brushRef="#br0" timeOffset="55909.54">7123 14768 350 0,'9'-10'528'16,"-9"10"-154"-16,0 0-81 0,0 0-65 0,0 0-43 0,0 0-37 15,0 0-34-15,0 0-20 16,0 0-19-16,0 0-24 0,0 0-1 0,-7 14-10 0,7-14-13 15,0 0-3-15,-1 19 37 0,1-19-56 16,0 24 38-16,0-24-46 0,0 32 41 0,2-14-47 16,0 4 44-16,1 2-53 0,0 1 51 0,-1 3-44 0,0-1 14 15,0 9-102-15,-2-5-313 0,2 8-245 16,0 5-187-16</inkml:trace>
  <inkml:trace contextRef="#ctx0" brushRef="#br0" timeOffset="56469.78">7127 15879 658 0,'0'0'473'0,"-5"-13"-152"16,5 13-48-16,0 0-102 0,0 0 19 15,0 0-81-15,-6-14 22 0,6 14-82 0,0 0 36 0,0 0-62 16,0 0 37-16,0 0-53 16,6-15 37-16,-6 15-50 0,13-8 28 0,-13 8-31 0,19-7 38 15,-19 7-41-15,23-6 38 0,-23 6-43 0,23-2 40 0,-23 2-40 16,23 2 40-16,-23-2-33 0,20 5 3 16,-20-5-6-16,19 10 41 0,-19-10-42 0,12 17 41 15,-12-17-42-15,5 19 5 16,-5-19 1-16,1 19 2 0,-1-19 2 0,-3 23-7 0,3-23 2 15,-6 21 8-15,6-21 0 0,-5 18-7 16,5-18 6-16,0 0 0 0,-2 20 0 0,2-20 0 0,0 0-10 16,4 16 5-16,-4-16 0 0,9 11 9 0,-9-11-1 0,14 10-1 15,-14-10 0-15,16 12 9 16,-16-12-10-16,13 10-1 0,-13-10 3 0,10 12-7 0,-10-12 10 16,5 16 0-16,-5-16 0 0,-3 19 0 15,-3-6-34-15,-3 4 41 0,-2 0-32 0,-1-1 28 16,-4 1-64-16,4-3-43 15,0-1-593-15,12-13-222 0</inkml:trace>
  <inkml:trace contextRef="#ctx0" brushRef="#br0" timeOffset="57029.55">8250 14720 454 0,'0'0'545'0,"3"-16"-187"0,-3 16-42 15,0 0-100-15,0 0 15 0,2-20-93 0,-2 20 19 0,0 0-80 16,0 0-19-16,0 0-12 15,0 0-12-15,0 0-16 0,0 0 50 0,-8 12-59 0,8-12-3 16,-3 24 1-16,1-9 41 0,0 2-53 16,1 3 46-16,1-1-48 0,0 5 36 0,0 2-53 15,1 1 61-15,0 1-53 0,1-2-129 0,-2 1-656 0,0 3-348 16</inkml:trace>
  <inkml:trace contextRef="#ctx0" brushRef="#br0" timeOffset="57563.68">8253 15989 541 0,'0'0'480'0,"0"0"-85"16,0 0-139-16,-13-8-6 0,13 8-109 16,0 0-21-16,0 0-26 0,0 0-19 0,0 0-16 15,0 0-18-15,0 0-2 0,0 0-16 16,0 0 3-16,0 0-6 0,8 16-3 0,-8-16-4 0,12 9-2 15,-12-9-4-15,18 11 2 16,-18-11-11-16,20 8 10 0,-20-8-10 0,26 4 7 0,-26-4-1 16,28-3 3-16,-6-3-2 0,1-5 0 0,4-2 44 0,-1-4-52 15,3-2 32-15,-3-1-36 16,-1-2 43-16,-2 1-53 0,-4-2 48 0,-1 3-51 0,-7 0 56 16,-1 4-50-16,-3 2 51 0,-3 0-44 15,-4 14 9-15,5-19 10 0,-5 19 4 0,0 0 3 0,-2-23-3 16,2 23-6-16,0 0-2 15,-7-14 7-15,7 14-2 0,0 0-5 0,0 0-1 0,0 0-6 16,-18 1 3-16,18-1 30 16,-8 13-39-16,8-13 38 0,-7 22-51 0,4-8 51 0,1 3-44 15,1 1 41-15,1 3-45 0,2 2 4 0,-1 6-1 16,2 4 5-16,0 3 0 0,3 0-65 16,1-2-42-16,-2-3-242 0,5-1-363 0,0-1-246 0</inkml:trace>
  <inkml:trace contextRef="#ctx0" brushRef="#br0" timeOffset="58089.33">9866 14821 641 0,'0'0'444'0,"0"0"-43"0,-3-19-158 16,3 19 9-16,0 0-98 0,-7-15 31 16,7 15-88-16,0 0 19 0,0 0-74 0,-10-11 41 0,10 11-63 15,0 0-6-15,0 0-3 0,-12 7 44 0,12-7-58 16,-7 16 45-16,7-16-55 16,-5 25 47-16,2-8-57 0,1 1 54 0,1 6-46 0,-1-1 51 15,3 4-4-15,0-1-77 0,-1 2-32 16,0-3-207-16,-1 4-450 0,0 0-259 0</inkml:trace>
  <inkml:trace contextRef="#ctx0" brushRef="#br0" timeOffset="58499.59">9779 15709 64 0,'0'0'702'0,"0"0"-280"0,-2-16-45 0,2 16-136 0,0 0 5 16,0 0-81-16,-6-16-32 0,6 16-27 16,0 0-20-16,0 0-21 0,-15-7-18 0,15 7-9 0,0 0-19 15,-18 3-1-15,18-3 3 16,-12 7-6-16,12-7-4 0,-12 10 37 0,12-10-50 15,-9 14 33-15,9-14-39 0,0 0 36 16,-2 20-42-16,2-20 48 0,6 19-52 16,1-8 47-16,2 0-49 0,1-1 50 0,4 4-52 15,0-1 46-15,2-3-55 0,-2 2 62 0,0 0-52 0,-2-2 54 16,-1-1-55-16,0-1 48 0,-11-8-49 0,14 17 47 0,-14-17-46 16,9 19 39-16,-9-19-41 0,2 19-3 15,-2-19 17-15,-7 24-3 0,-2-8 7 0,-3 0 3 16,-2 1-1-16,-6 1-18 0,-1 0 27 15,-4-1-12-15,-2-2-28 0,1-1-25 0,4-6-15 0,1-2-42 16,2-3-139-16,2-5-410 16,0-1-196-16</inkml:trace>
  <inkml:trace contextRef="#ctx0" brushRef="#br0" timeOffset="58729.2">9694 15766 274 0,'8'-10'495'0,"1"2"-158"16,-9 8-66-16,15-17-62 0,-15 17-45 0,13-10-38 0,-13 10-14 15,12-12-20-15,-12 12-34 16,10-8-8-16,-10 8 1 0,10-8-13 0,-10 8-4 0,12-7-5 16,-12 7-7-16,12-7-3 0,-12 7-5 0,19-9-2 0,-7 3-1 15,3 0-12-15,4-2 8 16,3-1 7-16,6-1 28 0,2-1-85 16,3-3-152-16,0-1-460 0,3 1-186 0</inkml:trace>
  <inkml:trace contextRef="#ctx0" brushRef="#br0" timeOffset="59244.64">10915 14784 670 0,'0'0'415'0,"0"0"-33"0,-1-18-146 15,1 18-10-15,0 0-85 0,0 0 21 0,0 0-100 16,0 0 53-16,0 0-69 0,0 0 35 16,0 0-60-16,0 0 36 0,-7 14-56 0,7-14 28 15,-4 28-34-15,2-9 40 0,1 4-39 0,0 3 37 16,1 2-2-16,0 2-6 0,1 8-48 15,1 2 47-15,-1 4-46 0,1 2 30 0,1 1-30 16,0 2 22-16,2-3-105 0,-7-2-675 0,7-2-313 16</inkml:trace>
  <inkml:trace contextRef="#ctx0" brushRef="#br0" timeOffset="59704.57">10820 15954 483 0,'0'0'440'0,"0"0"-71"0,3-16-114 0,-3 16-11 16,0 0-77-16,5-18 26 15,-5 18-75-15,0 0 49 0,1-20-54 0,-1 20 30 16,0 0-41-16,0 0 9 0,-2-17-59 0,2 17 26 16,0 0-46-16,0 0 22 0,0 0-40 15,0 0 25-15,-21 10-44 0,21-10 35 0,-14 21-30 0,8-8-7 16,-1 2-2-16,2-1 5 0,1 1-1 0,1 1 2 16,3-16-2-16,-2 28 1 0,2-28-14 15,4 28 16-15,-1-13 6 0,2-2-6 0,1-3-5 16,2 2 7-16,-8-12 0 0,17 13-3 15,-17-13 6-15,16 5-1 0,-16-5 8 0,21-3-6 16,-21 3-6-16,26-12 3 0,-12 3 5 0,1-4 1 16,-3 1 30-16,-1 1-39 0,-2 0 40 0,-9 11-41 0,9-17 31 15,-9 17-36-15,0 0 20 0,0 0-23 16,-8-17 31-16,8 17-31 0,-22 5 28 0,5 2-34 16,-1 4-2-16,1 0 12 0,0 3-35 0,4-1-79 15,2 1-26-15,11-14-206 0,-11 18-416 0,11-18-292 16</inkml:trace>
  <inkml:trace contextRef="#ctx0" brushRef="#br0" timeOffset="60169.67">11870 14916 538 0,'-4'-19'467'0,"4"19"-63"16,-8-17-144-16,8 17-22 0,-8-14-70 0,8 14 20 16,-9-12-89-16,9 12 47 0,0 0-73 0,-9-14 19 15,9 14-60-15,0 0 36 0,0 0-60 0,0 0 42 16,-9-10-54-16,9 10 35 0,0 0-51 15,0 0-12-15,0 22 32 0,0-22 44 0,5 27-51 16,-3-7 39-16,2 3-1 0,1 2-1 0,0 2-5 0,-1 7-52 16,1 3 43-16,-3 2-38 0,0 1 45 0,0 4-49 15,-1 0 5-15,0-2-104 0,-5-3-342 16,4 1-213-16,0-5-206 0</inkml:trace>
  <inkml:trace contextRef="#ctx0" brushRef="#br0" timeOffset="60529.55">11700 15762 276 0,'0'0'580'16,"0"0"-124"-16,3-14-169 0,-3 14-17 0,0 0-111 15,0 0 22-15,6-14-85 0,-6 14 27 0,0 0-69 16,12-11 34-16,-12 11-66 0,11-7 32 16,-11 7-49-16,15-7 41 0,-15 7-51 0,18-4 43 0,-18 4-50 15,18-3 45-15,-18 3-50 0,18-1 44 0,-18 1-45 16,17 3 47-16,-17-3-46 0,16 4 44 0,-16-4-45 16,15 13 51-16,-15-13-54 0,11 16 47 15,-11-16-52-15,6 23 52 0,-3-8-52 16,-1 3 54-16,0-2-48 0,-2 4 47 0,0-2-50 15,0 1 37-15,-2 0-34 0,1 1 42 0,1 4-44 16,1-4 4-16,-1 4 5 0,2-5 2 0,-2 1 4 16,1-2 0-16,0 0-24 0,0 0-34 0,-1-18-45 0,2 25-168 15,-2-25-377-15,0 17-186 0</inkml:trace>
  <inkml:trace contextRef="#ctx0" brushRef="#br0" timeOffset="60694.68">11792 16059 522 0,'-16'-9'521'0,"16"9"-52"0,-11-7-174 0,11 7-14 16,0 0-96-16,-9-12 5 0,9 12-81 0,0 0 7 0,13-21-57 15,2 9 17-15,4 0-54 0,6-3 42 0,4-2-50 16,3 0 35-16,4 1-42 0,1-1 36 16,1 0-104-16,-1 3 8 0,-3 0-82 0,-5 2-244 15,0-1-329-15,-12 8-232 0</inkml:trace>
  <inkml:trace contextRef="#ctx0" brushRef="#br0" timeOffset="65139.59">11907 14766 716 0,'0'0'475'0,"0"0"-110"0,0 0-119 0,-10-12-107 0,10 12-125 16,0 0-152-16,-6-11-55 0,6 11-285 0,0 0 78 0</inkml:trace>
  <inkml:trace contextRef="#ctx0" brushRef="#br0" timeOffset="65329.73">11953 14414 151 0,'0'0'693'0,"0"0"-246"0,-8-9-124 16,8 9-59-16,0 0-58 0,-12-8-41 16,12 8 10-16,0 0-75 0,-10-8-12 0,10 8-73 0,0 0-50 15,0 0-69-15,-5-20-179 16,5 20-361-16,0-17-171 0</inkml:trace>
  <inkml:trace contextRef="#ctx0" brushRef="#br0" timeOffset="65469.42">11960 14040 242 0,'0'0'540'0,"-8"-26"-147"16,4 11-135-16,-1 0-32 0,0 0-78 15,0-1 11-15,1-4-33 0,0-1-25 0,2-2-38 0,0-2-67 16,1-5-114-16,1-5-199 15,0 0-211-15,3-3-15 0</inkml:trace>
  <inkml:trace contextRef="#ctx0" brushRef="#br0" timeOffset="66029.45">11882 11105 445 0,'0'0'427'0,"2"-24"-139"16,-2 24-43-16,2-28-118 0,-2 28-80 0,2-31-106 15,-2 31-121-15,1-32-216 0,-1 32 198 0</inkml:trace>
  <inkml:trace contextRef="#ctx0" brushRef="#br0" timeOffset="66119.72">11878 10832 334 0,'0'0'502'0,"-5"-14"-158"0,5 14-70 0,-3-15-77 0,3 15-41 0,-2-17-37 15,2 17-48-15,2-20-112 16,-2 20-144-16,4-27-331 0,0 12 7 0</inkml:trace>
  <inkml:trace contextRef="#ctx0" brushRef="#br0" timeOffset="66229.61">11951 10525 324 0,'0'-19'542'0,"0"19"-174"0,-4-18-79 15,4 18-79-15,-8-20-39 0,8 20-38 0,-12-19-43 0,6 7-83 16,1-1-129-16,-3-5-161 15,0 1-222-15,3 2 27 0</inkml:trace>
  <inkml:trace contextRef="#ctx0" brushRef="#br0" timeOffset="66309.3">11875 10188 74 0,'-2'-22'613'0,"2"22"-227"0,-3-19-85 0,3 19-83 16,-2-16-47-16,2 16-72 0,0-18-89 16,0 18-199-16,2-24-304 0,-2 24 49 15</inkml:trace>
  <inkml:trace contextRef="#ctx0" brushRef="#br0" timeOffset="67199.61">4063 10728 601 0,'0'0'463'0,"0"0"-42"16,-20-2-175-16,20 2 14 0,0 0-119 0,0 0 29 0,0 0-90 16,-17-2 38-16,17 2-113 0,0 0 70 0,0 0-58 0,0 0 45 15,0 0-67-15,0 0 45 0,0 0-45 16,0 0 50-16,0 0-66 0,0 0 49 0,17 1-32 16,1-2-40-16,6-5-55 0,6-3-153 15,4-1-438-15,1-1-216 0</inkml:trace>
  <inkml:trace contextRef="#ctx0" brushRef="#br0" timeOffset="67659.61">4816 10640 472 0,'0'0'419'0,"21"4"-88"0,-21-4-93 0,19 5-55 16,-19-5-48-16,21 4-2 0,-21-4-58 0,26 3 23 0,-26-3-47 15,29 2 23-15,-29-2-43 16,34 2 27-16,-15-1-42 0,0-2 30 0,1 1-43 0,2-1 32 15,3-1-38-15,0 0 22 0,1-2-27 16,2 0 41-16,0 0-48 0,1 1 38 0,-1 0-39 16,1-1 35-16,-1 2-34 0,-2-1 31 0,0 1-35 0,-2 2 33 15,-4 0-34-15,-1 0 38 0,-19 0-55 16,27 4 40-16,-27-4-17 0,25 3 36 0,-25-3-41 16,23 5 36-16,-23-5-31 0,22 6 28 15,-22-6-25-15,20 7 36 0,-20-7-36 0,24 8 38 0,-24-8-39 16,26 6 36-16,-9-3-54 15,-1-2 41-15,4-1-25 0,0-1 35 0,6 0-8 0,0-1-36 16,3-1 27-16,-1 0-26 16,1 0 30-16,0 0-28 0,-1 1 29 0,1 0-28 0,-3 0 28 15,0 0-28-15,-1 1 20 0,-4 1-31 0,-1 0 42 0,1 0-23 0,-21 0 34 16,38 3-33-16,-17-1 27 16,0-2-27-16,-1 1 30 0,1 0-32 0,2 2 32 0,-4-1-34 15,0-1 29-15,-1 1-39 16,-1-1 27-16,-17-1-17 0,28 3 26 0,-28-3-27 0,25 4 28 0,-25-4-30 15,23 4 28-15,-23-4-24 16,18 4 26-16,-18-4-23 0,24 7 29 0,-24-7-28 0,24 5 30 16,-24-5-66-16,32 5 65 0,-13-4-32 0,7-1-33 15,1-5-178-15,3 2-382 16,5-1-136-16</inkml:trace>
  <inkml:trace contextRef="#ctx0" brushRef="#br0" timeOffset="68399.62">7115 10689 220 0,'23'5'502'0,"-3"0"-154"0,-3-3-112 0,1 3-26 16,-2-2-62-16,-16-3-4 0,31 4-52 16,-13-1 5-16,0-1-44 0,1-2 16 0,1 0-37 15,0-1 12-15,5-1-9 0,0 0-27 0,1 0 18 16,-1-2-24-16,1 2 10 0,1-2-30 0,-1 2 36 0,0-1-23 16,2 0 30-16,-1 0-31 0,2 0 19 0,0-1-20 0,6 1 24 15,2-2-26-15,0 0-31 16,2-2-88-16,2 0-108 0,1-2 52 0,4-1 41 15,8-3 29-15,0 1 7 16,1-1 16-16,-10 2-15 0,2 3 59 0,-1-1 16 0,0 3 244 16,0 2 30-16,-2 1-80 0,-1 1-2 0,-2 2-60 0,-1 1 23 15,-2 0-61-15,-2 3 11 0,-2 0-50 16,0 1 44-16,-2 0-52 0,0 2 42 0,0 0-51 0,1 0 36 16,1-1-45-16,-1-2 41 15,3 1-6-15,1-2-8 0,1 0-3 0,1-2-3 0,1 0-5 0,1-1-39 16,3-1 20-16,-2 0 22 15,3-2-1-15,0 1-3 0,0-2-8 0,1 2-2 0,-1-2 0 16,0 2 0-16,0 0 0 0,0-2 2 16,-1 2-1-16,1-1 2 0,0 0-1 0,2-2-13 15,-1 1 2-15,2 0 15 0,2-1-9 0,1-1-11 0,8-1-7 16,0 0 4-16,-9 1 3 0,0 1 1 16,0 1 0-16,-2 1 0 0,-1 1 3 0,-3 1 0 0,-2-1 1 15,-3 2 3 1,-6 2-15-16,-3 0 17 0,-1 0 5 0,-2 0-7 0,-3 2-2 15,1 1 4-15,-1-1 4 0,0 0-2 16,1 2 3-16,-2-3 2 0,3 1-2 0,0 0 2 16,2-3-3-16,3-1-12 0,0 1 2 0,1-2 14 0,6 1 5 15,2-1-10-15,-2 0-2 0,1-1 21 0,-1 2-25 16,1-1 0-16,-7 0-1 0,0 1 4 16,-1 0-1-16,-1 0 0 0,0 0-37 0,-3 0 33 15,1 0 15-15,2 0 7 0,-5 0-7 0,2-1-7 16,0-2 5-16,0 2 1 0,-1-1-1 15,0-3-61-15,0 3 71 0,1-3-2 0,-1 1-5 16,-1-1-3-16,1 1-42 0,-2-1 54 0,-3 1-13 16,-3 0 1-16,-2 1 10 0,-16 3-17 0,26-4-1 0,-26 4-2 15,19-4 3-15,-19 4 1 0,17-1 8 0,-17 1-6 16,0 0-1-16,25-3 4 0,-25 3-9 16,20-2-6-16,-20 2 14 0,29-1 4 15,-13 0-8-15,3-1 2 0,2 0 0 0,-2 0-1 16,3 2 1-16,-3 0-2 0,1-1 0 0,0 0-1 0,-20 1 1 15,31-1-13-15,-31 1 3 16,25-2 15-16,-25 2 5 0,17-1 3 0,-17 1 4 0,0 0 13 0,21-3-20 16,-21 3-6-16,0 0-53 0,0 0-49 0,13-8-125 15,-13 8-103-15,0 0-245 0,0 0-92 16</inkml:trace>
  <inkml:trace contextRef="#ctx0" brushRef="#br0" timeOffset="69149.17">12152 10274 555 0,'0'0'508'16,"0"0"-123"-16,0 0-81 0,0 0-75 0,0 0-1 0,0 0-75 15,0 0 5-15,0-18-67 16,0 18 12-16,0 0-68 0,0 0 34 0,0 0-43 0,0 0 29 16,0 0-48-16,-21 4 41 0,21-4-45 0,-16 14 32 0,5-6-37 15,0 3 36-15,-2 2-41 0,-1 0 36 16,-1 2-41-16,1 1 45 0,-6 3-6 0,2 2 42 16,-3 1-66-16,1-2 50 0,-1 1-51 15,0-2 58-15,0 0-67 0,0-2 57 0,0 0-54 0,4-4 0 16,3-1 0-16,-1-1 7 15,3-3-6-15,12-8 2 0,-16 13 0 0,16-13-1 16,-10 7-53-16,10-7 111 0,0 0-62 16,0 0 54-16,0 0-74 0,0 0 45 0,0 0-64 0,21-22 28 15,-7 8-57-15,10-5 32 0,-2 0-20 0,6-1 38 16,-4 1-22-16,3 0 35 0,0 2-24 0,-2 1 28 16,-7 3-34-16,-1 2 46 0,0 1-22 0,-7 2 59 0,-10 8-29 15,19-12 84-15,-19 12-58 16,11-8 41-16,-11 8-58 0,0 0 44 0,0 0-60 0,0 0 44 15,0 0-53-15,0 0 56 0,0 0-45 16,-22-2 54-16,8 9-61 0,-4 2 45 0,-4 2-54 16,-3 3 47-16,0 2-62 0,-2 0 62 0,0 2-57 0,0-1 53 0,5 1-57 15,-2-1 5-15,5-2 3 16,3-4 3-16,5-1-1 0,0-2 0 0,11-8-1 0,-13 12 8 16,13-12 40-16,0 0-90 0,0 0 30 15,0 0-62-15,0 0 39 0,0 0-48 0,13-17 40 0,-2 3-15 16,5-1 29-16,-3-1-15 15,1 0 34-15,-3 0-14 0,2 0 27 0,-4 1-16 16,-2 3 26-16,2 1-18 0,-9 11 31 16,8-17-9-16,-8 17 58 0,4-13-46 0,-4 13 65 0,0 0-56 15,5-14 41-15,-5 14-55 0,0 0 38 0,0 0-54 0,0 0 42 16,0 0-51-16,0 0 47 16,0 0-51-16,0 0 40 0,0 0-48 0,12 15 55 0,-12-15-49 15,10 26-5-15,-3-6 6 16,1 3 18-16,3 6-6 0,-1-2 2 0,1 1 1 15,0 0 2-15,2-2-1 0,0-2 3 0,-2-5-1 16,1-1-1-16,-1-3 4 0,-1-4-7 0,-2-1 6 16,-8-10-36-16,10 13-18 0,-10-13-44 0,0 0-139 0,0 0-211 15,0 0-221-15,0 0-196 0</inkml:trace>
  <inkml:trace contextRef="#ctx0" brushRef="#br0" timeOffset="69309.38">11767 10594 669 0,'-15'-8'492'0,"1"0"-106"0,4-1-104 15,10 9-6-15,-15-13-108 0,15 13-30 0,-8-14-21 0,8 14 6 16,0 0-63-16,4-20 20 16,-4 20-47-16,12-12 25 0,0 5-43 0,2-1 33 0,4 1-52 15,2 1 42-15,0 0-43 0,5 4 34 0,1-2-49 16,1 2 44-16,1 2-28 0,1-1 22 0,1 1-100 16,0-2-214-16,-2 1-492 0,-1 0-321 0</inkml:trace>
  <inkml:trace contextRef="#ctx0" brushRef="#br0" timeOffset="74889.66">5981 11282 1273 0,'0'0'618'0,"-4"-17"-195"0,4 17-45 0,0 0-148 15,-27 11-51-15,11 4-37 16,-4 8-23-16,-3 6-24 0,-6 11-18 0,-1 3-17 0,-1 5-13 15,-1 0-15-15,-2 1 33 0,0-1-80 16,0-2 31-16,1-3-71 0,-1-3 33 0,3-4-70 16,6-8-19-16,0-8-21 0,2-3-49 15,5-9-197-15,2-6-442 0,16-2-382 0</inkml:trace>
  <inkml:trace contextRef="#ctx0" brushRef="#br0" timeOffset="75049.27">5353 11484 889 0,'0'0'509'0,"0"0"-198"0,5-13-16 0,-5 13-111 0,0 0 10 16,22-5-36-16,-22 5-42 16,36 7-25-16,-8 3-18 0,4 3-22 0,2 3-10 0,9 6 0 15,4 2-16-15,2 3 48 0,3 2-50 0,3 0 32 0,2 0-85 16,3-1-73-16,0-4-254 16,1 2-429-16,3-1-321 0</inkml:trace>
  <inkml:trace contextRef="#ctx0" brushRef="#br0" timeOffset="75369.81">8434 11190 877 0,'0'0'508'0,"4"-15"-76"0,-4 15-137 0,0 0-18 0,0 0-102 16,0 0-8-16,-14-4-86 0,3 14 4 16,-2 6-31-16,-4 9 34 0,-1 4-69 0,-6 13-6 15,-2 2 7-15,1 1-4 0,-1 1-15 16,3 1 2-16,-1-1 7 0,5-9 44 0,3-4-54 0,0-3 37 15,3-7-99-15,4-5-35 0,2-7-52 16,7-11-155-16,0 0-472 0,0 0-302 0</inkml:trace>
  <inkml:trace contextRef="#ctx0" brushRef="#br0" timeOffset="75529.53">8066 11378 406 0,'-10'-9'549'16,"-2"1"-138"-16,0 2-113 15,12 6-69-15,-19-7-45 0,19 7-44 0,0 0-27 0,-23 3-25 0,23-3-18 16,-7 13-17-16,7-13-11 15,2 25-53-15,8-7 32 0,6 3 10 0,8 1-8 16,7-1 0-16,6-3-3 16,16 1-2-16,7-2 31 0,6-3-51 0,5-6-41 0,5 0-57 0,1-4-96 15,2-4-148-15,-1 0-254 0,0 0-130 0</inkml:trace>
  <inkml:trace contextRef="#ctx0" brushRef="#br0" timeOffset="76349.44">5544 13304 1393 0,'0'0'567'15,"19"-8"-113"-15,-19 8-114 0,0 0-86 0,0 0-51 0,-2 24-40 16,-7-5-33-16,-2 8 23 0,-3 6-75 16,-3 4-19-16,-5 13-11 0,-2 4-27 15,0 2-28-15,-3 1-57 0,0-1-10 0,-1 0-63 16,-2 0 8-16,-1-3-65 0,1-2 21 0,-1-5-130 15,0-5-520-15,0-9-390 0</inkml:trace>
  <inkml:trace contextRef="#ctx0" brushRef="#br0" timeOffset="76529.81">4933 13709 528 0,'-7'-24'511'0,"1"5"-93"16,1 3-118-16,-1 3-69 0,6 13-45 15,-6-21-28-15,6 21-46 0,-3-15-26 0,3 15-19 0,0 0-16 16,6-17-11-16,-6 17-9 15,21-9-3-15,-3 6-4 0,6 2-7 0,6-1-76 0,11 2 75 16,4 2-37-16,6 0 51 0,10 4-57 16,3 0 60-16,1 2-53 0,0 1-19 0,0-2 70 15,1 0-39-15,0 0-51 0,2-3-111 0,-14-4-571 0,15-1-267 16</inkml:trace>
  <inkml:trace contextRef="#ctx0" brushRef="#br0" timeOffset="76839.84">7976 13373 146 0,'22'-1'732'0,"-22"1"-256"0,0 0-128 16,16 2-79-16,-16-2-54 0,0 0-39 0,0 17-40 0,-5-2 6 15,-4 4-95-15,-5 6 4 0,-3 3-1 0,-3 3-67 0,-7 8 61 16,0 2-59-16,-1-2 54 0,2-1-60 16,-2 1 57-16,5-10-57 0,1 1 58 0,1-4-68 15,-2 0 1-15,1-3-25 0,-1-3-54 16,6-7-126-16,-3-4-108 0,4-4-253 0,-2-2-129 0</inkml:trace>
  <inkml:trace contextRef="#ctx0" brushRef="#br0" timeOffset="76984.33">7442 13795 719 0,'-15'-12'405'0,"0"0"-25"15,1 0-151-15,2 5 28 0,12 7-101 0,-18-11 27 0,18 11-98 16,-12-8 37-16,12 8-83 0,0 0 44 0,0 0-67 0,0 0 28 16,0 0-46-16,0 0 44 0,0 0-53 15,8 10 51-15,10-3-55 0,4 0 54 0,13-2-57 0,5-3 56 16,7-4-59-16,5-1 32 15,15-3-76-15,2-2-28 0,2-5-187 0,-2-1-423 0,1 0-231 16</inkml:trace>
  <inkml:trace contextRef="#ctx0" brushRef="#br0" timeOffset="77309.41">9863 12865 623 0,'11'-9'537'0,"-11"9"-81"16,11-13-154-16,-11 13-73 0,0 0 0 15,0 0-83-15,0 0-44 0,0 0-27 0,4 17-7 16,-12 5-17-16,-7 8-7 0,-1 5-8 16,-9 11-8-16,-1 2-6 0,-4 1-4 0,-2 1-4 0,-2 0-3 15,-1 0 33-15,1-1-40 0,0-4 39 0,1-1-56 0,1-4 13 16,2-4-15-16,6-10-44 0,1-2-61 16,1-7-167-16,6-7-485 0,1-6-298 15</inkml:trace>
  <inkml:trace contextRef="#ctx0" brushRef="#br0" timeOffset="77449.75">9419 13193 244 0,'0'0'607'0,"14"-15"-255"0,-14 15-33 0,20-9-127 16,-20 9-12-16,29-3-74 0,-9 6 34 0,5 1-79 0,10 4 40 16,3 1-5-16,1 3-21 15,2 1-38-15,10 5-90 0,-10-7-306 0,10 7-248 0,-1 0-138 16</inkml:trace>
  <inkml:trace contextRef="#ctx0" brushRef="#br0" timeOffset="77909.67">10974 11343 676 0,'0'0'547'0,"0"0"-100"0,0 0-157 16,-15 5-18-16,9 9-91 0,-1 6 7 0,-2 8-106 0,1 5 35 15,-2 2-64-15,-1 2 29 16,1 1-54-16,-4 2 33 0,2-2-51 0,1 0 40 0,-3-1-49 15,1 0 42-15,-4-4-56 0,0 1 46 16,-2-3-40-16,-2-1 42 0,1-4-55 0,-3-2-11 16,2-5-14-16,3-5-17 0,0-3-21 0,4-4-39 15,14-7-108-15,-24 0-163 0,24 0-244 0,-19-11-170 16</inkml:trace>
  <inkml:trace contextRef="#ctx0" brushRef="#br0" timeOffset="78059.72">10529 11733 7 0,'0'0'550'0,"0"0"-184"0,0 0-98 0,-5-15-52 0,5 15-41 16,0 0-33-16,0 0-34 16,0 0-14-16,22 10-8 0,-8-5-24 0,2 4-11 0,4 0-8 15,5 5-13-15,2-1 12 0,1 1-14 0,3 1 8 0,-1 0-16 16,2-2-10-16,-2 1-72 16,0-3-157-16,-10-3-372 0,1 0-125 0</inkml:trace>
  <inkml:trace contextRef="#ctx0" brushRef="#br0" timeOffset="78419.38">10080 10588 800 0,'0'0'466'0,"0"0"-115"0,0 0-89 0,-18 5-51 15,18-5-44-15,-17 18-34 0,6-3-26 16,-5 6-23-16,-2 6-22 0,-4 0-28 0,-7 10-6 0,-1 1 36 16,-2 1-39-16,-2-1 31 0,-1 2-49 15,-1-2 34-15,-2-3-37 0,1-2-2 0,7-13-54 16,0 4-45-16,3-8-66 0,5-6-219 0,4-6-262 0,18-4-176 16</inkml:trace>
  <inkml:trace contextRef="#ctx0" brushRef="#br0" timeOffset="78579.28">9714 10650 645 0,'0'0'489'0,"0"0"-122"0,12-7-103 0,-12 7-53 15,0 0-45-15,0 0-34 0,9 12-24 0,-9-12-23 0,11 21-18 16,-1-4-13-16,-1 1-31 16,5 6 11-16,0 5-9 0,4 1 23 0,1 1-30 0,4 1 15 15,6 7-99-15,2-4-210 0,3-2-443 16,7-8-243-16</inkml:trace>
  <inkml:trace contextRef="#ctx0" brushRef="#br0" timeOffset="86709.64">3579 14977 469 0,'0'0'454'0,"0"0"-70"0,0 0-136 0,-7-13-18 15,7 13-88-15,0 0 19 0,0 0-90 0,0 0 32 16,-9-10-45-16,9 10 35 0,0 0-68 0,0 0 61 15,0 0-68-15,-9-11 59 0,9 11-64 0,0 0 43 0,0 0-51 16,0 0 41-16,0 0-58 16,0 0 47-16,0 0-48 0,0 0 40 0,0 0-56 15,0 0 49-15,0 0-40 0,0 0 45 0,0 0-51 0,0 0 49 16,0 0-48-16,0 0 48 16,0 0-47-16,0 0 48 0,0 0-46 15,0 0 33-15,0 0-33 0,0 0 48 0,0 0-55 0,0 0 53 16,0 0-45-16,11 14 48 0,-11-14-55 0,0 0 69 15,6 22-5-15,-6-22-1 0,6 23-7 0,-6-23-4 16,6 28 0-16,-3-13-56 0,2 2 54 0,-1 4-50 0,0 0 58 16,-1-1-48-16,1 3 44 0,0 1-35 0,-1-2 36 0,0 3-47 15,1 0 59 1,-1 0-45-16,-1 2 39 0,1 0-36 0,-2 0 35 0,1 3-36 0,-1-1 42 16,0 0-47-16,-1 0 41 0,0 3-46 15,0 4 42-15,-1 1-26 0,-1-2 31 0,0 2-40 16,-1-1 35-16,0-2 5 0,-1 1-36 15,0 1 32-15,-1 2-36 0,1-4 35 0,-2 3-32 16,1-1 4-16,-2 1-5 16,1 1 9-16,0-2 6 0,1 1-5 0,-2-1-3 0,0 0 2 15,2-2 3-15,-1 2-2 0,0-1 0 0,1-1-1 0,0 1 2 0,-1 0 24 16,2-1-28-16,0 0 20 16,0-1-26-16,1 2 30 0,-1 0-18 0,0 1 12 0,1 0-25 15,-1 0 0-15,1 3 10 0,0-1-5 16,-1 2 1-16,1-2 0 0,-1 1-1 0,0 3 0 0,-1-1 0 15,-1 1 1-15,1 0-6 16,-1-2 2-16,0 2 0 0,1-2 1 0,-3-1 0 0,3 0 17 16,-1-3-21-16,1-3 22 0,0-1-24 0,1-5 20 0,0-2-21 15,0-1 21-15,0-1-21 16,1-1-4-16,-2-3-7 0,1-3-7 0,4-16-13 0,-4 24-19 0,4-24-4 16,-3 16 2-16,3-16-50 15,0 0-5-15,0 0-1 0,0 0-15 0,0 0-129 16,0 0-432-16,0 0-222 0</inkml:trace>
  <inkml:trace contextRef="#ctx0" brushRef="#br1" timeOffset="92239.95">3811 16042 457 0,'0'0'393'15,"0"0"-89"-15,0 0-51 0,0 0-41 16,0 0-67-16,0 0-10 0,0 0-48 0,0 0 6 0,0 0-44 15,0 0-20-15,0 0-8 16,0 0 39-16,0 0-42 0,0 0 30 0,0 0-40 0,0 0 28 16,0 0-32-16,-1 16 32 0,1-16-34 0,0 0 35 0,0 0-37 15,0 0 36 1,0 0-51-16,0 0 56 0,0 0-47 0,0 0 38 0,0 0-44 0,0 0 40 16,0 0-44-16,0 0 41 15,0 0-43-15,0 0 40 0,0 0-42 0,0 0 29 0,0 0-27 16,0 0 43-16,0 0-51 0,0 0 31 15,0 0-46-15,0 0 1 0,0 0-40 0,12 7-98 0,-12-7-134 16,0 0-230-16,0 0-38 16</inkml:trace>
  <inkml:trace contextRef="#ctx0" brushRef="#br1" timeOffset="95409.28">4209 15766 375 0,'0'0'460'0,"0"0"-138"0,0 0-16 0,0 0-85 0,0 0-31 16,0 0-13-16,0 0-28 0,0 0-35 15,0 0 0-15,0 0-24 0,0 0-19 16,0 0-8-16,0 0-19 0,0 0-9 0,0 0-6 15,0 0-7-15,0 0-5 0,0 0-10 0,0 0 5 0,0 0-4 16,0 0-1-16,0 0-14 0,0 0 4 16,0 0 19-16,0 0 0 0,0 0-3 0,14 6 9 15,-14-6 1-15,0 0-2 0,0 0 4 0,15-13-5 0,-15 13-1 16,12-11-47-16,-12 11 53 0,17-19-48 16,-5 4 49-16,0-1-45 0,2-1 39 0,0 0-37 0,4-6 45 15,-1 0-58-15,4-1 48 0,0-2-35 16,1-1 48-16,2-2-47 0,1 0 47 0,6-11-55 0,2 2 54 15,0-1-4 1,1 2-7-16,0-4-1 0,4 2 43 0,-1 1-58 0,2-3 58 16,2 1-36-16,3-3 58 0,2 1-64 0,3-4-4 0,2-1 3 15,2 0-2-15,4-3-3 16,12-12-3-16,2 2-1 0,-14 10-3 0,13-11 1 0,-12 12-8 16,13-10 55-16,-1-2-60 0,-12 13 56 15,14-11-61-15,1 2 51 0,-13 8-56 0,15-11-5 0,-2 2 5 16,-1 0 10-16,-1-1 2 15,-13 10 1-15,12-10 0 0,-12 10-29 0,14-10 86 0,-17 11-58 16,4-2 50-16,12-10-57 0,-14 11 54 16,13-11-57-16,-14 10 48 0,13-11-53 0,-13 11 54 0,-1-2-75 15,13-11 72-15,-15 12-54 0,0-1 56 0,0-1-58 0,0 2 56 16,-2-1-57-16,0 2 58 16,0 2-9-16,-2-2 2 0,1 0-6 0,-1 1-61 15,1 0 61-15,-1 1-51 0,-1 1 60 0,1-2-51 16,0 2 57-16,0-1-57 0,0 0 51 0,0 1-56 0,1-2 62 15,-2 2-57-15,2 0 57 16,-2-1-6-16,3 3-7 0,-1-1-4 0,0-1 0 16,2 0-2-16,1-1-6 0,-1 0 2 0,1 2-4 0,2-3-1 0,1 2-53 15,-3-2 57-15,0 2-54 16,-1-2 65-16,0 2-56 0,-2 2 60 0,0-1-26 0,-2 3 22 16,0-1-1-16,-2 2-4 0,2-2-3 15,-2 1 2-15,1 0-8 0,0-1 7 0,-2 1-8 16,2-3-2-16,-1 2-1 0,3-4 0 15,-2 3-1-15,1-3-5 0,0 2 2 0,0 0 4 0,-2 1 1 16,1 0 1-16,-2 1 0 16,1 2 1-16,-1 2 3 0,-1 0-6 0,0 0 6 15,0 6-7-15,0-5 8 0,-1 0 1 0,2 0-15 0,-2 2 10 0,1-2-6 0,-1 1 5 16,3-1-6-16,-1-2 4 16,0 0-9-16,1 1-1 0,-1-1 8 0,1-1 0 0,-1-1-2 15,2-1 7-15,-3 1-8 0,3-1 7 16,-1 1-7-16,1 0 7 0,-1 0-1 0,1 1-2 0,0 0 6 15,1-1-2-15,-2 1-11 16,0 2 9-16,0-2-9 0,1 3 8 0,-2 1-9 0,1-2 8 16,-2 1-10-16,0 1 9 0,-1 1-4 0,-1 1 7 0,-1-1-8 15,-2 0 8-15,0 2-10 0,-1-1 10 16,-1 2-6-16,-1-1 6 0,1 0-9 16,-1 0 9-16,1 0 2 0,-1 1-4 15,0-2 3-15,-1 3 1 0,1-1-10 0,-1 1 14 0,1 1-6 16,-7 6 14-16,-1 1-10 0,1 1 9 15,0 1-14-15,-4 1 12 0,0-1-14 0,0 4 11 16,-4 2-13-16,-2 2 14 0,-3 2-14 16,-3-2 21-16,-2 6-16 0,-1-1 31 0,-10 10-8 0,13-11 34 15,-13 11-29-15,11-10 43 0,-11 10-47 0,0 0 32 0,12-13-50 16,-12 13 32-16,0 0-41 0,9-12 32 16,-9 12-40-16,0 0 35 0,0 0-38 15,10-10 33-15,-10 10-35 0,0 0 33 0,0 0-35 16,0 0 24-16,0 0-36 0,8-11 49 0,-8 11-41 0,0 0 41 15,0 0-39-15,0 0 40 0,0 0-45 16,0 0 38-16,0 0-39 0,0 0 41 0,0 0-37 16,0 0 30-16,0 0-26 0,9-10 30 0,-9 10-30 0,0 0 30 0,0 0-36 15,0 0 26-15,0 0-34 16,0 0 49-16,0 0-42 0,0 0 41 0,0 0-37 0,0 0 32 16,0 0-34-16,0 0 36 0,0 0-34 15,0 0 36-15,0 0-37 0,0 0 36 0,0 0-36 0,0 0 36 16,0 0-35-16,0 0 35 15,0 0-35-15,0 0 26 0,0 0-25 0,0 0 37 16,0 0-39-16,0 0 37 0,0 0-38 16,0 0 36-16,0 0-35 0,0 0 36 0,0 0-36 15,0 0 36-15,0 0-37 0,0 0 38 16,0 0-38-16,0 0 36 0,0 0-31 0,0 0 20 0,0 0-23 16,0 0 35-16,0 0-39 0,0 0 40 0,10-8-37 15,-10 8 36-15,0 0-39 0,0 0 41 16,0 0-39-16,0 0 33 0,0 0-32 0,0 0 34 0,0 0-35 0,0 0 35 15,0 0-37-15,0 0 37 16,0 0-37-16,0 0 26 0,0 0-33 0,0 0 38 0,0 0-29 16,0 0 38-16,0 0-35 0,0 0 35 0,0 0-35 0,0 0 34 15,0 0-36-15,0 0 36 0,0 0-35 16,0 0 34-16,0 0-35 0,0 0 35 0,0 0-35 0,0 0 33 16,0 0-34-16,0 0 36 15,0 0-46-15,0 0 37 0,0 0-35 0,0 0 48 0,0 0-39 16,0 0 39-16,0 0-40 0,0 0 36 15,0 0-35-15,0 0 34 0,0 0-33 0,0 0 38 16,0 0-40-16,0 0 39 0,0 0-40 16,0 0 37-16,0 0-36 0,0 0 35 0,0 0-35 15,0 0 26-15,0 0-36 0,0 0 15 0,0 0 39 0,0 0-36 16,0 0 29-16,0 0-29 16,0 0 29-16,0 0-34 0,0 0 34 0,0 0-34 15,0 0 34-15,0 0-36 0,0 0 36 0,0 0-39 16,10-8 18-16,-10 8-11 0,0 0 25 0,0 0-29 0,0 0 39 15,0 0-34-15,0 0 34 16,0 0-37-16,0 0 29 0,0 0-30 0,0 0 34 0,0 0-33 0,0 0 34 16,0 0-36-16,0 0 40 0,0 0-41 0,0 0 35 15,0 0-34-15,0 0 35 0,0 0-36 16,0 0 26-16,0 0-24 0,0 0 38 0,0 0-41 16,0 0 40-16,0 0-37 0,0 0 31 0,0 0-34 15,0 0 37-15,0 0-34 0,0 0 34 0,0 0-36 0,0 0 36 16,0 0-35-16,0 0 35 15,0 0-35-15,0 0 34 0,0 0-44 0,0 0 36 0,0 0-17 16,0 0 30-16,0 0-42 0,0 0 39 16,0 0-36-16,0 0 33 0,0 0-34 0,0 0 35 15,0 0-33-15,0 0 33 0,0 0-35 16,0 0 35-16,0 0-33 0,0 0 33 0,11-9-36 16,-11 9 37-16,0 0-43 0,0 0 43 15,11-8-35-15,-11 8 36 0,0 0-31 0,12-10 29 16,-12 10-35-16,0 0 36 0,12-9-40 0,-12 9 40 0,0 0-33 0,14-10 33 15,-14 10-35-15,10-11 36 16,-10 11-37-16,0 0 35 0,13-9-45 0,-13 9 38 0,0 0-21 16,12-9 31-16,-12 9-38 0,0 0 40 0,13-9-36 0,-13 9 31 15,0 0-35-15,16-11 33 16,-16 11-31-16,12-10 33 0,-12 10-32 0,17-12 33 0,-17 12-35 0,13-14 30 16,-13 14-29-16,18-13 39 15,-18 13-40-15,15-15 25 0,-15 15-34 0,17-15 46 16,-17 15-33-16,15-12 34 0,-15 12-40 15,18-15 38-15,-18 15-34 0,15-15 30 0,-15 15-32 0,19-18 34 0,-10 10-34 16,-9 8 35-16,18-14-34 16,-18 14 33-16,17-15-34 0,-17 15 33 0,16-14-1 0,-16 14-4 15,16-14-2-15,-16 14-13 0,16-14 2 0,-16 14 10 0,13-15 0 16,-13 15-1-16,14-14-2 0,-14 14-3 16,15-14 0-16,-15 14-1 0,12-11-2 0,-12 11 3 15,11-11-2-15,-11 11-4 0,8-8 6 16,-8 8 0-16,0 0-2 0,12-10 0 0,-12 10 0 0,0 0 0 15,0 0-1-15,9-8-8 16,-9 8 9-16,0 0 3 0,0 0-4 0,0 0 0 16,0 0-4-16,0 0-40 0,9-9-62 0,-9 9-76 0,0 0-81 0,0 0-40 15,0 0-228-15,0 0-424 16,0 0-638-16</inkml:trace>
  <inkml:trace contextRef="#ctx0" brushRef="#br1" timeOffset="98009.46">9833 8574 71 0,'0'0'240'0,"0"0"-297"0,-11-11-30 0,11 11 30 15</inkml:trace>
  <inkml:trace contextRef="#ctx0" brushRef="#br1" timeOffset="98899.76">9786 8775 782 0,'-4'-16'532'15,"4"16"-107"-15,-7-13-78 0,7 13-61 0,-7-14-25 0,7 14-53 16,-7-11-27-16,7 11-21 0,0 0-28 15,-7-12-26-15,7 12-22 0,0 0-18 0,0 0-19 0,0 0-8 16,0 0-8-16,0 0-7 16,0 0-6-16,-5 15-1 0,5-15-4 0,4 27-4 0,-1-10-3 15,1 4 3-15,1 0-2 0,0 2-3 0,1 0 3 0,1-3-4 16,0 1-1-16,-2-2 0 0,0-6 0 16,-5-13-9-16,6 22 8 0,-6-22 2 0,7 18-1 15,-7-18 1-15,0 0 1 0,5 19 6 16,-5-19-2-16,0 0-6 0,0 0-1 0,0 0 4 0,0 0-1 15,0 0-1-15,0 0-1 0,0 0-1 16,-16-12-1-16,9-1 0 0,-2-7-2 16,0-2-1-16,0-6 0 0,1-3 1 0,2-2-2 0,1-2 5 0,2-2-2 15,3-2 2-15,3 0-5 16,2 1 0-16,1-2-43 0,2 5 56 0,1 0-49 0,2 1 55 16,2 5-52-16,-1-1 56 0,-1 5-51 15,-1 5 52-15,0 2-57 0,-1 2 60 0,0 1-52 0,-1 4 52 16,-8 11-52-16,15-15 54 15,-15 15-54-15,14-10 51 0,-14 10-57 0,0 0 63 0,0 0-53 16,22 5 54-16,-22-5-53 0,6 19 27 16,-3-4 26-16,-3 4-10 0,-1 0 2 0,-3 4-7 15,0 1-3-15,-1 1-3 0,0 0-1 0,-1 0-5 0,0-1 4 16,0-2-2-16,2 0 0 0,-1-2-3 16,0-4-1-16,1-1 4 0,-1 1 0 0,5-16 0 0,-7 23 0 15,7-23-1-15,-7 20 1 0,7-20-1 16,-7 14-1-16,7-14 0 0,-8 11 0 0,8-11-2 0,0 0 4 15,-14 11-3-15,14-11 0 16,0 0-2-16,-13 5 2 0,13-5-4 0,0 0 0 0,0 0 1 16,-17 6 7-16,17-6-2 0,0 0 0 0,0 0-1 0,0 0 1 15,0 0-3-15,-17 2 2 16,17-2-2-16,0 0-2 0,0 0 1 0,0 0 0 16,0 0-2-16,0 0 0 0,0 0 2 15,0 0 0-15,-17 3-5 0,17-3 2 0,0 0 4 0,0 0 0 16,0 0-3-16,0 0 3 0,0 0 3 15,0 0-3-15,0 0 0 0,0 0-20 0,0 0 15 16,0 0 8-16,0 0 1 0,0 0 0 16,0 0-3-16,0 0-1 0,0 0 4 0,0 0-4 0,0 0-5 15,0 0 2-15,0 0 3 0,0 0 1 0,0 0-1 0,0 0 0 16,0 0 2-16,0 0-1 0,0 0 0 16,4 16 0-16,-4-16 2 0,0 0-18 0,21 8 17 15,-21-8 3-15,22 6-7 0,-22-6 4 16,26 2 2-16,-7 0-2 0,-19-2-4 0,35-1 5 0,-15-1-1 15,0 2 0-15,3-3 2 16,-3 1-2-16,-1-1 0 0,-1 0-17 0,0-1-46 0,-2 1-43 0,0 0 19 16,-1-1 2-16,-1-1 0 0,0 0-100 0,-14 5-29 0,21-9-119 15,-21 9-466-15,14-11-341 16</inkml:trace>
  <inkml:trace contextRef="#ctx0" brushRef="#br1" timeOffset="100210.95">10151 8687 521 0,'0'0'466'0,"0"0"-38"16,0 0-156-16,0 0-16 15,0 0-85-15,0 0-5 0,0 0-81 0,0 0 24 0,0 0-63 16,0 0 30-16,0 0-58 16,0 0 34-16,0 0-48 0,0 0 38 0,0 0-44 0,0 0 49 0,0 0-24 15,9 10 26-15,-9-10-1 0,0 0 14 0,14-10-29 0,-4-1 25 16,-1 1-11-16,3-5-13 16,1 0-6-16,0-2-3 0,0-2-6 0,-2 1-40 0,0-1 53 15,-1 3-21-15,-3 2 61 16,-2 0-42-16,-5 14 54 0,4-19-57 0,-4 19 55 0,0 0-21 15,-6-21-10-15,6 21-9 0,0 0-7 16,-18-7-17-16,18 7 0 0,-20 4 1 0,6 4-6 16,0 2-2-16,-3 3-3 0,3-1-2 0,-1 3-3 15,2 1 5-15,2 1-4 0,0 0-2 0,2 0-2 16,4 0 2-16,1-3-6 0,4-14 0 0,0 25-4 0,0-25 3 0,7 19-32 16,-7-19 42-16,16 15-2 15,-16-15 2-15,30 1-1 0,-7-7-3 0,6-4 4 0,2-4-2 16,3-6 1-16,8-9 2 0,-1-2-3 15,-4-2 1-15,-3-2 0 0,-9 6-2 0,-2 1-1 16,-4 3 3-16,-4 0-2 16,-6 7 0-16,-3 3 2 0,-6 15-52 0,4-23 54 0,-4 23-54 15,-2-16 66-15,2 16-54 0,0 0 56 0,-11-13-55 0,11 13 57 16,0 0-55-16,-22 7 55 0,22-7-55 16,-19 15 55-16,10-6-57 0,2 3 57 0,1-1-45 0,2 6 45 15,4-17-3-15,0 25-4 16,2-8-7-16,4 2-2 0,2 1 2 0,2-1 0 0,4 6-5 15,2 0 3-15,1 0-5 16,2 1 4-16,-1 2-4 0,1-3 4 0,1 3-1 0,-1 0 0 16,-2-2-1-16,-2-2 1 0,-3-3 1 0,-3-1-3 0,-3 0 1 15,-3 1 2-15,-3-2-15 0,-3 3 13 16,-5 1 1-16,-5 2 2 0,-5 0-2 0,-3-5-1 0,-3 0 3 16,0-2 1-16,-3-4-3 0,2-6-10 15,1-5-25-15,4-3-29 0,-3-6-36 0,2-4-29 0,0-9-47 16,5-6-29-16,3-4-28 15,3-4 18-15,4-1-37 0,3-1 41 0,3-2 40 0,4 2 66 16,1 0-3-16,3 1 76 16,3 2 54-16,0 1 76 0,2 4-26 0,-1 2 0 15,-2 6 4-15,2 2-4 0,-1 1-14 0,-1 2-18 16,0 4 8-16,-10 10-11 0,17-12-55 0,-17 12 69 16,16-5 31-16,-16 5-37 0,0 0 15 0,23 5-18 0,-23-5 31 15,19 15 12-15,-9-6-21 16,0 2-13-16,-1 0-14 0,0-1-11 0,1 0-20 0,-2 1 17 0,-8-11-24 15,14 14 23-15,-14-14-21 16,11 11 12-16,-11-11-6 0,0 0 50 0,12 8-13 0,-12-8 4 16,0 0-17-16,0 0 9 0,9-13 5 0,-9 13-6 0,-1-19-5 15,1 19-2-15,-5-29 4 0,-2 9-58 16,2 0 55-16,-1 0-52 0,1 2 67 0,0 0-63 0,2 3 51 16,0-1-52-16,3 16 51 15,-2-25-61-15,2 25 57 0,4-20-59 0,-4 20 54 0,12-20-56 16,-12 20 55-16,16-14-56 15,-16 14 52-15,23-12-58 0,-10 8 64 0,3-1-9 0,0 2-4 16,2 0-2-16,1 2-3 0,3-3-8 16,-2 2-1-16,3 0 3 0,-4-1 0 0,0 2-3 0,-2 0 1 15,1-4-1-15,-18 5-2 0,26-2 1 0,-26 2 1 16,20-4 0-16,-20 4-1 0,16-6-2 16,-16 6 2-16,11-8 1 0,-11 8-1 0,8-12 1 0,-8 12 1 15,0 0-6-15,4-17 8 16,-4 17 15-16,0 0-3 0,-4-16 4 0,4 16 4 0,0 0-1 15,-10-12-5-15,10 12-5 16,0 0-3-16,-14-6-3 0,14 6-10 0,-15 4-3 0,15-4 8 0,-17 14 0 16,8-2-1-16,-1 3-2 0,2 3-1 0,1 0-5 15,2 1 0-15,0 1 0 0,3-1 6 16,2 0 1-16,1-1 6 0,4 2-10 0,1-1 10 16,2-1-11-16,1-2 8 0,3-2-8 0,1-2 9 15,2-5-17-15,-1-1 18 0,4-6-10 0,0-2 9 0,6-5-14 16,4-7-29-16,1-4-39 15,-1-4-33-15,0-4-10 0,0-2-81 0,-6-1 100 0,-1-2-15 16,-2 0 49-16,-5 1-13 16,-3 1 43-16,-3 6-20 0,-3-1 38 0,-2 0-28 0,-3 7 64 0,0 1 17 15,-4 1 10-15,0-1 1 0,4 16 9 0,-12-21 8 16,12 21-8-16,-15-15-14 0,15 15-6 16,-17-5-8-16,17 5-5 0,0 0-4 0,-21 2-52 0,21-2 54 15,-13 13-51-15,13-13 52 0,-9 20-52 16,9-20 53-16,-2 27-55 0,4-11 60 15,3 6-56-15,0-3 49 0,3 3-65 16,0-1 71-16,2 0-58 0,-1 0 62 0,1 1-53 0,-2-3 53 16,0 2-53-16,-2-3 52 0,1-4-3 0,-4 1-5 0,-3-15-5 15,2 25-1-15,-2-25-16 0,-5 25 15 16,-4-12-11-16,-2 2 6 0,2-5 3 0,-5 1-4 16,-1-1-49-16,-2-1-46 0,0-3-52 15,0 0-37-15,0-4-26 0,17-2-22 0,-26-2-17 0,12-5-147 16,4-3-243-16,4-3-160 15</inkml:trace>
  <inkml:trace contextRef="#ctx0" brushRef="#br1" timeOffset="100499.42">11347 7960 951 0,'9'-13'535'0,"-9"13"-128"0,0 0-86 16,0 0-63-16,0 0-60 0,0 0-48 0,0 0-29 0,-19 5-19 15,19-5-17 1,-16 20-60-16,4-6 42 0,2 1-63 0,1 3 44 0,1-1-57 15,4-2 51-15,2 2-53 16,2-17 46-16,3 33-61 0,3-14 59 0,3 0-50 0,0 0 50 16,2-1-54-16,4-1 49 0,-1 0-51 0,-1-2 50 0,0-1-50 15,-1-2 54-15,-3 0-58 0,0-1 51 16,-9-11-49-16,12 17 51 0,-12-17-46 16,6 16 52-16,-6-16-62 0,-1 19 62 0,1-19-52 0,-9 25 49 15,1-13-50-15,0 0 50 0,-2 0-4 16,1 0-1-16,-2-4-6 0,0 0 2 0,11-8-8 15,-18 9-36-15,18-9-42 0,0 0-35 0,0 0-34 16,-18-3-55-16,18 3-83 0,0 0-145 0,1-27-254 16,5 11-202-16</inkml:trace>
  <inkml:trace contextRef="#ctx0" brushRef="#br1" timeOffset="100639.56">11407 8215 541 0,'9'-11'511'0,"-9"11"-70"16,12-11-153-16,-12 11-19 0,11-11-87 0,-11 11-5 0,0 0-67 15,0 0 5-15,16-6-57 0,-16 6 19 16,0 0-45-16,13 6 26 0,-13-6-43 0,12 9 23 15,-12-9-34-15,11 10 30 16,-11-10-39-16,11 8 45 0,-11-8-42 0,0 0 16 0,17 4-72 16,-17-4-72-16,12-6-139 0,-12 6-489 0,14-16-278 0</inkml:trace>
  <inkml:trace contextRef="#ctx0" brushRef="#br1" timeOffset="100949.42">11526 7878 953 0,'-10'-8'493'0,"10"8"-130"0,-18-13-56 15,18 13-77-15,-12-6-41 0,12 6-50 0,0 0-35 0,0 0-21 16,-8 10-16-16,8-10-12 16,0 21-13-16,0-21-11 0,6 28-37 0,-1-10 34 0,3 0-44 15,1-1 46-15,-1 1-45 0,1 0 39 0,0-4-54 0,0-1 48 16,-2 0-32-16,-7-13 37 0,12 18-54 16,-12-18 63-16,10 11-27 0,-10-11 67 0,0 0-47 0,11 8 50 15,-11-8-57-15,0 0 51 16,0 0-6-16,16-10-12 0,-16 10-5 15,5-15 0-15,-5 15 1 0,2-15-2 0,-2 15-6 16,0-18-9-16,0 18-3 0,-3-18-1 0,3 18-6 0,-7-19-3 16,7 19-2-16,-10-16-3 0,10 16-4 0,-11-12-1 15,11 12-3-15,-17-7-1 0,17 7-8 16,-19-3-2-16,19 3-12 0,-21 1-22 16,21-1-28-16,-20 6-30 0,20-6-17 0,-14 6-44 0,14-6-22 15,0 0-95-15,0 0-575 0,0 0-444 0</inkml:trace>
  <inkml:trace contextRef="#ctx0" brushRef="#br1" timeOffset="101249.42">11658 7919 803 0,'18'-1'548'0,"-18"1"-142"0,0 0-89 0,0 0-61 0,0 0-54 16,0 0-56-16,3 16-28 0,-3-16-4 16,0 0-23-16,-6 19-14 0,6-19-17 0,-5 15-56 0,5-15 41 15,0 0-50-15,-4 20 41 0,4-20-48 16,0 0 43-16,0 0-49 0,-2 18 48 15,2-18-39-15,0 0 88 0,0 0 15 16,0 0 2-16,0 0 6 0,0 0-2 0,0 0-3 0,6-13 20 16,-6 13-26-16,1-17 17 0,-1 17-32 0,2-24 19 0,-2 24-46 15,2-25 22-15,1 9-43 16,1 2 23-16,0-1-63 0,3 3 26 0,-7 12 15 0,10-20-36 16,-10 20 40-16,15-17-35 0,-15 17 31 15,20-9-40-15,-20 9 32 0,18-5-33 0,-18 5 30 0,20 5-34 16,-20-5 35-16,23 12-27 15,-12-1 25-15,1 3-29 0,-4 3 26 0,-1 2-62 0,-3-3-69 16,-4-16-90-16,0 30-91 0,-4-16-247 16,0 3-437-16,1-3-683 0</inkml:trace>
  <inkml:trace contextRef="#ctx0" brushRef="#br1" timeOffset="101819.42">12362 6513 769 0,'-13'-4'488'0,"13"4"-87"0,-25-6-133 0,10 12-9 0,-3 2-103 0,-1 11 8 0,0 10-70 16,-2 6 12-16,-3 15-59 0,2 7 34 16,-1 8-12-16,-2 7 30 0,2 7-18 0,2 4-54 0,4-3 37 15,4 0-64-15,5-5 52 0,10-5-54 0,6-6 45 0,8-7-53 16,7-8 48-16,8-5-3 0,4-10-10 16,4-7-3-16,-1-12-60 0,2-8-66 0,3-4-139 15,-2-8-634-15,1-7-491 0</inkml:trace>
  <inkml:trace contextRef="#ctx0" brushRef="#br1" timeOffset="102215.37">12479 6774 1043 0,'-15'-13'480'0,"-1"1"-79"15,0 2-136-15,5 2-1 0,11 8-100 16,-19-14 3-16,19 14-94 0,-13-7 38 0,13 7-65 15,0 0 36-15,0 0-64 0,-13 7 39 0,13-7-55 0,-2 25 43 16,4-6-51-16,0 6 44 0,1 11-52 16,3 2 50-16,-1 5-4 0,4 1-23 0,2 9 9 15,0-11-5-15,1 0-38 0,3-5 54 0,1-3-66 0,2-5 49 0,2-6-30 16,1-6-26-16,-2-9-26 16,2-4-10-16,-1-4-2 0,0-4 5 0,3-3 15 0,-3-4 6 15,-2-1 19-15,2-6 3 16,-7 1 7-16,-1-1 21 0,-1-3 21 0,-4 2 12 15,0 4 28-15,-3 0 14 0,-4 15-1 0,2-20-9 16,-2 20 5-16,0 0-9 0,-1-21-12 0,1 21-5 16,0 0-12-16,0 0-8 0,0 0-2 0,0 0 3 15,0 0-9-15,0 0-16 0,-10 9 14 0,10-9-8 0,2 27 2 16,1-9-2-16,-1 5-35 0,0-2 50 16,3 2-55-16,-1-3 58 0,2 0-44 0,1-5 46 15,3-3-42-15,-3-2 47 0,-7-10-95 0,18 13-47 16,-18-13-171-16,0 0-539 15,19-5-396-15</inkml:trace>
  <inkml:trace contextRef="#ctx0" brushRef="#br1" timeOffset="102659.57">12794 7003 635 0,'0'0'522'15,"-5"-18"-134"-15,5 18-84 16,0 0-40-16,0 0-42 0,0 0-35 0,-4-15-39 0,4 15-26 15,0 0-21-15,0 0-18 0,0 0-23 16,0 0-12-16,0 0-10 0,0 0-7 0,0 0-6 0,0 0-6 16,0 0-2-16,4 15-5 0,-4-15-1 0,4 18 1 0,-4-18-3 15,8 19-4-15,-8-19-1 16,9 19-7-16,-9-19 1 0,11 19 6 0,-11-19-3 16,10 15-44-16,-10-15 58 0,10 11-46 0,-10-11 48 15,0 0-42-15,9 13 69 0,-9-13 6 0,0 0-7 16,0 0-9-16,0 0-6 15,0 0 2-15,0 0 13 0,0 0-16 0,0 0 11 0,-2-22 2 16,2 22-4-16,-7-20-7 16,7 20-4-16,-11-19 15 0,11 19-8 0,-9-18-6 0,9 18-7 0,-5-16-4 15,5 16-5-15,0 0-3 0,0-23-4 0,0 23 2 16,14-18-56-16,-5 9 64 0,2 0-52 16,5 2 55-16,2 0-51 0,4-1 56 0,-3 7-59 0,0-2 56 15,-1 3-46-15,0 3 53 16,3 3-4-16,-1 0-4 0,-3 2-3 0,0 4-2 0,-4 1-1 0,-1-1-2 15,-2 5 2-15,-1-2-4 16,-5 2 4-16,0-3-4 0,-2 4-3 0,0-1 0 16,-2-17-3-16,0 26-21 0,0-26-49 0,2 23-91 0,-2-23 6 0,4 16-46 15,-4-16-129-15,0 0-135 0,0 0-266 16,9 8-253-16</inkml:trace>
  <inkml:trace contextRef="#ctx0" brushRef="#br1" timeOffset="103389.19">13212 7075 531 0,'0'0'573'0,"0"0"-118"15,6-14-104-15,-6 14-51 0,0 0-48 0,0 0-58 0,0 0-58 16,7-14-23-16,-7 14-36 16,0 0 3-16,9-19-18 0,-9 19-11 0,9-19-14 0,-2 7-49 15,2 0 44-15,-2 1-48 0,-1-2 45 0,1 1-47 0,-7 12 47 16,12-19-31-16,-12 19 57 0,6-19-51 16,-6 19 55-16,3-15-49 0,-3 15 61 0,0 0-52 0,0-18 56 15,0 18-64-15,0 0 42 16,-9-14-63-16,9 14 57 0,0 0-59 0,-19 2 53 0,19-2-61 15,-20 9 54-15,9 1-56 0,-2 2 53 16,1 1-8-16,1 2-5 0,2-2-6 0,4 2-1 16,-1-1-4-16,6-14-1 0,0 25 0 0,0-25-2 0,6 24-3 15,-6-24 0-15,14 22 2 0,-14-22 0 16,20 9 1-16,-20-9-1 0,29 2 0 0,-11-4 2 16,3-3-3-16,-1-3 3 0,2-4-4 15,3-3-7-15,-5-1-6 0,-2 1 0 0,-2-1 1 0,-3 0 0 0,-4 0 1 16,-1-2 5-16,-4 4-13 15,-4 14 4-15,0-27 14 0,0 27-45 0,-4-21 71 0,4 21-50 16,-12-19 62-16,12 19-59 16,-15-13 55-16,15 13-58 0,-15-7 54 0,15 7-74 0,0 0 71 15,-19-4-53-15,19 4 52 0,0 0-57 0,-12 10 59 16,12-10-63-16,0 0 59 0,-2 16 0 16,2-16-4-16,9 16-3 0,-9-16-5 0,14 14-2 0,-14-14-3 15,15 12-2-15,-15-12 1 16,16 11-4-16,-16-11-1 0,15 6 3 0,-15-6-2 15,14 6-3-15,-14-6 4 0,0 0 0 0,13 5-5 16,-13-5 2-16,0 0 3 0,0 0 0 0,14 10-1 16,-14-10-2-16,0 0 3 0,0 0-1 0,5 17-2 15,-5-17 0-15,0 0 1 0,0 0 5 0,6 16-10 0,-6-16 7 16,0 0-5-16,0 0-5 0,9 13 5 0,-9-13 1 16,0 0 2-16,0 0-12 0,0 0 12 15,0 0 0-15,18-1 5 0,-18 1-3 0,0 0 1 0,0 0-1 16,11-11-1-16,-11 11 1 0,0 0-2 15,0 0-3-15,0 0 1 0,10-11-3 0,-10 11 1 0,0 0 0 16,0 0 2-16,0 0-2 16,0 0 1-16,0 0 2 0,19 0 0 0,-19 0-5 0,15 4 1 15,-15-4 6-15,17 4-1 0,-17-4 0 0,20 5 3 0,-20-5-3 16,0 0 4-16,21 1 9 16,-21-1 6-16,0 0 10 0,17-7 6 0,-17 7 21 15,0 0 3-15,5-16 5 0,-5 16 1 16,-2-19-4-16,2 19-8 0,-9-24-13 0,2 9-7 0,0 4-7 15,0-3-7-15,7 14-3 16,-11-20-5-16,11 20-3 0,-6-17-6 0,6 17-2 0,0 0-1 16,2-20-31-16,-2 20-88 0,17-19-136 0,0 7-79 0,0 0-737 15,10-1-823-15</inkml:trace>
  <inkml:trace contextRef="#ctx0" brushRef="#br1" timeOffset="104009.6">13661 5996 8 0,'0'0'608'15,"15"15"-225"-15,-1 2-91 16,2 4-66-16,6 4-64 0,0 4-24 0,11 8-13 16,0 1-41-16,1 6-18 0,2 3 46 0,-1 4 59 15,-1 2-69-15,0-1 12 0,-3 0-61 0,-2-2 27 0,-4-2-50 16,-6 0 26-16,-6-10-40 15,-5 3 81-15,-7-1-49 0,-6 0 27 0,-8 0-13 0,-12 9-6 16,-8-2-11-16,-8 1-31 16,-9-3-114-16,-4-4-183 0,-6-1-556 0,-1-3-416 0</inkml:trace>
  <inkml:trace contextRef="#ctx0" brushRef="#br1" timeOffset="115839.09">16510 7367 413 0,'0'0'561'0,"-21"2"-140"15,21-2-145-15,0 0-110 16,0 0-108-16,-17 2-220 0,17-2-344 0,0 0 25 0</inkml:trace>
  <inkml:trace contextRef="#ctx0" brushRef="#br1" timeOffset="117729.23">17688 6041 654 0,'0'0'447'0,"0"0"-56"0,0 0-135 0,0 0 5 15,0 0-86-15,-2-20 17 0,2 20-70 16,0 0 17-16,0 0-67 0,0 0 23 0,0 0-55 0,0 0 27 15,0 0-52-15,0 0 35 16,0 0-50-16,0 0 34 0,0 0-48 0,0 0 37 0,0 0-33 16,0 0 36-16,0 0-44 0,0 0 42 15,0 0-42-15,0 0 43 0,0 0-41 0,-1 22 36 16,1-22-1-16,-1 23-3 0,1-23-1 0,-1 29-6 0,-1-13-6 0,1 4-17 16,-2 2 28-16,1 1-28 15,-1 2 32-15,0-1-4 0,0 1-6 0,1 1-2 0,-3 1-1 16,2 1-1-16,0 5-35 0,-2 1 44 15,2 0-39-15,0 1 41 0,0 1-38 0,1-1 38 16,0 0-50-16,-1 2 59 0,0-1-53 16,1 3 53-16,-1 0-8 0,0 1 3 0,0-1-4 0,-2 3-28 15,0-1 26-15,1 4-23 0,-1-1 25 0,0 1-5 16,0 2-8-16,-1 0 1 16,-1 9 4-16,0-9-45 0,0 11 64 0,-1-1-32 0,0-1 44 0,2-10-7 15,-4 11-6-15,3-10-4 16,0-2-19-16,-2 12 20 0,3-11-21 0,-2 11 15 0,2-9-10 15,-1 8 5-15,-1 0-1 0,2 1 0 16,-1 0-2-16,1 0-3 0,1-9 2 0,-1 9-3 0,0 1 1 16,2-10-1-16,-2 10 1 0,2-10-4 0,0 2-9 15,-2 9 15-15,2 0-11 0,-1 0 11 16,1-1-2-16,0 3-1 0,0 1-2 0,0-3 1 0,-1 1 1 16,1 0-2-16,0-1-1 15,1-9-7-15,-1 10-6 0,0-11 49 0,-1 12-7 0,-2 0 0 16,1 1-14-16,0 1 4 0,-2-2-3 15,1 1-3-15,-2 0-1 0,1 0-16 0,-1-1 8 16,0-1 4-16,0-1 0 16,0 2 5-16,-1 0-7 0,1-3 12 0,0 1-9 0,3 0 5 0,-4 1-5 15,-1 0 3-15,2 2 0 0,-3-1-4 0,2 2-1 16,0-3-4-16,-2 2-14 0,2-1 14 16,-1 1 4-16,-2 0-3 0,2 0 1 0,-1 1-24 0,0-1 27 15,0 0-1-15,-1 0-2 16,1 0-2-16,-2 0 0 0,1-2-5 0,0 1 3 0,-1-3-5 0,1 0 4 15,-2-1-4-15,1-2 5 16,-1-2-4-16,2 0 7 0,-1-2 0 0,3-8-3 0,1 0-5 16,-1-1 4-16,1 2-4 0,-2 8 1 0,1-9 3 0,2 1-50 15,0 0 58-15,-3 1-52 16,2-2 56-16,0 0 1 0,-2-1-7 0,3-1 2 0,0 1-5 16,-2-2 3-16,2 1-6 15,1-2 5-15,-1-1-5 0,2-1 0 0,0 0-10 0,1-2-32 16,0-2-37-16,0-1-24 0,2-6-26 15,1-1-53-15,1-2-163 0,-1-5-494 0,1-1-420 16</inkml:trace>
  <inkml:trace contextRef="#ctx0" brushRef="#br1" timeOffset="118739.34">15128 12214 797 0,'-7'-20'484'0,"7"20"-104"0,-6-16-123 0,6 16 5 0,0 0-101 0,-2-20 8 16,2 20-73-16,5-14 6 15,-5 14-53-15,13-11 18 0,-13 11-42 0,25-11 30 0,-4 7-59 16,2 1 45-16,3-1-47 0,11 1 37 16,3 1-38-16,5-2 31 0,5 2-38 0,14-1 36 0,5-1-34 15,5 1 33-15,1-1-48 0,6 1 50 0,5-2-39 16,3 0 45-16,8 0-43 0,3 1 35 16,3-1-38-16,25 1 36 0,-21 0-1 0,26 0 4 0,2 1-58 15,1 0 52-15,0 1-45 16,1 2 49-16,0 0-1 0,3 0-2 0,2 1-28 15,5-1 41-15,2 0-41 0,0-1 44 16,2 1-11-16,3 0 10 0,5-5-53 0,2 1 59 0,1-1-51 16,2 1 48-16,4-3 8 0,5-1 2 0,-2-4-5 0,4 2-24 15,1-3 3-15,3 0 10 16,1-4-4-16,0 0-3 0,-1 1-5 0,0-3-9 0,2 1 8 16,-1-3 1-16,-3 2-8 0,-2 0-6 15,-2-1-3-15,-2-1 9 0,-3 1-2 0,-5 2-1 0,-7-1 1 16,-6 1 0-16,-5-2 1 0,-6 0-21 15,-7 1-72-15,-5-2-97 0,-16-2-149 0,-25 3-533 16,-5 0-467-16</inkml:trace>
  <inkml:trace contextRef="#ctx0" brushRef="#br1" timeOffset="119769.31">16688 6763 101 0,'18'-2'569'0,"4"-2"-185"0,3 1-64 0,1 1-74 0,1-1-50 0,8-2-16 16,1 2-48-16,3-2 21 15,3 1-51-15,1-3-4 0,6 4-35 0,11-6 6 0,4 0-30 16,2-1 38-16,3 0-46 0,1-2 6 15,3-1-32-15,1-3 43 0,2 1-43 0,-2 0 33 16,0-1-36-16,-2 1 32 0,-7 0-34 16,-3 2 34-16,-9-3-71 0,-14 9-80 0,-4-1-161 0,-12 2-476 15,-23 6-277-15</inkml:trace>
  <inkml:trace contextRef="#ctx0" brushRef="#br1" timeOffset="120739.35">16036 5857 513 0,'0'0'554'0,"-29"-1"-88"15,29 1-163 1,-26-1-8-16,26 1-117 0,-21 1 2 0,21-1-89 0,-15 4 14 16,15-4-45-16,0 0 19 0,-15 9-61 0,15-9 36 0,0 0-44 15,0 0 27-15,0 0-37 0,10 13 36 16,-10-13-42-16,0 0 37 0,25-4-40 0,-10-1 42 0,-1-1-42 16,3-4 44-16,-1-1-35 15,0 0 58-15,-3-1-31 0,-3 2 62 0,-2 0-48 0,-8 10 69 16,8-18-63-16,-8 18 43 0,0 0-63 15,-2-22 43-15,2 22-61 0,-13-13 46 0,13 13-59 0,-22-8 48 16,22 8-64-16,-30-1 56 16,12 2-53-16,0 2 51 0,0 0-56 0,2 2 50 0,16-5-54 15,-25 6 12-15,25-6-18 0,-17 8 62 0,17-8-56 0,0 0 51 16,0 0-54-16,0 0 55 16,0 0-55-16,14 6 55 0,1-12-60 0,4-2 61 0,4-3-54 15,1-2 51-15,2 0-51 0,-1 0 53 16,-5 1-54-16,-3 3 52 0,-3 2-54 0,-14 7 67 0,19-11-53 15,-19 11 56-15,14-7-47 0,-14 7 50 16,0 0-58-16,14-4 51 0,-14 4-63 0,0 0 58 16,0 0-47-16,3 13 44 0,-3-13-52 0,-4 31 51 0,-1-9-58 15,-1 12 58-15,0 1-51 16,-2 6 53-16,1 3 0 0,-2 12-5 0,0 0-3 0,0 1 4 16,4-9-8-16,0-1 2 0,3 0-11 15,1-2-3-15,1-4-1 0,1-2 2 0,2-5-1 0,2-8-6 16,1-3-37-16,2-6-45 15,0-7-33-15,-8-10-37 0,20 7-46 0,-20-7-25 0,32-11 13 16,-15-1-124-16,3-6-37 0,-1-4 0 16,-1-3 78-16,-2 1 75 0,-4 0 66 0,-1-3 183 0,-3 5 223 15,-4 2-38-15,-1-1-13 0,-1 1-3 0,-2 20-51 0,-2-26 33 16,2 26-40-16,-3-24 18 16,3 24-64-16,-4-14 33 0,4 14-68 0,0 0 32 0,-7-18-69 15,7 18 46-15,0 0-63 0,0 0 35 16,0 0-46-16,0 0 46 0,0 0-60 0,0 0 56 15,0 0-52-15,-7 13 47 0,7-13-7 16,0 0-5-16,13 17-3 0,-13-17-2 0,14 5 2 16,-14-5 2-16,19 0-59 0,-19 0 77 0,21-5-49 15,-21 5 54-15,22-15-35 0,-22 15 52 0,13-16-46 16,-13 16 67-16,6-18-55 0,-6 18 47 0,-8-18-59 0,8 18 45 16,-19-17-60-16,4 10 47 15,-2 3-64-15,0 1 55 0,-2 2-52 0,-1 2 50 0,2 3-8 16,2 0-11-16,1 1-48 0,15-5-36 15,-17 12-49-15,17-12-65 0,0 0-157 0,0 0-578 0,6 21-567 16</inkml:trace>
  <inkml:trace contextRef="#ctx0" brushRef="#br1" timeOffset="121969.42">16687 6034 628 0,'0'0'529'0,"0"0"-79"0,-4-21-135 0,4 21 1 0,0 0-94 16,-7-17 4-16,7 17-77 15,-8-11 24-15,8 11-83 0,-9-9 40 0,9 9-73 0,0 0 36 16,-19-6-67-16,19 6 42 0,0 0-60 15,-28 5 43-15,28-5-57 0,-25 11 49 0,12-4-61 0,1 3 55 16,-1-2-54-16,3 2 45 16,2 0-49-16,8-10 47 0,-11 18-56 0,11-18 60 0,-3 16-53 15,3-16 52-15,0 0-53 0,8 17 51 0,-8-17-50 0,14 4 53 16,-14-4-55-16,0 0 54 16,24 2-55-16,-24-2 52 0,17-3-51 0,-17 3 54 0,0 0-58 0,20-3 60 15,-20 3-49-15,0 0 55 16,0 0-55-16,18-2 49 0,-18 2-56 0,0 0 53 15,0 0-59-15,0 0 58 0,13 9-51 16,-13-9 50-16,0 0-3 0,5 20-5 0,-5-20-8 0,6 18-2 16,-6-18-21-16,10 17-40 0,-10-17-33 0,13 15-25 0,-13-15-15 15,20 8-2-15,-20-8 29 16,25 1 15-16,-9-3 25 0,5-5-8 0,-2-2 14 0,1-1 19 16,-1-2 6-16,-3-3-8 15,0-1 32-15,-4 0 7 0,-2 1 32 0,-2-2-7 0,-2 2 43 0,-6 15-33 16,3-25 54-16,-3 25-43 15,-3-23 64-15,3 23-62 0,-7-20 60 0,7 20-73 0,-10-17 49 16,10 17-63-16,-10-11 40 0,10 11-62 16,0 0 43-16,-14-6-63 0,14 6 59 0,0 0-58 0,-11 11 52 15,11-11-57-15,-3 18 53 0,3-18-53 0,3 31 46 0,2-12 3 16,1 4-6-16,0 0-4 16,1 0-8-16,0 1 5 0,-1 1 1 0,1 0-6 0,-2-1 0 15,-2 0-2-15,-1-2 2 16,-2-1 0-16,-3 1-2 0,-2-3-1 0,-3 2 0 0,-3-2-2 15,-3 3 2-15,-2-7-2 16,-1 0 1-16,-2-2-6 0,-1-3-11 0,0-2 19 0,-1-2 2 16,2-4-3-16,19-2-30 0,-27-4-53 0,14-3-44 15,5-5-21-15,4-4-10 0,3-2-23 0,5-4 46 16,5-5 14-16,4-2-5 0,3 3 9 0,3 0-56 0,-1 2-12 16,1 2-36-16,1 1 44 15,-1 2 35-15,-2 5 26 0,-1 1 22 0,0 3 41 0,-4 1 10 16,0 2 86-16,-12 7 100 15,19-9 9-15,-19 9 14 0,13-7-29 0,-13 7 13 0,0 0-55 0,17-7 12 16,-17 7-57-16,0 0 13 16,0 0-41-16,16-7 24 0,-16 7-42 0,0 0 28 0,0 0-22 15,15-6 32-15,-15 6-43 0,13-8 48 0,-13 8-44 0,19-15 40 16,-8 6-60-16,0 0 56 16,-1-1-39-16,-1 2 54 0,-9 8-33 0,16-15 62 0,-16 15-49 15,10-14 55-15,-10 14-54 16,7-12 63-16,-7 12-56 0,0 0 45 0,3-14-63 0,-3 14 41 15,0 0-57-15,0 0 43 16,-8-13-59-16,8 13 49 0,0 0-58 0,0 0 49 0,-22 0-55 0,22 0 46 16,-17 10-55-16,17-10 59 0,-20 17-7 0,10-6-6 0,2 1-2 15,1 2-8-15,-1 1-2 16,4 0 1-16,2 1-1 0,2-16-2 0,0 31-1 0,4-14 5 16,2 1-9-16,3 0 7 15,1 0-11-15,2-1 12 0,2-3-10 0,1-1-26 0,4-5-78 16,0-2-87-16,3-1-11 0,4-2-99 15,2-5-629-15,0 1-591 0</inkml:trace>
  <inkml:trace contextRef="#ctx0" brushRef="#br1" timeOffset="124449.1">22326 11739 370 0,'0'0'523'0,"0"0"-102"0,0 0-133 0,0 0-29 16,0 0-70-16,0 0-17 15,0 0-53-15,0 0-9 0,0 0-41 0,0 0 2 16,0 0-36-16,7-13 11 0,-7 13-28 15,0 0 20-15,0 0-25 0,0 0 7 0,0 0-20 0,20-1 17 16,-20 1-18-16,0 0-4 16,31 1 26-16,-31-1-33 0,28 3 41 0,-10-1-28 0,2 0 24 15,5 0-26-15,2 2 25 0,2-2-16 0,-2 1 34 0,13 0-15 16,1 0-7-16,3 0 0 16,1 2 2-16,3-3-8 0,2 3 42 0,14-1-6 0,1-1-7 0,6-2 12 15,1 1-6-15,3-2-11 16,3-1-14-16,3-1 3 0,0-1-5 0,3 2-5 15,2-3-36-15,2 2 36 0,0-2-2 16,0 2-53-16,0-3 57 0,-3 4-58 0,-3 0 62 16,-3 0-4-16,-4 1-3 0,-4 2 1 0,-3-1-8 0,-4 4-1 0,-12-3-4 15,-4 2 4-15,1 1-6 16,-7 0-4-16,-1-1 2 0,-3 2 4 0,-4 1 3 0,-7 0-2 16,-4-3-67-16,-2 1-63 15,-4-2-101-15,-17-3-206 0,21 4-350 0,-21-4-313 0</inkml:trace>
  <inkml:trace contextRef="#ctx0" brushRef="#br1" timeOffset="124819.48">24815 11658 510 0,'-9'-15'450'0,"9"15"-125"15,-7-12-57-15,7 12-62 0,-7-13-37 16,7 13-43-16,-13-18-8 0,13 18 7 0,-13-14-25 0,13 14-5 15,-16-14-24-15,16 14 24 16,-21-12-39-16,21 12 16 0,-21-10-44 0,21 10 59 0,-23-7-54 16,23 7 36-16,-23-7-41 0,23 7 44 15,-20-4-59-15,20 4 46 0,0 0-63 0,-19-4 36 16,19 4-45-16,0 0 47 0,0 0-52 0,0 0 48 16,-11 12-50-16,11-12 48 0,16 16-50 15,-2-6 52-15,7 0-67 0,4 4 61 0,4-3-55 0,4 4 62 16,-1 0-49-16,3-2 49 0,0 2-52 15,1-2 49-15,0 1-51 0,0 0 50 0,-5 0-56 0,-1-3 60 16,-3 3 12-16,-6 2 5 16,-3-2 14-16,-7 1 17 0,-4-1-2 0,-4 2-6 0,-5 0-6 15,-6 3-7-15,-9 5-11 0,-6 2-68 0,-6 0 58 0,-11 6-56 16,-2 0 59-16,-3-3-66 16,1 2 27-16,1-2-142 0,-2-5-41 0,2 4-229 15,5 0-493-15,9-9-539 0</inkml:trace>
  <inkml:trace contextRef="#ctx0" brushRef="#br1" timeOffset="125899.39">24887 13003 718 0,'3'-14'494'16,"-3"14"-71"-16,3-30-144 0,-3 30 2 0,0-26-102 0,0 26 17 16,-7-24-90-16,7 24 34 0,-6-22-68 15,6 22 29-15,-14-21-63 0,5 13 44 0,-3-1-65 16,-1 3 45-16,13 6-61 0,-27-6 49 0,10 4-57 0,17 2 49 16,-30 2-73-16,13 0 62 15,1 2-54-15,0 0 55 0,3 1-50 0,13-5 49 0,-20 12-54 16,20-12 52-16,-9 14-55 0,9-14 53 15,0 0-57-15,2 19 58 0,-2-19-61 0,14 12 64 0,-14-12-54 16,25 11 53-16,-8-8-53 16,-1 0 2-16,2-1 7 0,0-1-3 0,-18-1 55 0,26 3-64 15,-26-3 17-15,20 2 2 0,-20-2 2 0,0 0 2 16,14 12-9-16,-14-12 10 0,-4 15-4 16,-3-2 7-16,-2 2-11 0,-5 2 59 0,1 0-56 15,2 0 46-15,-2 1-54 0,4-1 47 16,4-1-49-16,5-16 51 0,0 27-65 0,4-12 56 15,5-2-55-15,3 0 64 0,3 0-56 16,5 0 44-16,0-1-51 0,3-1 62 0,2-4-77 0,-1-2-4 0,0-3-54 16,1-2-54-16,0-4-41 0,-2 0-117 0,0-6-80 0,-5-1-197 15,2 0-124-15</inkml:trace>
  <inkml:trace contextRef="#ctx0" brushRef="#br1" timeOffset="126119.32">25134 13085 912 0,'0'0'478'0,"-1"-19"-156"0,1 19 13 0,-8-17-108 0,8 17-13 16,-9-15-31-16,9 15-42 0,0 0-32 15,-11-13-28-15,11 13-13 0,0 0-16 0,0 0-32 0,0 0 11 16,0 0 2-16,17-3-4 0,-17 3-8 16,22 9-3-16,-7-3-7 0,5 2 1 0,-5 1 44 0,3 2-58 15,-2 1 51-15,0 2-61 0,-3-1 56 0,-2 1-61 0,-3-1 56 16,-2 0-62 0,-6-13 59-16,4 25-58 0,-4-25 56 0,-9 29-66 0,-2-9 66 0,-2-5-55 15,-7 3 56-15,-2-1-60 16,-2-2 52-16,-2-3-61 0,5-2 46 0,0-2-64 15,2-2 31-15,4-3-75 0,15-3-10 16,-18 1-65-16,18-1-165 0,0 0-464 0,-3-18-347 0</inkml:trace>
  <inkml:trace contextRef="#ctx0" brushRef="#br1" timeOffset="126629.08">25420 13034 456 0,'0'0'601'15,"0"0"-186"-15,0 0-68 0,0 0-109 0,0 0-2 0,0 0-76 16,-8 11-23-16,8-11-24 15,-18 14-24-15,6-5-21 0,4 1 47 0,-2 1-87 0,2 2 6 16,1 0 35-16,1 2-59 16,1 2 43-16,3 0-56 0,2-17 50 0,0 26-53 0,0-26 40 15,11 24-46-15,-3-15 49 0,6-2-52 0,2-3 49 0,3-4-52 16,6-3 47-16,6-6-58 16,0-2 53-16,0-3-71 0,-1-2 71 0,-3 0-59 0,-6-1 17 15,-4 3 11-15,-2 2 12 0,-5 2 21 16,-10 10 9-16,11-19 11 0,-11 19 0 0,0 0-10 15,4-16-14-15,-4 16 3 0,0 0-7 16,0 0-4-16,0 0-2 0,0 0-28 0,-17 7 80 16,17-7-64-16,-8 21 48 0,8-21-67 0,-7 28 63 0,5-8-71 0,-2 3 67 15,0 1-59-15,1 1 22 16,-2 0 33-16,3 1-8 0,-1-2-5 0,-1 0-3 0,2-1-8 16,0-4-51-16,2 0 61 0,-2-1-57 15,2-18 59-15,-3 26-64 0,3-26 71 0,-2 19-56 0,2-19 58 16,-4 16-67-16,4-16 68 15,0 0-61-15,-11 12 63 0,11-12-9 0,0 0-7 0,0 0-5 16,-16-12 2-16,16 12-8 0,-2-25 0 16,4 1-65-16,3-8 68 0,5-4-58 0,4-3 59 15,3-10-56-15,5 2 60 0,2 0-59 0,1 4 60 0,-3 3-55 16,-2 10 60 0,1 3-57-16,-3 5 58 0,0 2-58 0,-3 5 59 0,-1 2-63 0,-3 4 63 15,1 2-58-15,-12 7 68 0,17-8-77 16,-17 8 71-16,0 0-60 0,19 2 8 0,-19-2 4 0,10 12 3 15,-10-12-1-15,0 19 7 16,0-19-14-16,-8 25-44 0,1-8-20 0,-5 1-33 0,-1-1-96 16,-8 4-659-16,-1-2-491 0</inkml:trace>
  <inkml:trace contextRef="#ctx0" brushRef="#br1" timeOffset="128239.52">16059 6873 850 0,'-5'-16'493'16,"5"16"-52"-16,-8-13-126 0,8 13 1 0,-9-12-105 0,9 12 3 16,0 0-82-16,-12-13 20 0,12 13-77 0,0 0 31 0,0 0-72 15,-9-9 40-15,9 9-61 0,0 0 42 16,0 0-54-16,-9 18 42 0,9-18-8 0,-5 24-6 0,1-9-7 16,2 3-1-16,0 0-5 15,1 2-8-15,0 4 5 0,-1-2-4 0,2 1 2 16,0-2-2-16,0-2-2 0,0-1-34 15,0-18-65-15,2 28-56 0,-2-28-75 0,4 18-146 0,-4-18-471 16,0 0-420-16</inkml:trace>
  <inkml:trace contextRef="#ctx0" brushRef="#br1" timeOffset="128719.22">16116 6954 918 0,'0'0'474'0,"0"0"-119"0,0-19-54 0,0 19-55 15,0 0-50-15,0 0-45 16,0 0-40-16,-8-12-24 0,8 12-19 0,0 0-18 0,0 0-11 15,0 0-3-15,-9 15-10 0,9-15 2 16,0 0-7-16,-1 18-12 0,1-18 1 0,3 14-24 0,-3-14 24 16,7 14-21-16,-7-14 24 0,11 7 3 0,-11-7-1 0,0 0-2 15,27-2-7-15,-27 2 5 16,23-13-2-16,-13 4 3 0,0-1-43 0,-10 10 46 0,9-21-36 16,-9 21 44-16,-1-20-40 0,1 20 50 15,-11-23-47-15,1 12 47 0,-4 0-50 16,-2 1 42-16,-1 3-49 0,-3 1 49 15,2 2-42-15,2 0 47 0,16 4-50 0,-26-5 43 0,26 5-47 16,-17-1 50-16,17 1-52 0,0 0 45 16,0 0-44-16,0 0 49 0,0 0-49 0,0 0 39 0,20 7 6 15,1-8-50-15,5-1 54 0,4-1-54 0,6 2 55 0,1-2-46 16,-1 1 44-16,-5 1-48 16,1 0 48-16,-3 1-47 0,-2 1 47 0,-3 1-48 0,-1 2 49 15,-5 2-46-15,-4 0 6 0,-3 1 39 16,-2 3-40-16,-9-10 47 0,13 18-60 0,-13-18 57 0,7 22-4 15,-7-22-5-15,6 17-4 16,-6-17-3-16,5 15-3 0,-5-15 0 0,9 13-2 0,-9-13 23 16,11 6 17-16,-11-6 1 0,0 0 2 0,27-4-2 0,-27 4 8 15,23-12 10-15,-23 12-6 0,16-16-57 16,-16 16 62-16,8-19-54 0,-8 19 49 0,-3-21-58 16,-3 8 47-16,-6 3-58 15,-4-1 43-15,-2 1-57 0,-3 6 59 0,-1-1-58 0,3 4 21 16,0 1-127-16,1 1-11 15,18-1-118-15,-30 6-722 0,30-6-682 0</inkml:trace>
  <inkml:trace contextRef="#ctx0" brushRef="#br1" timeOffset="130249.49">16745 12765 26 0,'0'0'616'0,"0"0"-190"0,0 0-99 0,0 0-85 16,-1-18-41-16,1 18-31 0,0 0-21 15,0 0-9-15,0 0-17 0,-5-14-11 0,5 14-15 16,0 0-18-16,0 0-9 16,0 0-16-16,-4-19-16 0,4 19-7 0,0 0-5 0,0 0 1 15,0 0 2-15,4-17-8 0,-4 17-2 16,0 0 16-16,0 0 5 0,0 0-3 0,0 0 3 0,0 0-24 15,0 0 28-15,4-14 2 16,-4 14-15-16,0 0-12 0,0 0 4 0,0 0-6 0,0 0-3 16,0 0 1-16,-7 14-6 0,7-14-44 0,-8 25 58 0,4-10-30 15,-1 6 53-15,-1 2-47 0,-1 3 54 16,1 6-51-16,0 1 49 0,0 3-24 0,1 4 92 16,0 3-52-16,-3 5 36 15,2-3-10-15,-1 12-18 0,-2-2-16 0,1 1 8 0,-1 0-28 16,0 0-10-16,-2-4-6 0,1 3-7 15,1-12-63-15,-2 1 38 0,0-4-101 0,1-2-6 0,0-2-97 16,2-3-11-16,3-10-131 16,2-4-572-16,3-19-584 0</inkml:trace>
  <inkml:trace contextRef="#ctx0" brushRef="#br1" timeOffset="130829.5">16270 12397 585 0,'0'0'467'0,"0"0"-45"16,-17-1-143-16,17 1-5 0,0 0-90 0,0 0-1 0,-20 4-70 15,20-4 6-15,-12 6-62 0,12-6 20 16,-14 12-59-16,6-2 51 0,0 3-64 0,0 3 38 0,0-1-40 15,2 2 28-15,1-3-1 16,2 2-10-16,0-1-3 0,3-15-6 0,1 30-6 0,-1-30 4 16,6 26 2-16,-1-13-7 0,1-1-31 0,-6-12 36 15,16 16-17-15,-16-16 49 0,18 8 1 16,-18-8-5-16,22-2 15 0,-10-4-2 0,1-3-1 0,1-2-52 16,-2-3 58-16,-1-2-55 15,-3-3 52-15,-4-2-62 0,0 2 55 0,-6 0-57 0,-3-1 57 16,-2 1-49-16,-2 2 52 0,-5 3-59 15,-1 3 50-15,-2 5-56 0,0 4 51 0,-3 3-60 0,-1 5 55 16,0 2-56-16,1 4 15 16,4 4-124-16,2-1-118 0,5 3-656 0,4-2-550 0</inkml:trace>
  <inkml:trace contextRef="#ctx0" brushRef="#br1" timeOffset="131959.76">18953 9921 844 0,'0'0'499'0,"-14"-9"-84"0,14 9-136 0,0 0-18 0,-22 2-91 16,12 8-3-16,-1 3-83 0,-3 5 27 0,-2 8-26 0,-3 3-23 15,-1 5-27 1,-4 7 17-16,-2 2-29 0,0-2 12 0,0 1-24 0,-1-3 19 0,6-7-23 16,1-5 22-16,0 0-22 0,2-6-51 15,1-4-47-15,3-5-76 0,-1-5-153 16,15-7-452-16,-25 6-294 0</inkml:trace>
  <inkml:trace contextRef="#ctx0" brushRef="#br1" timeOffset="132129.29">18379 10040 563 0,'4'-16'571'16,"-1"1"-176"-16,1 0-72 16,-4 15-101-16,7-20-12 0,-7 20-87 0,14-17 28 0,-14 17-22 15,18-8-73-15,-18 8 32 0,29 2-17 16,-7 4-13-16,7 5-6 0,2 2-13 0,5 3-8 15,12 4-6-15,2 2-10 0,3 1 9 16,4 0 3-16,2 1-136 0,-1-2-241 0,6-3-454 0,-2-5-360 16</inkml:trace>
  <inkml:trace contextRef="#ctx0" brushRef="#br1" timeOffset="132519.12">22190 8213 1398 0,'-7'-13'577'0,"-1"-1"-110"0,-1 4-120 15,9 10-83-15,-18-8-56 0,18 8-40 0,-23 8-34 16,7 7-24-16,-5 9-23 0,-4 7-24 0,-7 11-13 15,-3 6-2-15,-4 4 0 0,-3 3-27 0,-5 1 14 0,-15 14-42 16,-2-2-49-16,10-17-48 0,-3-3-45 0,2-5-61 0,-2-7-165 16,0-8-537-16,2-6-554 0</inkml:trace>
  <inkml:trace contextRef="#ctx0" brushRef="#br1" timeOffset="132699.45">20965 8590 452 0,'0'0'516'0,"-5"-22"-141"0,5 22-101 0,0 0-68 0,2-17-49 15,-2 17-36-15,0 0-4 16,20-7-24-16,-20 7 17 0,30 6-26 0,-7 0-7 0,7 3-72 16,1 2 57-16,3 4-50 0,1 1 41 0,10 5-49 0,-1 2 36 15,6 1-5-15,-2 1-8 16,1-1 12-16,-1-3-46 0,3 0 25 0,2-2-22 0,0-3 26 16,0-2 2-16,-5-7 0 15,-1-3-58-15,3-4-140 0,-1-2-634 0,-2-1-366 0</inkml:trace>
  <inkml:trace contextRef="#ctx0" brushRef="#br1" timeOffset="133259.28">19842 6560 1085 0,'-27'20'527'0,"0"3"-79"0,-9 8-148 16,-1 4-13-16,-1 6-75 0,-4 5-43 0,-1 1-31 15,0 4-38-15,-3 4-12 16,0-3-26-16,0 5-3 0,0-1-11 0,1-2-5 0,2-3-10 16,0-2-5-16,2-2-6 0,2-5-7 15,1-3-3-15,2-4-4 0,-1-4-12 0,8-9-20 0,-1 0-7 16,1-5-13-16,0-1-10 15,-1-4-12-15,2-3-11 0,3-4-16 0,4-5-25 0,-2-3-24 16,3-4-31-16,1-5-20 0,2-10-147 16,2-5-31-16,6-3-193 0,4-3-80 0</inkml:trace>
  <inkml:trace contextRef="#ctx0" brushRef="#br1" timeOffset="133389.29">18741 7165 1044 0,'11'-27'369'0,"-1"6"-91"16,1 1-41-16,-1 1-39 0,0 2-30 16,1 3-32-16,-4 3-31 0,-7 11-25 0,16-14-16 0,-16 14-9 15,15-6-9 1,-15 6-4-16,18 3 0 0,-3 4-7 0,3 3-5 0,5 8 4 15,3 2-7-15,4 3 4 16,8 8-52-16,5 0 46 0,2 2-38 0,6 3 40 0,4 1-96 16,2-3 29-16,6-1-210 0,5-2-546 0,3-4-342 0</inkml:trace>
  <inkml:trace contextRef="#ctx0" brushRef="#br1" timeOffset="133744.76">22255 6336 418 0,'17'-11'512'0,"0"2"-100"0,-6 2-93 0,-11 7-34 16,19-12-28-16,-19 12-36 0,13-8-27 0,-13 8-81 0,0 0 20 15,0 0-22-15,15-4-28 0,-15 4-23 16,0 0-5-16,-9 15-64 0,-2-2 55 0,-5 5-48 16,-2 5 42-16,-6 7-104 15,-7 4 110-15,-4 5-58 0,-4 1 52 0,-2 1-57 0,-3-3 55 16,-1 2-64-16,-2-3 65 0,-1-5-55 15,0-3 51-15,1-4-92 0,7-10-19 0,1-3-75 0,2-9-186 16,-1-4-462-16,5-4-346 16</inkml:trace>
  <inkml:trace contextRef="#ctx0" brushRef="#br1" timeOffset="133879.03">21479 6425 623 0,'5'-15'527'0,"-5"15"-137"0,8-24-102 0,-8 24-54 0,13-15-68 0,-13 15-4 15,21-7-74-15,-21 7 24 16,31 5-56-16,-10 5 23 0,6 5-36 0,1 5 23 0,9 9-45 15,2 4 30 1,3 2-42-16,2 7 31 0,1 1-50 0,2 3 46 0,2 3-93 16,0-4-204-16,-1 4-531 0,3-2-333 0</inkml:trace>
  <inkml:trace contextRef="#ctx0" brushRef="#br1" timeOffset="134499.64">23178 8933 893 0,'11'-26'450'0,"1"1"-117"16,4 0-78-16,-1 1-51 0,1 3-58 0,-2 3-42 0,-1 3 33 15,0 2-38-15,-4 3-33 0,-9 10-16 0,16-14-6 16,-16 14-2-16,0 0 5 0,14-7 0 16,-14 7 7-16,0 0-3 0,5 15 18 0,-5-15 9 0,-10 33-46 15,1-5 50-15,-4 4-66 16,-3 1 49-16,0 3-67 0,-3-1 57 0,0 1-58 0,0-1 56 15,-1 0-12-15,0-1-5 16,1-3-6-16,-1 0-6 0,4-4-3 0,-3 0-4 0,2-4 1 16,3 1-15-16,1-6 6 0,-1-4 2 0,2 0-1 0,-2-3 1 0,2-1-5 15,-3-3 3-15,2-3-2 16,13-4-13-16,-29 4-14 0,29-4-20 0,-31-1 11 0,13-4 4 16,1 3 11-16,0-3 2 0,1 1 3 15,0-1 1-15,2 1 1 16,0-5 3-16,14 9-18 0,-19-9-25 0,19 9-15 15,-15-10-10-15,15 10-27 0,-11-8-24 0,11 8-23 0,0 0 0 16,-11-10-77-16,11 10-85 0,0 0-77 16,-14-7-169-16,14 7-59 0</inkml:trace>
  <inkml:trace contextRef="#ctx0" brushRef="#br1" timeOffset="134669.16">22623 9243 35 0,'0'0'712'15,"0"0"-216"-15,0 0-151 0,9-11-51 16,-9 11-84-16,12-8-12 0,-12 8-65 0,18-7 22 15,-18 7-91-15,25-6 38 16,-25 6-61-16,30-1 36 0,-12 2-49 0,0 1 30 0,6 3-12 16,0 2-8-16,6 1-5 0,1 3-26 0,-1 1 13 0,0 1 12 15,0 1-1-15,-2 2-113 16,-2 0-85-16,-8-3-688 0,4 2-450 0</inkml:trace>
  <inkml:trace contextRef="#ctx0" brushRef="#br1" timeOffset="135149.01">20578 10046 1098 0,'7'-14'525'0,"0"3"-130"0,-7 11-65 0,9-17-69 15,-9 17-67-15,5-11-41 16,-5 11-29-16,0 0-25 0,0 0-21 16,0 0-13-16,-12 18-16 0,-4 3-5 0,-3 4-19 15,-5 2-2-15,-7 10-5 0,-2 1 3 16,-1 2 4-16,-4-1-9 0,1 3 6 0,0-1-11 15,0-2 3-15,0 0-1 0,-1-3-2 0,3-2-7 0,5-9-5 16,0 0 7-16,2-5-36 16,3-3-36-16,1-4-20 0,3-7-19 0,21-6-11 0,-24-1-13 15,24 1 4-15,-15-16 2 0,10 2 11 0,2-2 22 0,0-4 17 16,3 0 31-16,1-2 44 0,4-1-22 16,-2 1 86-16,3 2-43 0,-1 1 54 0,1 5-52 0,-1 2 36 15,2-1-49-15,-7 13 31 0,12-17-38 16,-12 17 34-16,17-11-28 0,-17 11 35 15,18-5-29-15,-18 5 20 0,26 1-16 16,-8 2 16-16,4 1-31 0,3 4 22 0,6 0-28 0,5 1 24 16,4 1-26-16,3 0 24 0,14 2-10 0,1-1 10 0,3 0-25 15,2 0-193-15,-3 1-668 16,-12-4-467-16</inkml:trace>
  <inkml:trace contextRef="#ctx0" brushRef="#br0" timeOffset="139549.43">14906 12091 626 0,'63'-23'418'0,"-9"5"-89"0,0 2-125 0,-12 3-311 16,-5 3-331-16,-3 3 152 0</inkml:trace>
  <inkml:trace contextRef="#ctx0" brushRef="#br0" timeOffset="145049.44">17514 13090 176 0,'0'0'494'0,"0"0"-116"0,0 0-86 0,0 0-57 16,0 0-47-16,0 0-72 15,0 0 32-15,0 0-33 0,0 0-17 0,0 0-16 0,0 0-6 16,0 0-6-16,0 0-2 16,3 15-7-16,-3-15 5 0,0 0-36 0,0 0 22 0,0 0 1 15,0 0-36-15,0 0 34 0,0 0-36 0,0 0 32 0,0 0-41 16,0 0 37-16,0 0-44 0,0 0 30 16,0 0-1-16,0 0-46 0,0 0 44 0,0 0-38 0,0 0 34 15,0 0-30-15,0 0 35 16,0 0-44-16,0 0 35 0,0 0-34 0,0 0 45 0,0 0-44 15,0 0 39-15,0 0-39 16,0 0 44-16,0 0-40 0,0 0 48 0,0 0-52 0,0 0 54 16,0 0-54-16,0 0 56 0,0 0-45 0,10 7 46 15,-10-7-48-15,0 0 49 0,0 0 0 16,0 0-14-16,0 0-4 0,0 0 7 0,0 0-6 0,0 0-4 16,0 0-4-16,0 0-5 15,0 0 0-15,0 0 0 0,0 0-3 0,0 0-7 0,0 0 7 16,0 0 13-16,0 0 0 0,9-12 4 15,-9 12-3-15,0 0 0 0,0 0-1 0,10-14-2 0,-10 14-5 16,7-11 4-16,-7 11-8 0,9-13 3 16,-9 13 0-16,11-15 0 0,-11 15-2 0,10-15-2 15,-10 15 3-15,11-18-6 0,-2 7 1 16,-1-1-5-16,1-2 4 0,3-1 0 0,0 0-1 16,0-2-2-16,1-1 5 0,3-3-7 15,1-2-2-15,0 1 1 0,3-2 1 0,-1 1-1 16,1-3 0-16,1 2 1 0,0-1 1 0,-1-1-1 0,1 1 4 0,0 1-6 15,-2 0-1-15,1-1 0 16,-1 2 3-16,-1 2-3 0,0-1 0 0,-1 3 1 0,-3 1-3 16,0 2 1-16,1-1 2 0,-3-3 0 0,5-1 1 0,-2 0-5 15,1-2 6-15,-1 0-1 0,2 0 1 16,-1-2-2-16,1 0 1 0,0-2-4 16,0-1 4-16,1 0-1 0,1 0 3 15,1-1-7-15,-2 0 8 0,2 0-39 0,1 2 45 0,-3 0-3 16,1-1 4-16,-1 0-5 15,1 0-1-15,0 2-2 0,-3-4-6 0,2 4 9 0,-1 0-2 16,0-2 2-16,0 0-1 0,0 0 3 16,-2-1-7-16,3-1 8 0,0-1-5 0,1-3 5 0,6-8-5 15,1-3 13-15,2-3-9 0,4-1 7 0,2-1-12 0,1 1 9 16,3 0-2-16,0-1 4 0,3 0-5 16,0 0-4-16,0-1-13 0,2 2 13 0,-1 0-7 0,2 0 9 15,-2 1-10 1,1-1 8-16,0 0-9 0,0-1 10 0,0 1-10 0,1-1 15 15,-1 1-9-15,2-1-2 16,-1-1 2-16,3-1 4 0,1-1-1 0,2 1-3 0,1-5 1 16,9-13-17-16,-10 13 18 0,10-15-8 0,-2 3 9 0,-10 10-26 0,0 1 24 15,0 1-7-15,-2 0 10 16,1 2-2-16,0 1-20 0,-2 1 21 0,0-2 4 0,-1 5-3 16,-2 0-9-16,-1 0 7 15,1 0-14-15,-1 0 15 0,-2 2-10 0,2-2 10 0,-1 3-11 0,-1-4 11 16,-1 0-19-16,0 0 20 15,-1-1-10-15,0 2 9 0,0 0-3 0,-1 0-15 0,2 0 22 16,-2-1-2-16,0 2-1 16,-1-2-2-16,1 0-12 0,-1-2 13 0,1 1-13 0,-1 1 13 15,0-1-13-15,-1 1 9 0,0 0-9 0,0 0 12 16,0 1-10-16,0 4 10 0,0-3-2 16,0-1 3-16,0 1-2 0,-1 1-10 15,1-1 9-15,0-1-16 0,-1 2 16 0,-1-2-10 16,2 0 11-16,-1 2-10 0,5-3-6 0,-6 0 8 0,0 1 12 15,0-2-14-15,1 1 14 0,0 1-5 16,1 1 0-16,-1-1 4 0,1 0-2 0,0 2-53 0,0-1 60 16,-1 0-12-16,1 1 9 0,0 0-13 0,-1 0 3 0,0 0-2 15,1 0-4-15,0 1 0 0,0 0 7 16,0 2 8-16,1 1-11 0,-2 0 11 0,1-1-19 16,1 1 20-16,0 2-8 15,-1-2 12-15,1 1-13 0,0-1 9 0,1 0-9 0,0 0 10 16,5 0-13-16,-3-2 13 0,2-1-13 15,2 0 0-15,-1 0-7 0,0 0 3 0,2 1 8 0,-1 3 2 16,0 0-1-16,1 1 10 16,-1 2-17-16,-1 2 17 0,-2 1-13 0,-1 4 15 0,0-2-14 15,-3 3 11-15,0 0-21 0,-5 7 20 0,3-7-12 0,0 0 10 16,0 0-17-16,-6 4 1 0,5-5 8 16,0-1-1-16,-1 0 2 0,0-1-1 0,0 0-8 0,-1-1 11 15,-6 6 0-15,6-6 3 16,-5 7-6-16,-1-1 7 0,1 2-1 0,-1-1 1 15,-3 3 9-15,1 0 5 0,-1 3-10 16,-2 0 14-16,-1 2 1 0,-3 4 1 0,-1 1 12 0,-1 0-32 16,-4 4 23-16,4-2-30 0,-2 1 24 0,0 2-40 0,-1 0 39 15,-1 2-29-15,1-1 31 16,-2 1-31-16,1-1 20 0,-9 10-27 0,14-14 28 0,-14 14-25 16,12-13 3-16,-12 13 2 0,9-12 5 15,-9 12-3-15,0 0 17 0,13-13-3 0,-13 13 1 16,0 0-3-16,9-10 1 0,-9 10-5 15,0 0 3-15,0 0-2 0,9-9-2 0,-9 9-11 0,0 0 11 16,0 0-26-16,0 0 28 16,0 0-4-16,9-11 0 0,-9 11-2 0,0 0-4 0,0 0-13 15,0 0-74-15,0 0-49 0,0 0-50 0,0 0-38 0,0 0-87 16,0 0-216-16,0 0-345 16,-19 11-490-16</inkml:trace>
  <inkml:trace contextRef="#ctx0" brushRef="#br0" timeOffset="147059.32">17731 6349 946 0,'0'0'473'0,"-12"-8"-97"0,12 8-101 16,0 0-31-16,-14-9-74 0,14 9-15 16,0 0-71-16,0 0-11 0,-13-9-18 0,13 9 10 0,0 0-29 15,0 0 12-15,0 0-36 0,0 0 25 0,0 0-33 0,0 0 23 16,0 0-29-16,0 0-26 16,0 0-106-16,8-12-18 0,-8 12-231 0,16-2-321 15,-16 2-227-15</inkml:trace>
  <inkml:trace contextRef="#ctx0" brushRef="#br0" timeOffset="147289.32">18949 6148 178 0,'19'-1'228'0,"-2"0"-99"0,-17 1-1 0,30 0-119 0,-30 0-205 16,26-2 37-16</inkml:trace>
  <inkml:trace contextRef="#ctx0" brushRef="#br0" timeOffset="147489.35">20601 5950 245 0,'40'-3'297'16,"4"-2"-91"-16,-1 1-50 15,3-2-34-15,0 2-24 0,2-2-72 0,-2 0-102 0,2-1-91 16,-1 1-100-16,1 1 83 16</inkml:trace>
  <inkml:trace contextRef="#ctx0" brushRef="#br0" timeOffset="147769.43">22403 5840 69 0,'38'-2'541'0,"-1"0"-183"0,-1 0-117 15,2-4-22-15,-1 2-80 0,0-1-9 16,0 1-50-16,0-2-4 0,0 0-35 0,0 0 2 0,1 1-30 16,-2-1 20-16,-2 2-31 15,-6 0 21-15,-1 2-30 0,-2 0 27 0,-2 1-30 0,-3 0 27 16,-20 1-28-16,30-1 37 15,-30 1-36-15,26-1 27 0,-26 1-27 0,23 1 29 16,-23-1-30-16,22 0 25 0,-22 0-59 16,26-3-73-16,-26 3-78 0,27-4-6 0,-10 0-245 15,-2 1 139-15</inkml:trace>
  <inkml:trace contextRef="#ctx0" brushRef="#br0" timeOffset="147929.42">23330 5725 542 0,'18'-2'392'0,"-18"2"-55"15,0 0-96-15,18-1-56 0,-18 1-45 16,0 0-17-16,16-2-31 0,-16 2-7 0,0 0-16 0,19-4-14 15,-19 4-4-15,16-6-17 0,-16 6-9 16,17-7 1-16,-17 7-9 0,13-5 4 0,-13 5-16 16,0 0-15-16,0 0-16 0,14-7 14 0,-14 7-15 0,0 0 22 15,0 0-16-15,0 0 18 16,0 0-39-16,0 0-27 0,0 0-117 0,-18 1-152 0,18-1-161 16,0 0 43-16</inkml:trace>
  <inkml:trace contextRef="#ctx0" brushRef="#br0" timeOffset="149639.46">16613 13407 515 0,'0'0'507'0,"0"0"-31"16,0 0-102-16,0 0-76 0,0 0-58 0,0 0-53 0,0 0-55 15,0 0-22-15,0 0-28 0,-8 9-20 16,8-9-7-16,0 0-6 0,0 0-14 0,-5 16-5 0,5-16-5 16,0 0-2-16,-4 24 4 0,4-24-6 0,-4 22-52 15,4-22 64-15,-3 27-56 16,2-10 65-16,-1 1-50 0,-1 4 46 0,1 2-51 0,-1-1 49 16,1 1-54-16,0 1 52 15,-1-1-52-15,1 0 52 0,0 0-57 0,1 1 55 0,0 2-54 0,0-1 52 16,0-1-54-16,0 0 55 15,0 1-59-15,0-1 56 0,0 0-62 0,1 1 64 0,-2 0-54 16,1 0 52-16,-1-1-6 0,-1 2-4 16,0-1-1-16,-1-1-57 0,0 3 55 0,0 3 2 0,-3 3-3 15,-1-2-53-15,1 0 57 0,-1 2-51 0,0-3 54 16,-2 0-55-16,0-2 42 16,2 1-39-16,0-1 58 0,-1-1-54 0,2-4 54 15,0 7-53-15,1-8 52 0,-2 1-52 16,1 0 54-16,0 0-60 0,1 0 59 0,0-1-64 0,1 1 62 15,0-2-57-15,2-2 51 0,0-1-68 16,1-2 27-16,0 1-52 0,2-1 12 0,0-17-38 0,0 29-35 16,0-29-42-16,1 22-185 0,-1-22-336 0,3 19-227 0</inkml:trace>
  <inkml:trace contextRef="#ctx0" brushRef="#br0" timeOffset="150699.59">17618 12864 270 0,'0'0'434'0,"0"0"-59"16,0 0-59-16,0 0-66 0,0 0-34 0,0 0-44 0,0 0-11 16,0 0-46-16,0 0-7 0,0 0-36 0,0 0 5 0,0 0-35 15,0 0 7-15,0 0-25 0,0 0 22 16,0 0-32-16,0 0 17 0,0 0-23 0,0 0 14 0,0 0-22 16,0 0 20-16,0 0-40 15,0 0 38-15,0 0-25 0,0 0 24 0,0 0-26 0,0 0 29 16,-16 8-29-1,16-8 26-15,-9 12-24 0,9-12 10 0,-11 16-23 16,11-16 42-16,-15 21-20 0,8-9 39 0,-4 5-38 16,0 1 37-16,-1 1-33 0,-2 4 44 0,-2 0-39 15,0 1 32-15,0-1-53 0,-2 1 51 0,1 1-47 16,-1-1 42-16,1 1-47 0,-2-1 42 0,1 0-45 16,-1 0 43-16,-1-2-12 0,3 2 2 0,-2-2 1 0,1 0-5 15,-1 0-3-15,1 0-2 0,0-1-3 16,0 1 6-16,1-2-51 0,-2 2 42 0,0-1-35 0,1 1 52 15,-1-1-51-15,2 1 48 0,-3 1-46 16,1 0 47-16,0 0-46 0,-1 0 47 16,2 2-49-16,-3 0 47 0,1-1-49 0,1 1 53 15,-1-1-46-15,0 1 46 0,2-2-44 0,-2 0 48 16,1 1-50-16,2-4 40 0,-1 0-37 0,3-3 43 0,-2 2-45 16,2-1 45-16,0-1-45 15,0-2 45-15,-4 6-47 0,1-1 45 0,-1-2-52 0,-1 2 54 16,1 0-52-16,-1 1 52 0,0 0-41 15,3 0 44-15,-4-1-8 0,2 2-43 0,-2-1 46 0,1 0-56 16,2 0 56-16,-2 0-51 0,1 1 52 16,1-1-43-16,1 0 44 0,-1 0-45 0,0-1 48 15,1-1-38-15,-2 0 26 0,3-2-37 0,1-1 47 16,-3 2-48-16,0 2 45 0,2-5-44 16,0 1 43-16,0 1-44 0,-3 0 48 0,0 2-56 0,-1 1 55 15,0-2-52-15,-1 3 55 16,1-2-37-16,0 2 45 0,-1-1-50 0,1-2 49 0,4-2-49 15,-1-2 42-15,3 0-42 0,1-3 48 16,2-1-51-16,11-10 6 0,-12 12-1 0,12-12 43 0,-12 11-52 16,12-11 48-16,0 0-53 0,0 0 45 0,-11 8-82 0,11-8 80 15,0 0-48-15,0 0 31 16,0 0-41-16,0 0 26 0,0 0-37 0,0 0 22 0,15-6-37 16,-15 6-18-16,0 0-24 15,0 0-86-15,14-7-166 0,-14 7-263 0,0 0-157 0</inkml:trace>
  <inkml:trace contextRef="#ctx0" brushRef="#br0" timeOffset="151359.46">15487 14583 441 0,'-14'-4'536'0,"-1"-2"-89"0,1 1-147 0,14 5-28 0,-24-6-75 15,24 6 10-15,-21-4-63 0,21 4-7 16,-20-3-42-16,20 3 46 0,0 0-69 0,-20-4 50 0,20 4-65 16,0 0 40-16,0 0-58 15,-18-3 48-15,18 3-56 0,0 0 49 0,0 0-57 0,0 0 41 16,0 0-53-16,0 0 41 15,-17-2-52-15,17 2 44 0,0 0-51 0,0 0 42 0,0 0-52 16,0 0 48-16,0 0-58 16,0 0 58-16,0 0-52 0,0 0 51 0,0 0-51 0,0 0 55 15,0 0-48-15,29-3 53 0,-12-1-54 0,6-2 46 0,2-1-46 16,6-3 48-16,1 1-51 0,0-2 50 16,-1-1-60-16,0 1 59 0,-2 3-52 0,-5 1 49 0,-2 0-61 15,-1 2 60-15,-5 2-54 16,-16 3 52-16,24-2-85 0,-24 2-5 0,16 6-101 0,-16-6-12 15,11 9-119-15,-11-9-601 0,0 0-531 16</inkml:trace>
  <inkml:trace contextRef="#ctx0" brushRef="#br0" timeOffset="152789.29">15778 14308 542 0,'0'0'535'0,"0"0"-128"0,0 0-64 0,0 0-105 16,-1-19 23-16,1 19-94 16,0 0 46-16,0 0-78 0,-5-17 38 0,5 17-20 15,0 0-19-15,0 0-28 0,0 0-21 16,-5-12-21-16,5 12-13 0,0 0-14 0,0 0-5 0,0 0-6 15,0 0-5-15,0 0-3 16,0 0-4-16,0 0-48 0,5 23 50 0,-5-23-47 0,9 24 49 16,-3-10-53-16,1 4 59 0,0-2-51 0,0 1 52 0,3 0-54 15,-3-2 54-15,-1-3-57 16,1 2 52-16,-1-3-44 0,-6-11 48 0,11 18-51 0,-11-18 55 16,7 13-54-16,-7-13 54 0,0 0-53 15,9 13 54-15,-9-13-22 0,0 0 68 0,0 0-60 0,16-4 49 16,-16 4-59-16,14-25 46 15,-5 5-10-15,1-7-9 0,0-5-7 0,2-2 2 16,-1-3-8-16,-1 1-10 0,2 0-44 0,-3 1 55 0,0 5-57 0,-1 6 35 16,-3 2-84-16,-2 5 18 15,1 2-92-15,-4 15-3 0,5-23-36 0,-5 23-57 0,4-15-118 16,-4 15-431-16,0 0-356 0</inkml:trace>
  <inkml:trace contextRef="#ctx0" brushRef="#br0" timeOffset="153139.46">16049 14144 674 0,'0'0'534'0,"0"0"-143"16,0 0-101-16,3 15-58 0,-3-15-51 0,0 0-36 15,0 0-32-15,0 0-28 0,5 14-24 16,-5-14-9-16,0 0-2 0,0 0-16 0,12 10-5 0,-12-10-21 16,0 0 36-16,0 0-32 15,17 6 40-15,-17-6-52 0,0 0 58 0,16-5-54 0,-16 5 52 0,14-8-48 16,-14 8 47-16,15-12-51 15,-15 12 48-15,15-17-50 0,-15 17 62 0,10-16-73 0,-10 16 106 16,6-15-46-16,-6 15 63 0,0 0-56 16,0 0 45-16,-3-21-67 0,3 21 34 0,0 0-52 15,-14-8 39-15,14 8-59 0,-16 3 48 0,16-3-6 0,-24 7-12 16,10-1-5-16,1 3-5 16,-2 1-10-16,1 2 4 0,2 1-4 0,0 2-2 0,3 0-3 15,2 2 2-15,3-2-1 16,2 3-2-16,3-1 0 0,2 1-1 0,3 3-5 0,5 5 7 0,4 0 3 15,2 0-53-15,4-3 53 16,4 0-46-16,3-4 54 0,3-4-52 0,2-7 0 0,-4-5-151 16,9-8-151-16,-5-2-650 0,-1-5-696 0</inkml:trace>
  <inkml:trace contextRef="#ctx0" brushRef="#br0" timeOffset="167319.26">24143 6554 665 0,'0'0'434'0,"3"-14"-42"16,-3 14-125-16,0 0-6 0,2-22-82 0,-2 22 9 0,0 0-54 15,0-18 20-15,0 18-56 0,0 0 41 16,-2-16-44-16,2 16 43 0,0 0-71 0,-4-14 61 0,4 14-63 16,0 0 37-16,0 0-72 0,0 0 43 0,0 0-73 15,0 0 55-15,0 0-57 16,-14 5 48-16,10 11-63 0,-2 6 58 0,-1 9-57 0,-1 3 53 16,-1 4-57-16,1-1 51 0,1 2-53 15,0 3 53-15,2-5-4 0,1 2-10 0,1 0 5 0,3-3-6 16,0 1-1-16,3-3-4 15,-1-6-5-15,2-2-1 0,-1-2 0 0,0-2-1 0,-1-4-4 16,1-3 4-16,-3-15-4 16,4 22 5-16,-4-22 4 0,2 17 2 0,-2-17-5 0,0 0 2 0,0 0-4 15,0 0-2-15,0 0-6 0,0 0 6 0,-19-14-1 16,13-6 3-16,-2-2-6 16,-1-8 0-16,0-3-3 0,1-2 7 0,2-7-56 0,1 1 55 15,2-2-48-15,3-2 58 0,2 1-53 16,4-1 57-16,1 2-53 0,5 1 55 0,-1 3-52 0,3 2 54 15,5 2-15-15,1 5 7 16,0 1 1-16,2 5-2 0,1 3 0 0,1 3-3 0,-1 3-4 16,-2 3 2-16,0 4-3 0,-1 3-1 0,-2 3-1 0,-1 4 2 15,0 2 2-15,3 6 1 0,-6 4-50 16,-3 5 48-16,-3 6-44 0,-3 6 64 0,-7 5-53 16,-4 1 52-16,-5 2-50 0,-3 0 57 15,-8 5-55-15,-2-1 54 0,-4-6-51 0,-2-2 48 16,5-7-2-16,-2-3-2 0,0-3-9 15,1 0-1-15,1-4 2 0,2-4-2 0,6-3-1 0,0-3-1 16,17-8-9-16,-21 11 4 16,21-11-5-16,0 0 7 0,-19 1-12 0,19-1 4 0,0 0 1 15,0 0-1-15,-2-18 0 0,2 18-51 16,9-15 58-16,-9 15-46 0,14-17 55 0,-14 17-61 0,17-12 67 16,-17 12-53-16,21-7 53 0,-21 7-52 0,22 0 57 15,-22 0-62-15,27 7 61 0,-10 3-3 16,2-1-6-16,-3 3 2 0,5 6-4 0,-2-4-1 15,1 3 0-15,0 2-3 0,1 0 2 16,-2 3-8-16,0-1 0 0,1 1 0 0,0-2-7 16,0-2 7-16,-2-5 0 0,-1 0 2 0,-1-2-3 0,-1-5-4 0,-15-6-21 15,24 7-13-15,-24-7-11 16,18 2-3-16,-18-2 10 0,0 0-6 0,18-5 21 0,-18 5-7 16,0 0 15-16,9-10 0 0,-9 10 10 15,0 0-14-15,0 0 12 0,4-16 1 0,-4 16 7 0,0 0-10 16,0 0 11-16,0 0-12 15,2-18 10-15,-2 18-11 0,0 0 4 0,0 0-14 0,0 0 22 16,0 0-8-16,9-13 10 0,-9 13-15 16,0 0 17-16,0 0-13 0,16-8 14 15,-16 8-10-15,0 0 8 0,21-3-13 0,-21 3 18 0,0 0-9 16,21-6-29-16,-21 6 31 0,0 0 10 16,19-2-14-16,-19 2 13 0,0 0-8 0,18-3 8 0,-18 3-19 15,0 0 21-15,0 0-7 0,18-6 5 16,-18 6-11-16,0 0 14 0,12-8-7 0,-12 8 8 0,0 0 3 15,15-11-23-15,-15 11 16 16,14-20 1-16,-7 10-1 0,1-2-1 0,3-3-50 0,-1 0 57 16,0-2-50-16,0 0 56 0,0 1-49 0,0-2 45 0,-3 0-43 15,0 4 80-15,-2-1-43 16,-5 15 68-16,6-22-54 0,-6 22 58 0,-1-19-75 16,1 19 56-16,-7-17-63 0,7 17 50 15,-17-10-64-15,17 10 56 0,-25 0-59 0,8 5 60 0,-4 2-16 16,-6 6-6-16,2 2-8 0,0 3 0 15,2 1-2-15,1 3-7 0,4 0-1 0,3 3 10 0,6-3-7 16,0 1 3-16,6-1-6 16,1 0-6-16,5 2 4 0,4-3-1 0,2 0 1 0,4-4-5 15,7 3 6-15,4-6-2 0,2-1 0 16,4-3-1-16,4-5 1 0,3-7-18 0,3-1-44 0,3-6-72 16,-1-4-51-16,10-2-65 0,-6-6-132 0,-9 5-490 15,-5-1-482-15</inkml:trace>
  <inkml:trace contextRef="#ctx0" brushRef="#br0" timeOffset="167599.32">25129 6925 853 0,'0'0'454'16,"-12"-12"-52"-16,12 12-117 0,-17-10 9 0,17 10-95 0,-23-15 21 15,23 15-76-15,-24-12 37 16,24 12-83-16,-22-9 35 0,22 9-77 0,-19-6 39 0,19 6-71 16,-13-2 44-16,13 2-59 0,0 0 41 15,-18 2-67-15,18-2 60 0,-5 16-56 0,5-16 51 16,2 20-5-16,3-6-8 15,1 0-5-15,4 3-3 0,1 1-6 0,3 0 1 0,-1-2-4 16,0 1 1-16,-1 0-1 16,1 2-1-16,-1-3 0 0,-5 3-5 0,1-1 4 0,-5-1-3 15,-2 1 3-15,-1 1-62 0,-4 4 75 0,-5 0-58 0,-5 5 60 16,0-2-56-16,-6-1 57 0,-1 0-60 16,-2-4 62-16,-1 1 1 0,-1-4-7 0,1-2 2 0,5-5-1 15,1-3-23-15,4-4-46 0,14-4-82 16,-19-1 16-16,19 1-53 0,-5-17-50 0,7 0-91 0,3-8-515 15,7-3-394-15</inkml:trace>
  <inkml:trace contextRef="#ctx0" brushRef="#br0" timeOffset="168339.48">25167 6981 727 0,'0'0'454'0,"0"0"-95"0,17 7-73 16,-17-7-45-16,8 13-42 15,-8-13-31-15,3 21-21 0,-3-21-32 0,0 25-28 0,0-25-46 16,-1 27 24-16,1-27-46 0,-2 25 28 15,2-25-41-15,-2 18 29 0,2-18-52 0,0 0 56 0,0 19-43 16,0-19 46-16,0 0-42 16,0 0 40-16,0 0-6 0,0 0-2 0,15-8-8 15,-15 8-2-15,10-21 2 0,-6 6 0 16,-4 15 3-16,5-29 6 0,-2 13 5 0,-3 16-58 16,3-28 65-16,-3 28-62 0,2-22 50 0,-2 22-54 15,1-19 51-15,-1 19-54 0,7-12 53 0,-7 12-54 16,11-10 52-16,-11 10-52 0,17-4 56 0,-17 4-8 0,22 1-14 15,-22-1 5-15,30 6 1 16,-10-2 0-16,0 2-8 0,2 0-2 0,1 1 3 0,1-3-2 16,2 2-4-16,-4-2-7 0,3 0 3 0,-4-1 3 0,-2-2 2 0,-2 1 0 15,-17-2 1 1,24 1 3-16,-24-1-2 0,20-3 1 0,-20 3-2 0,18-5-6 16,-18 5 9-16,11-8-5 0,-11 8-47 15,0 0 57-15,12-13-34 0,-12 13 73 0,0 0-59 0,0 0 70 16,2-18-12-16,-2 18-7 15,0 0-14-15,0 0-2 0,-12-10-6 0,12 10-5 0,0 0-4 16,-24 3-3-16,10 3-4 0,1 2 1 16,-3 2-3-16,1-1 0 0,-2 8 1 0,3-4-1 15,2 5-2-15,3-1-2 0,2 1 3 0,3-2-4 0,1 0-1 16,3-16 2-16,5 30-1 0,1-17 2 16,3-1-5-16,5-1 7 0,2-3-2 0,6-1 4 15,1-4-5-15,1-4 1 0,8-4 1 16,6-4-26-16,-2-2-36 0,0-6-29 0,0-1-28 0,-1-3-16 15,-3 2-3-15,-1-5-7 16,-6 2-9-16,0-1 57 0,-6 0 36 0,-2 3 34 0,-5 2 14 16,-4 2 30-16,-3 3 3 0,-5 13 43 0,2-21-37 0,-2 21 52 15,-2-16-41-15,2 16 38 0,-11-10-36 16,11 10 40-16,-14-6-64 0,14 6 43 0,0 0-59 0,-21 1 47 16,21-1-61-16,-11 11 55 15,11-11-61-15,-10 19 56 0,10-19-65 0,-2 26 63 0,3-10-6 16,2 0-3-1,1 7-7-15,2-4-47 0,1-1 53 0,3 2-55 0,-2 0 52 0,-1 3-35 16,-1-1 70-16,2 0-60 16,-4-3 51-16,1-3-58 0,-3 0 53 0,-2-16-63 0,-5 30 62 15,-1-11-59-15,-4-4 55 0,-5 0-65 0,-1 1 65 16,-6 0-59-16,-1-1 55 0,-4-3-57 16,5-1 57-16,0-3-57 0,1-2 56 0,3-2-55 15,18-4 55-15,-24 3-90 0,24-3-6 0,-16-5-78 16,16 5-54-16,0-20-161 0,6 2-478 0,10-9-411 0</inkml:trace>
  <inkml:trace contextRef="#ctx0" brushRef="#br0" timeOffset="168759.17">26234 6811 1159 0,'9'-11'566'0,"-9"11"-177"0,0 0-19 0,0 0-143 0,0 0-3 16,0 0-97-16,0 0 28 0,-17 0-85 15,5 7 39-15,1 3-72 0,-1 4 36 0,1-1-66 0,2 3 57 16,1 2-63-16,3-4 50 15,3 3-10-15,1 0-7 0,2 1-9 0,1-1-7 16,5 4-1-16,-1-2-6 0,1-1-2 16,2-1 4-16,-2 1-5 0,0 0-31 0,-1-6 35 15,-6-12-3-15,7 22 2 0,-7-22-2 0,2 19 1 0,-2-19-6 16,-7 19-51-16,-1-7 65 0,-4 1-56 16,-1-1 59-16,-6-1-57 0,0 0 60 0,-2-3-48 0,-1 0 49 15,2 1-63-15,-2-5 69 16,5 0-58-16,17-4 60 0,-26 4-94 0,26-4 5 0,0 0-74 0,-16-4 29 15,16 4-55-15,4-12 11 16,5-1 8-16,7 1-1 0,7-5 41 0,-2 1 0 0,4 0 20 16,0 0 22-16,-2 0 16 0,-3 7 27 0,-2-3 23 0,-5 7 22 15,1-2 3 1,-14 7-40-16,21-7 59 0,-21 7 2 0,0 0 29 0,19-4-7 16,-19 4 7-16,0 0-7 0,16 8-20 15,-16-8-11-15,9 11-9 0,-9-11-48 0,9 22 43 0,-5-9-48 16,4 6 64-16,1 1-59 15,-1-1 54-15,4 1-65 0,1-2 58 0,0-3-49 0,3-1 51 0,-1-4-74 16,2-5-7-16,3-1-84 16,2-9-236-16,1-1-447 0,4-5-363 0</inkml:trace>
  <inkml:trace contextRef="#ctx0" brushRef="#br0" timeOffset="169329.04">26540 6769 845 0,'0'0'480'0,"0"0"-89"15,-10-10-141-15,10 10 2 0,0 0-97 16,0 0 15-16,0 0-80 0,14 13 14 0,-14-13-55 0,15 19 30 16,-3-6-47-16,1 0 17 0,-1 2-38 0,-1 1 39 0,-2-1-50 15,3 1 36-15,-2 2-47 16,-1 0 38-16,1-2-38 0,-4-3 36 0,1 0-50 0,0-1 50 16,-7-12-46-16,13 16 45 0,-13-16-27 15,11 14 49-15,-11-14-41 0,13 7 54 0,-13-7-5 16,0 0-68-16,27-2 58 15,-27 2-63-15,21-10 66 0,-10 2-53 0,1 0 59 16,-3-1-49-16,-9 9 59 0,13-16-50 16,-13 16 63-16,7-21-58 0,-7 21 51 0,0-19-60 0,0 19 56 0,-10-17-66 15,0 7 55-15,-3 3-64 0,-2 1 50 0,0 2-58 16,-1 2 55-16,16 2-61 0,-29 0 51 16,29 0-54-16,-23 4 56 0,23-4-58 0,-13 10 57 0,13-10-65 15,0 0 66-15,0 0-82 0,7 22 20 16,-7-22-84-16,24 10 42 0,-7-6-37 15,4 2 37-15,0-1-2 0,-1-5 33 16,0 4-22-16,0 2 27 0,-6-3-10 0,2 1 39 0,-5 3-25 16,-11-7 54-16,18 7-13 0,-18-7 73 0,11 8-39 0,-11-8 52 15,0 0-60-15,6 12 59 16,-6-12-61-16,0 0 75 0,0 0-1 0,-4 15-1 0,4-15 4 0,0 0-10 16,0 0-13-16,0 0 10 15,0 0-19-15,0 0-11 0,0 0-4 0,0 0 14 0,0 0 6 16,0 0-1-16,7-12 0 15,-7 12-13-15,14-22-16 0,-6 10-17 0,4-2-1 0,-1 2 3 0,0-1-7 16,3 0-6-16,-3 3-6 16,0 1-3-16,1 1 1 0,1 3-13 0,-13 5 6 15,25-5-11-15,-25 5 8 0,27 0-4 0,-14 5 0 16,3 3 0-16,-3 4-8 0,1 5 49 0,-5 4-53 16,-1 10 36-16,-6 2-56 0,-4 6-29 0,-6-1-100 15,-1 3-143-15,-9 10 3 0,0-4-118 16,-4 0-632-16,-3-2-802 0</inkml:trace>
  <inkml:trace contextRef="#ctx0" brushRef="#br0" timeOffset="169679.14">24872 7979 377 0,'-40'-13'536'0,"0"-2"-215"0,-11-1-18 0,0-1-132 16,-2 1 23-16,-1 2-66 0,8 3 57 0,1 2-34 0,1-1 35 15,2 2-26-15,5-1 19 0,4 3-1 0,9 2-30 0,7 1-37 16,17 3-22 0,-19-7-17-16,19 7-15 0,0 0-6 0,23-7 22 0,12 3 23 15,13 0-14-15,24 1 28 0,12-1-33 16,13-1 23-16,33-1-35 0,3 0 14 0,8-2-54 0,3 0 37 15,2-2-41-15,2 3-4 16,-2-4-5-16,-4 3-1 0,-5-1 25 0,-1-1-30 0,-7 2-8 16,-30-2 0-16,-3 2-13 0,-6 0 8 0,-8-1 7 0,-7 0-3 15,-12 2-52-15,-17 2-35 0,-8-1-97 16,-13 1 26-16,-12 1-68 0,-13 4-76 0,0 0-213 16,0 0-335-16,-13-3-443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12T14:52:25.1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2060"/>
    </inkml:brush>
    <inkml:brush xml:id="br4">
      <inkml:brushProperty name="width" value="0.05292" units="cm"/>
      <inkml:brushProperty name="height" value="0.05292" units="cm"/>
      <inkml:brushProperty name="color" value="#00B050"/>
    </inkml:brush>
    <inkml:brush xml:id="br5">
      <inkml:brushProperty name="width" value="0.05292" units="cm"/>
      <inkml:brushProperty name="height" value="0.05292" units="cm"/>
      <inkml:brushProperty name="color" value="#92D050"/>
    </inkml:brush>
    <inkml:brush xml:id="br6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3624 2954 201 0,'6'58'586'0,"1"3"-238"0,0 4-88 0,2-1-54 0,-1 1-43 15,1-2-40-15,0-1-18 0,0-3 13 16,-1-3-58-16,-3-11 26 0,0 1-52 16,-2-2 32-16,0 0-12 0,-2-3-9 15,-2-2-45-15,-3-4 26 0,1-7-41 0,-1-2 57 0,0-3-49 16,-1-3 71-16,1-3-73 15,0-3 75-15,4-14-59 0,-9 21 47 0,9-21-59 0,-7 16 50 16,7-16-56-16,0 0 50 0,-9 12-54 16,9-12 43-16,0 0-45 0,0 0 56 0,-13 9-59 0,13-9 58 15,0 0-57-15,0 0 54 0,0 0-58 0,0 0 55 0,0 0-52 16,-16 4 51-16,16-4-59 0,0 0 49 16,0 0-73-16,0 0-11 0,0 0-62 0,-10-12-165 0,10 12-386 15,0 0-205-15</inkml:trace>
  <inkml:trace contextRef="#ctx0" brushRef="#br0" timeOffset="1390.22">3051 1605 97 0,'0'0'526'15,"0"0"-175"-15,0 0-88 0,0 0-56 0,0 0-62 0,0 0-37 16,0 0-17-16,0 0-22 0,0 0-15 16,0 0-3-16,0 0 2 0,18 4-5 0,-18-4 0 15,0 0-11-15,7 17-3 0,-7-17-4 0,5 19 14 0,-1-4-8 16,-2 2 15-16,1 4 17 16,1 4 20-16,-1 3 22 0,0 9-22 0,-1 3-12 0,1 5 20 15,0 3-12-15,-1 2-14 16,1 11-15-16,1 1-9 0,1 1-6 0,2 1-6 15,-1 2-12-15,1-1 4 0,0 2-10 0,2-3 9 16,-1 1-15-16,0 0 1 0,-1-2-5 0,1-1 2 0,-2-4 21 16,0 3-22-16,0-2 19 0,-1-2-27 0,2-9 23 0,-3 0-25 15,1-1 3-15,0 0-3 16,-1-3 1-16,0-1 7 0,-1-4 4 0,0-2-20 0,-2-9-51 16,1-3 7-16,-1-2-58 0,-1-5 64 15,0-18-44-15,0 24 48 0,0-24-53 0,0 0-22 0,-5 19-46 16,5-19-149-16,0 0-355 0,-9-11-198 15</inkml:trace>
  <inkml:trace contextRef="#ctx0" brushRef="#br0" timeOffset="1719.83">3028 2227 274 0,'-11'-29'508'16,"1"0"-170"-16,0-4-73 0,2-2-69 0,3 1-48 0,3-1-37 15,4-1-17-15,1 2 4 16,5 0-24-16,3 1-12 0,1 2 5 0,5 1 6 0,1 1-6 0,3 3-8 16,2 2-1-16,2-4 16 0,2 9-25 15,3 1-8-15,-1 4-1 0,3 2-2 0,0 5-7 16,-5 2 21-16,2 6-24 0,-1 4-13 0,3 6 2 0,-2 3-2 16,-3 7 0-16,-2 5-2 0,-3 7 0 15,0 13-1-15,-6 7 0 0,-2 2 1 0,-7 2 2 16,-3-7-3-16,-4 3 8 15,-4 9 13-15,-3 1-19 0,-6-1-5 0,-1 1-7 0,-4-1 8 16,-2 0 1-16,-1-3-2 0,-4-2 0 16,0-3 2-16,-1-1 1 0,-1-4-1 0,0-2 2 15,0-6-58-15,5-10-13 0,2-2-79 0,1-6-138 16,1-3-513-16,6-7-324 0</inkml:trace>
  <inkml:trace contextRef="#ctx0" brushRef="#br0" timeOffset="2340.16">3412 2916 416 0,'0'0'653'0,"13"11"-187"0,-13-11-132 0,17 15-65 16,-6-5-51-16,4 5-49 0,0 0-42 0,3 7 4 0,1 1-50 16,1 4-18-16,-1 2-14 15,0 2-18-15,-1 1-4 0,0 1-1 0,1 0-2 0,-1-1-6 16,-1-5-4-16,0 0-4 15,-3-2 0-15,-3-7-3 0,2-3-2 0,-2-2-3 0,-1-5 3 16,-10-8 14-16,15 11 7 0,-15-11-5 16,0 0-7-16,21-12-1 0,-14 0 0 0,-1-2-3 0,-1-5 0 15,-1-2-4-15,0-1-1 0,-2 1-1 0,0 2-1 0,-1 1-6 16,0 1 27-16,0 0-27 0,-1 17 25 16,1-26-23-16,-1 26 20 0,2-18-39 0,-2 18 23 0,0 0-21 15,1-19 30-15,-1 19-29 16,0 0 28-16,0 0-27 0,0 0 26 0,0 0-25 0,15 5 2 15,-15-5 2-15,14 21 4 16,-5-3 7-16,-1 1 0 0,2 4-4 0,0 3-3 0,1 0 4 16,0 2 5-16,-3-6 1 0,1 1 0 15,0-3 1-15,-1 0-2 0,-2-8 0 0,0 2 1 16,-6-14 0-16,8 15 5 0,-8-15-3 0,0 0-10 0,0 0-26 16,0 0-11-16,9-9-8 0,-9 9 5 15,0-20 19-15,0 20 3 0,-2-25 6 0,2 25 2 0,-2-19 1 16,2 19 1-16,0 0-5 15,-2-20-7-15,2 20 3 0,0 0 4 0,0 0 6 0,0 0 2 16,0 0 0-16,0 0-7 0,0 0 3 16,0 0 14-16,13 19 0 0,-8-6 0 0,-1 2 7 15,3 0-8-15,-2 0-14 0,0-3 18 0,-5-12-2 0,8 21 0 0,-8-21 9 16,5 15 46-16,-5-15 48 16,0 0 50-16,8 14 32 0,-8-14-30 0,0 0-34 0,0 0-26 15,0 0-20-15,-7-19-15 0,3 5-14 16,-4-6-8-16,1 0-10 0,0-1-7 15,-2-2-4-15,2 1-8 0,2-1-6 0,2-1-4 16,2 1-4-16,2 0 0 0,3 1 3 0,3 1-63 0,3 2-45 16,2 3-90-16,4 0 25 0,2 3-47 0,3 1-55 15,3 0-166-15,0 4-322 0,2 2-288 16</inkml:trace>
  <inkml:trace contextRef="#ctx0" brushRef="#br0" timeOffset="2829.89">4496 3086 782 0,'11'6'610'0,"-11"-6"-121"15,0 0-82-15,0 0-64 0,0 0-106 0,-6 18-50 0,6-18-37 16,-13 17-31-16,2-3-23 0,2 3-21 0,-1 2-17 16,3 4-13-16,-3 4-7 0,4 5-6 15,1 0-7-15,2 1-4 0,2-4 2 0,2 2-9 0,4 2-7 16,4-2 0-16,-3-8-2 0,9 2-2 16,-1-8 1-16,4-5-1 0,1-5-1 0,1-7 1 0,6-6-8 15,5-10-24-15,1-6-9 16,5-12-35-16,-2-4-31 0,-5-5 23 0,-2-4-66 0,-6-3 65 15,-4-5-44-15,-5 0 58 16,-5-2-30-16,-5 8 20 0,-3-3-18 0,-1 2 52 0,-1 0-23 16,-2 3 62-16,-1 5 5 0,-1 5 43 15,1 6 26-15,0 7 14 0,0 4-11 0,1 5-23 16,4 15-12-16,-6-15-8 0,6 15-5 0,0 0-7 0,-10 11 0 16,6 3-7-16,1 9 2 0,2 3-3 15,2 2-2-15,6 7 4 0,0 5-11 0,2 6 39 16,3 10-42-16,-1-2 27 0,-1-12-25 15,1 0 0-15,-1-8 3 0,0-2 1 0,-1-8 0 0,-2-6 4 16,-1 1 10-16,-1-6 47 0,-5-13 69 16,6 18 57-16,-6-18-17 0,0 0-37 0,0 0-28 0,0 0-20 15,0 0-17-15,0 0-22 0,1-18-6 0,-1 18-15 0,-2-24-4 16,2 24-7-16,-2-22-10 16,2 22 1-16,2-17 19 0,-2 17-30 0,4-13 2 0,-4 13-4 15,11-8 1-15,-11 8 2 0,0 0-1 16,31 4 0-16,-14 5 4 0,4 4-3 15,4 3 1-15,1 4 1 0,2 0 0 16,1 0 0-16,3-1-1 0,0 1-61 0,0-2-49 0,-1-3-44 16,0-2-54-16,-1-4-35 0,-5-2-11 0,-4-7-165 0,0-1-436 15,-1-3-451-15</inkml:trace>
  <inkml:trace contextRef="#ctx0" brushRef="#br0" timeOffset="3139.84">5461 3079 626 0,'0'0'547'15,"-5"-23"-129"-15,5 23-93 0,-6-18-10 0,6 18-56 0,-6-15-65 16,6 15-51-16,0 0-31 0,-18-9-22 0,18 9-18 0,-17 3-17 16,17-3-10-16,-25 12 14 15,11 0-35-15,2-1 2 0,1 4-17 0,1 0 2 0,3-1-3 16,3 2 0-16,4-16-7 16,-2 26-1-16,2-26-5 0,7 29 2 0,-1-16 0 0,3 1 1 15,1-4 1-15,1-1 1 16,2-1 0-16,-1-2 0 0,-12-6-4 0,24 7 4 0,-24-7 3 15,21 4 15-15,-21-4-14 0,18 3-5 16,-18-3-1-16,0 0-6 0,18 4 3 0,-18-4-2 16,0 0 2-16,14 9 2 0,-14-9 0 0,11 17 2 0,-7-2 1 15,0 5 0-15,-2 2-3 0,1 2 6 16,-1 1-2-16,0 0 3 0,2-1-5 0,2-1 1 0,2-2-3 16,1-3 2-16,1-3 1 0,1-5-59 15,-11-10-17-15,21 8-72 0,-21-8-34 0,24-7-192 16,-8-3-362-16,-3-3-262 0</inkml:trace>
  <inkml:trace contextRef="#ctx0" brushRef="#br0" timeOffset="3510.18">5868 3060 263 0,'0'0'681'0,"0"0"-126"0,5-15-133 16,-5 15-32-16,0 0-45 0,0 0-78 0,-3-17-51 0,3 17-43 15,0 0-37-15,-13-9-28 0,13 9-23 16,0 0-9-16,-24 0-25 0,24 0-3 0,-23 10-18 0,11-2-1 16,1 1-11-16,2 3 3 15,0 1-14-15,3 1 5 0,3 1-13 0,2 2 0 0,3 0-1 16,2 3 0-16,3 0-51 15,4-2-41-15,-1 1-17 0,3-1 16 0,-2 3 16 0,2 2 12 16,-2-2 4-16,-1-2 17 0,0 0 15 16,-2-1 6-16,-2-4 10 0,-2 1 4 0,-4-15 8 15,-1 28 2-15,-3-14 3 0,-6 3-5 0,-3-1 2 0,-6 3 4 16,-4-3 17-16,-2 0-13 16,-1-2-10-16,5-4-18 0,1-1-36 0,4-3-23 0,16-6 18 0,-21 7-70 15,21-7-74-15,0 0-170 16,0 0-307-16,0 0-212 0</inkml:trace>
  <inkml:trace contextRef="#ctx0" brushRef="#br0" timeOffset="3830.19">5917 3407 418 0,'0'0'612'15,"0"0"-130"-15,17-4-125 0,-17 4-69 16,0 0-60-16,0 0-53 0,15-3-45 0,-15 3-26 0,0 0-23 16,0 0-14-16,18-6-17 0,-18 6-4 15,16-10-5-15,-3 2 7 0,2-4-16 0,3 0-8 0,-1-2-1 16,2 0-3-16,-1 0 12 15,-3 0 10-15,1 2 15 0,-3-2 12 0,-3 3 13 16,0 1 12-16,-10 10 9 0,12-15 9 16,-12 15 2-16,6-13-19 0,-6 13-19 0,0 0-18 0,0 0-13 15,-5-16-11-15,5 16-7 0,0 0-9 0,-24 5-2 0,12 4-7 16,-4 0 0-16,2 5-2 16,0 1-4-16,1 2-1 0,0 3-1 0,2-1 0 0,3 2-6 15,4-2-2-15,2-1-2 16,2 0 0-16,3 0 0 0,2 2 0 0,3-1 4 0,5 1-1 15,1-2 4-15,7-1-1 0,3-2-3 16,-4-5 3-16,4-2-13 0,1-3-28 0,2-2-22 0,-1-2-35 16,-1-2-56-16,0-3-68 0,-2-4 24 0,-1-1-56 0,-3-1-135 15,-2-2-435-15,-2 1-400 0</inkml:trace>
  <inkml:trace contextRef="#ctx0" brushRef="#br0" timeOffset="4569.88">6597 3241 137 0,'10'-11'705'0,"-10"11"-274"0,0 0-38 16,0 0-97-16,7-10-4 16,-7 10-90-16,0 0-17 0,0 0-79 0,0 0 8 0,0 0-52 0,0 0-13 15,-23 6-13-15,23-6-9 16,-19 15-3-16,9-5-1 0,0 3-5 0,-1 2-13 0,3 1-4 15,1-1 0-15,2 1 6 0,1-1-4 16,2 0-1-16,2-15 0 0,0 28-2 0,0-28 0 0,4 25 0 16,-4-25-3-16,9 25 2 0,-4-13 2 0,-5-12 2 15,13 20 2-15,-13-20-5 0,13 16 10 16,-13-16-18-16,10 12 41 0,-10-12-39 0,0 0 36 16,11 15-33-16,-11-15 3 0,0 0 3 15,0 0-3-15,9 11 31 0,-9-11-42 0,0 0 36 0,0 0-34 16,0 0 3-16,8 9-3 15,-8-9-3-15,0 0-2 0,0 0 0 0,0 0 42 0,0 0-37 16,14 7 36-16,-14-7-33 16,0 0 12-16,0 0-4 0,0 0 5 0,18-2 4 0,-18 2 9 0,0 0 11 15,0 0 13-15,18-7 9 0,-18 7 7 0,12-6 9 0,-12 6 8 16,15-10 2-16,-15 10-5 16,15-15 1-16,-7 7-3 0,1-3 0 0,0 1 5 0,-1-2-2 15,0 0-6-15,-2 0-12 16,1-1-17-16,-2 0 16 0,-5 13-1 0,7-21-4 0,-7 21 2 15,2-22 10-15,-2 22-14 0,-3-20-14 16,3 20-22-16,-11-17 8 0,11 17-18 0,-19-11 11 0,19 11-17 16,-21-3 11-16,21 3-10 0,-27 8 15 0,11 0-12 0,1 4 1 15,0 2-5-15,1 2-3 0,2-1-3 16,2 2-2-16,3-4-4 0,2 1 1 0,5-14 1 16,-4 22 1-16,4-22 4 15,0 17 2-15,0-17-1 0,8 12 35 0,-8-12-28 0,13 6 28 16,-13-6 35-16,23-4 90 15,-10-2-3-15,4-5 33 0,-1-2-4 0,-2-4 10 0,0-5-38 0,-2-6-9 16,-5-1-43-16,-4 1-3 16,-5-8-40-16,-4-3-12 0,-6-2-10 0,-9-10 10 0,-4-4-37 15,-3-2-13-15,-6-2-139 0,-4-3-97 0,-5-1 11 0,-10-13-103 16,11 19 13-16,3 3 53 16,7 9 39-16,3 5-84 0,13 10-92 0,5 3-682 0,8 6-836 0</inkml:trace>
  <inkml:trace contextRef="#ctx0" brushRef="#br0" timeOffset="5020.04">8287 3478 460 0,'-15'-14'686'0,"-1"2"-151"0,1 1-110 0,1 0-75 0,3 2-88 15,11 9-64-15,-17-11-40 0,17 11-33 16,0 0-28-16,-15-7-22 0,15 7-13 0,0 0-11 0,-13 13-10 16,13-13-6-1,-4 22-7-15,4-22-7 0,1 29-2 0,3-8-3 0,4 0-3 16,1-2-2-16,2 1 8 0,5 2-10 15,-3-4 15-15,3-4-19 0,0 0 13 0,0-3-13 16,0-3 13-16,-1-2-3 0,-15-6 34 16,29 1-3-16,-12-5 1 0,2-5-15 0,1-3-7 0,-1-9-6 15,0-1-3-15,-4-6-3 0,-2-4-5 0,-3-2-2 0,-5-2-2 16,-4 1-1-16,-3 5 1 16,0 2-19-16,-3 3-10 0,1 1-27 0,0 6-33 0,1 3-117 0,3 15 10 15,-3-21-34-15,3 21-33 16,0 0-206-16,0 0-289 0,8-14-278 0</inkml:trace>
  <inkml:trace contextRef="#ctx0" brushRef="#br0" timeOffset="5260.25">8777 3288 666 0,'0'0'643'0,"21"4"-109"0,-21-4-80 16,0 0-96-16,17 6-94 0,-17-6-52 0,0 0-45 16,0 0-34-16,-8 16-30 0,-2-6-19 15,-6 4-18-15,1 0-13 0,-2 1-10 0,2 2-10 0,-1 0 0 16,4 0-12-16,1 3-5 15,4-1-3-15,3 1-2 0,4-2-2 0,3 3-2 0,3 1-2 16,6-1 9-16,2 0-11 0,3 0 3 0,-2-5-4 0,1-1 7 16,-1-1-9-16,0-1 9 0,-5-4-10 15,0 0 11-15,-10-9-5 0,12 14 49 0,-12-14 9 0,0 0-12 16,-4 20-8-16,-11-8-11 16,-8 3-6-16,-7-1-5 0,-2 0-7 0,-2-3-60 0,1 1-102 15,2-5-77-15,6 0-228 16,5-4-535-16,20-3-695 0</inkml:trace>
  <inkml:trace contextRef="#ctx0" brushRef="#br0" timeOffset="6060.18">11624 3084 830 0,'-10'-14'559'0,"0"1"-168"0,0 1-37 16,1 2-89-16,9 10-32 0,-13-15-90 0,13 15-15 0,0 0-50 15,0 0 11-15,-18 3-27 0,12 12 0 16,1 5-33-16,-1 7 17 0,1 9-34 0,4 4 23 15,-1 4-31-15,2 5 22 16,0 3-26-16,0 1 28 0,-2-3 11 0,2-5 14 0,-1-4-8 16,0-6-14-16,1-8 1 0,0-4 39 0,-1-5 34 0,1-18 28 15,-1 27 33-15,1-27 23 0,-2 16-35 16,2-16-34-16,0 0-27 0,0 0-26 0,-21-5-14 16,10-8-14-16,-3-3-10 0,-1-9 12 15,1-4-33-15,1-3 33 0,3-1-45 0,5-2 9 0,4 0-23 16,4 2 20-16,5 2-23 0,4 3 4 15,4 4-3-15,3 2 1 0,2 6 1 0,1 5 2 16,1 4 2-16,-1 5 2 0,4 2 2 16,-1 4 2-16,2 1 0 0,5 5 20 0,-3-2-17 0,1 3 7 15,-1-2-13-15,-7-2 17 0,0-1-11 0,-1-1 11 0,-6-1-8 16,-15-4 12-16,25 0-14 16,-25 0 13-16,23-12-13 0,-12-2 13 0,-1-4-16 0,-4-6-15 0,-2-2-35 15,-6-9-32-15,-5-5-23 16,-5-2-18-16,-5-8-31 0,-6 0-11 0,-1 5 14 0,-1 4 21 15,5 10 25-15,1 4 24 16,4 4-14-16,3 7-55 0,12 16 0 0,-10-17-1 16,10 17-88-16,0 0-546 0,0 0-333 0</inkml:trace>
  <inkml:trace contextRef="#ctx0" brushRef="#br0" timeOffset="6289.91">12251 3114 693 0,'8'12'482'16,"-1"1"-160"-16,-3 2-42 15,1 1-99-15,-2 1 9 0,1 0-85 0,-2 0 16 0,1 1-57 16,1-1 28-16,0-2-65 0,0-1 50 0,4-1-71 0,-1-2 93 16,-7-11 29-16,19 12 67 0,-19-12 6 15,27 0 2-15,-6-4-9 0,0-4-10 0,0-5 28 0,2-4-27 16,-3-2-12-16,-3-3-36 16,-2-3-32-16,-4 0-28 0,-5 0-8 0,-6 1-15 0,-4 2-12 15,-3 0-13-15,-11 0-20 16,-2 4-13-16,-7 5-58 0,2 6-39 0,-2 4-58 15,0 4-122-15,0 4-34 0,5 3-139 16,-4 8-571-16,4 3-764 0</inkml:trace>
  <inkml:trace contextRef="#ctx0" brushRef="#br0" timeOffset="11500.23">1887 6665 1099 0,'-3'-23'591'0,"3"23"-134"16,-3-17-109-16,3 17-79 16,0 0-79-16,0 0-30 0,0 0-42 0,0 0-8 0,-14 13-33 15,7 9-6-15,-2 6-26 0,0 5 3 16,1 5-13-16,-1 0 0 0,1 3-8 0,0 3 49 15,2 2-62-15,-2-3-4 16,2 16-1-16,1-17-5 0,1-3 2 0,0 0-9 0,1-5-6 16,-2-7 16-16,3-2-2 0,-1-4-10 0,1-4-41 0,2-17 7 15,-4 20-36-15,4-20-31 0,0 0-11 16,0 0 5-16,0 0 12 0,0 0 19 0,-6-24 16 16,6 0 12-16,-1-5 10 0,1-10 29 15,0-3-13-15,1-2 25 0,1-3-63 0,0 1 65 0,2-3-49 16,2 2 70-16,2 3-62 0,1 2 65 15,1 3-59-15,2 4 60 0,0 5-53 0,0 2 53 16,1 9-54-16,-1 2 53 0,2 4-50 16,-3 6 41-16,-11 7-39 0,23-2 60 0,-9 7-65 0,3 6 55 15,1 9-49-15,2 3 56 0,-3 5-63 0,-2 3 68 0,-2 3 1 16,0 2-15-16,-2-1-5 16,-3 1 6-16,-1 0 2 0,-2-2-11 0,-2-6 0 0,-3-2-61 0,0-2-152 15,-3-3-611-15,0-4-364 16</inkml:trace>
  <inkml:trace contextRef="#ctx0" brushRef="#br0" timeOffset="11673.12">1768 7042 892 0,'0'0'641'0,"-18"-4"-130"0,18 4-166 0,0 0-38 0,0 0-126 16,-14-6 20-16,14 6-89 0,0 0-20 15,23-13-18-15,-1 4-17 0,8-4-16 0,5-3-9 0,9-5-45 16,3-1-58-16,1-3-47 15,0 2-50-15,0 0-60 0,-4 0-29 0,-1 1-6 0,-7 3-89 16,-4 1-228-16,-1 2-110 0</inkml:trace>
  <inkml:trace contextRef="#ctx0" brushRef="#br0" timeOffset="12010.37">2348 6766 720 0,'0'0'538'0,"-18"15"-102"16,5-10-79-16,0 4-40 16,-4 0-55-16,2 0-84 0,-2 1-16 0,2 1-34 0,0 0-33 15,1 3-19-15,0-5-28 16,3 5 9-16,3-3-12 0,0 3-7 0,3-2-10 0,5-12-5 15,-4 25 46-15,4-25-63 16,2 25 45-16,-2-25-60 0,12 23 52 0,-3-12-55 0,2-3 49 16,4-2-56-16,1-4 52 0,4-3-60 0,3-4 58 0,0-4-53 15,5-3 53-15,1-4-54 0,-3-1 5 16,-1-3 5-16,-4 0 7 0,-5-1 7 0,-3 2 9 0,-3 0 5 16,-3 1 15-16,-2 1 22 15,-2 1 18-15,-3 16 11 0,2-27 14 16,-2 27 2-16,-2-23-8 0,2 23-8 0,-3-18-14 15,3 18-12-15,-4-16-11 0,4 16-12 0,0 0-8 0,-5-16-6 0,5 16-8 16,0 0 0-16,0 0 2 16,0 0-1-16,2 20-7 0,2 0-3 0,0 4 1 0,3 6 30 15,0 3-29-15,1 3 19 0,3 1 0 0,1 1-4 0,0-1-33 16,3-2 33-16,-1 0-34 0,2-5 2 16,0-3-2-16,1-2-23 0,0-5-39 0,-2-7-75 0,-4-5-86 15,-11-8-58-15,24 1-188 16,-24-1-481-16,17-12-656 0</inkml:trace>
  <inkml:trace contextRef="#ctx0" brushRef="#br0" timeOffset="12250.06">2301 6947 1085 0,'-27'-3'622'0,"27"3"-167"0,-18-3-101 0,18 3-93 16,0 0-53-16,0 0-39 0,0 0-34 15,12-13-29-15,6 7-20 0,6 0-18 0,7-1-12 16,4-2-9-16,1 1-10 0,3 2-8 15,-2 1-5-15,-1 1-2 0,-4 2-2 0,-3 3-3 0,-2 1-6 16,0 4 3-16,-4 0 8 0,0 4-1 16,-3 0 1-16,-3 2-3 0,0 2 43 0,-3 2-58 0,-1-1 42 15,-2 2-48-15,-2-2 44 0,-1-3-45 0,-2 2 39 0,1-1-56 16,-7-13 49-16,9 19-86 16,-9-19 1-16,8 13-102 0,-8-13 1 0,0 0-66 0,0 0-141 15,11 7-539-15,-11-7-537 0</inkml:trace>
  <inkml:trace contextRef="#ctx0" brushRef="#br0" timeOffset="12849.85">2667 6753 1194 0,'0'0'527'0,"-9"-15"-126"0,9 15-85 0,0 0-76 0,-7-14-64 16,7 14-34-16,0 0-34 15,0 0-15-15,0 0-18 0,9-9-33 0,-9 9 11 16,17 4-29-16,-4 2 14 0,2 1-5 0,2 3-5 15,2 1-13-15,-1 1 1 0,0 1 2 0,0 1 0 16,-1 1-4-16,1-2-2 0,-2 1-5 16,0 0-6-16,-2-3 1 0,0 1 5 0,-3-4-2 0,0-1 0 15,-11-7 49-15,17 14-59 0,-17-14 55 0,16 4-48 0,-16-4 43 16,16-1-46-16,-16 1 10 0,20-14-1 16,-10 3-1-16,-2 0 3 0,0-2 4 0,-3 1 1 15,-1-3 1-15,-4 15 3 0,0-26 0 16,-4 11-4-16,-1 2-1 0,-4 0-1 0,-2 1-4 15,-3 0-4-15,-1 5-1 0,-3 3-7 16,0 2-1-16,-3 1-4 0,-2 4 12 0,1 0-13 0,1 3 11 16,2 1-6-16,6-2-5 0,13-5 5 0,-12 14-1 15,12-14-18-15,0 0-34 0,11 14-35 16,-11-14-26-16,33 4-10 0,-8-6 8 0,3 0 17 0,2 0 10 16,6-2 8-16,0 0 24 15,1-1-2-15,-2 0 27 0,-7 4-2 0,-3 0 18 0,-5 2 5 16,-3 3 8-16,-3 3 33 0,-3 1 14 15,-2 2 9-15,-9-10 8 0,9 21 0 0,-9-21 51 0,1 24-72 16,-1-24 69-16,-2 22-72 0,2-22 47 16,-3 18-64-16,3-18 36 0,0 0-47 0,-2 19 63 0,2-19-29 15,0 0 102-15,0 0 9 0,0 0 54 0,0 0-15 0,0 0-29 16,0 0-18-16,0 0-22 16,0 0-6-16,0 0 4 0,3-27-41 0,-3 27 12 0,1-32-42 15,0 15 20-15,0 0-36 16,1 2 16-16,0-2-29 0,-2 17 47 0,6-25-75 0,-6 25 23 0,9-19-35 15,-9 19 37-15,18-14-39 16,-18 14 32-16,26-6-5 0,-26 6-6 0,32 5-4 16,-13 3-9-16,1 4-35 0,1 5-47 0,-3 4-45 0,-1 1-45 15,-4 3-58-15,-2 2 31 0,-4-5-105 16,-3 0-144-16,-3 1-575 0,-2-1-791 0</inkml:trace>
  <inkml:trace contextRef="#ctx0" brushRef="#br0" timeOffset="14119.92">4113 6226 764 0,'-3'-17'576'0,"-1"1"-145"0,-1 3-87 0,5 13-69 0,-11-19-59 15,11 19-66-15,-16-7-32 0,16 7-22 16,-26 17-19-16,6 6 26 0,-1 9-56 0,-2 15-10 0,0 8-18 16,2 9-4-16,3 8 6 0,5 5-5 15,4 3-2-15,3 0 45 0,7-2-51 16,6 3 44-16,2 1-61 0,1-2 2 0,7-3-2 0,6-6 1 16,2-8 24-16,7-10-137 0,5-8-99 15,1-10-681-15,4-11-532 0</inkml:trace>
  <inkml:trace contextRef="#ctx0" brushRef="#br0" timeOffset="16250.06">4297 6784 1098 0,'-3'-18'560'0,"3"18"-128"16,-2-27-76-16,2 27-59 15,-3-22-51-15,3 22-35 0,-3-16-37 0,3 16-21 0,0 0-38 16,0 0-25-16,-6-15-18 0,6 15-11 16,0 0 3-16,-10 27-25 0,3-5-10 0,-1 9-6 0,1 3 40 15,-1 1-56-15,0 3 42 0,5 0-5 0,-1-1-53 0,3 1 44 16,2-2-53-16,1-1 37 16,3-3-64-16,0-8-21 0,1-2-112 0,1-4-61 0,1-8-123 15,-8-10-600-15,15 12-650 0</inkml:trace>
  <inkml:trace contextRef="#ctx0" brushRef="#br0" timeOffset="16429.84">3895 6771 725 0,'0'0'649'0,"-13"-5"-199"0,13 5-97 15,0 0-64-15,0 0-71 0,18-18-52 0,2 9-35 16,11-2-25-16,7-2-20 0,4-1-16 0,13-3-15 15,3-1-17-15,0-1-7 0,1 0-59 0,-1 0-63 0,-5 2-41 16,-11 4-42-16,-1 1-101 0,-6 1-518 0,-8 6-335 16</inkml:trace>
  <inkml:trace contextRef="#ctx0" brushRef="#br0" timeOffset="16800.05">4506 6889 448 0,'0'0'534'0,"21"-1"-116"0,-21 1-90 16,18-3-46-16,-18 3-31 0,15-6-17 0,-15 6-30 0,17-6-33 15,-17 6-16 1,16-12-16-16,-16 12-18 0,16-15-18 0,-6 4-2 0,1-2-4 0,2 0-9 16,-1-3-6-16,-2 1-9 0,2-2-15 15,-2 3-2-15,1-1 5 0,-3 2 1 0,-1 1 2 16,-7 12 11-16,10-19 15 0,-10 19 10 15,8-13-4-15,-8 13-7 0,0 0-13 0,4-15-22 0,-4 15-11 16,0 0-12-16,-7-11-5 0,7 11-7 0,0 0-4 16,-22 0 4-16,22 0-4 0,-26 10-10 0,11-3-4 15,0 3 1-15,-1 0-1 0,3 4-1 0,1 1 1 0,0 2-1 16,3-1 8-16,2 2-11 16,3-2 11-16,2 0-13 0,-1 2 11 0,6-2-15 0,1 4 3 15,3-1 12-15,2-2-8 16,5-1-5-16,0-1-21 0,5 0-22 0,-1-5-35 0,4-4-60 15,1-2-98-15,-2-5-98 0,4-2-147 16,5-5-64-16,1-2-315 0,1-4-472 0</inkml:trace>
  <inkml:trace contextRef="#ctx0" brushRef="#br0" timeOffset="17190.14">5074 6697 105 0,'0'0'741'0,"0"0"-234"0,9-13-131 15,-9 13-61-15,0 0-25 0,0 0-25 0,8-15-35 0,-8 15-11 16,0 0-17-16,0 0-7 0,0 0-17 16,0 0-15-16,2-16-5 0,-2 16 40 0,0 0-87 15,0 0-25-15,0 0-17 0,-13-10-10 16,13 10-12-16,0 0-8 0,-19 1-7 0,19-1 11 0,-18 7-31 15,18-7 19-15,-21 12-29 16,11-2 22-16,1 1-28 0,1-1 22 0,2 5-26 0,2-2 15 16,4-13-13-16,-3 27 19 0,3-27-30 0,5 29 24 0,-1-13-26 15,5 1 30 1,1 0-2-16,0-1-2 0,1-1-4 0,2-2 2 0,-4-1-2 0,0-3-2 16,1 2-23-16,-10-11 4 15,13 18 4-15,-13-18 4 0,7 13 3 0,-7-13-6 0,0 0 2 16,-2 24 4-16,2-24 10 0,-16 18-5 15,2-9-4-15,0 4 6 0,-3-3-53 0,0-2-34 0,2-1-49 16,1-3-42-16,14-4-67 0,-22 4-18 16,22-4-100-16,-13-6-593 0,13 6-637 0</inkml:trace>
  <inkml:trace contextRef="#ctx0" brushRef="#br0" timeOffset="17390.21">5207 6567 825 0,'0'0'631'0,"6"-14"-138"0,-6 14-37 0,0 0-76 0,0 0-69 15,1-19-58 1,-1 19-52-16,0 0-39 0,0 0-34 0,0 0-26 0,0 0-20 16,0 0-15-16,0 0-15 0,0 0-9 0,0 0-11 0,3 19-7 15,1-3-6-15,0 7 0 16,1-1 25-16,2 0-37 0,0 2-2 0,2 0-1 0,0 1-1 16,0-2 3-16,0-2 34 0,1-1-51 15,-1 1 39-15,0-2-93 0,0-1-16 0,-2-5-122 16,-7-13-44-16,9 17-176 0,-9-17-557 0,0 0-682 15</inkml:trace>
  <inkml:trace contextRef="#ctx0" brushRef="#br0" timeOffset="17990.09">5635 6735 1157 0,'0'0'559'0,"2"-16"-99"0,-2 16-69 15,-3-15-93-15,3 15-47 16,-7-14-41-16,7 14-43 0,-11-12-32 0,11 12-28 0,-14-7-19 16,14 7-19-16,-19-2-15 0,19 2-10 0,-21 4-10 0,21-4 14 15,-25 11-30-15,13-3-2 0,1 1-7 16,2 1-2-16,2 2-2 0,7-12-8 0,-9 20-1 0,9-20 5 16,1 18-5-16,-1-18 4 15,11 17-1-15,-11-17 0 0,18 8 41 0,-18-8-48 16,22 2 47-16,-22-2-53 0,27-2 4 0,-27 2 4 15,27-4 4-15,-27 4 7 0,19-4 11 0,-19 4 3 0,0 0-2 16,21-2-3-16,-21 2-5 16,0 0 39-16,0 0-52 0,20 5-1 0,-20-5 46 0,9 14-49 15,-9-14 39-15,6 22-47 0,-3-7 43 0,0 1-52 0,-3-16-109 16,4 25 6-16,-4-25-80 0,7 19-13 16,-7-19-121-16,6 12-613 0,-6-12-634 0</inkml:trace>
  <inkml:trace contextRef="#ctx0" brushRef="#br0" timeOffset="18240.08">5711 6191 835 0,'0'0'601'0,"-6"-14"-175"16,6 14-91-16,0 0-64 15,0 0-71-15,0 0-36 0,0 0-12 0,7-10 36 0,-7 10-74 16,25 15 29-16,-6-2-70 0,4 6 34 15,2 3-66-15,0 3 39 0,1 5-75 0,3 10 11 0,-1 7 100 16,-2 3 0-16,0 4-7 16,-3 2-17-16,-1 3-14 0,-2-2 13 0,-5 2-45 0,-3-4 19 15,-8-8-13-15,-3 1 30 0,-7 0-57 0,-8 8-4 0,-8-2-7 0,-4-1-45 16,-9-3-14-16,-3-4-151 16,-4-3-62-16,-5-3-218 0,-2-5-576 0,-2-3-802 0</inkml:trace>
  <inkml:trace contextRef="#ctx0" brushRef="#br0" timeOffset="19879.93">7241 6250 495 0,'0'0'618'0,"0"0"-119"0,0 0-195 0,0 0-50 0,0 0-64 16,0 0 11-16,0 0-95 0,0 0 15 0,0 0-60 15,0 0 26-15,0 0-56 0,1 29-11 0,0-11 0 0,-1 2-4 16,0 4-1-16,1 1-14 16,0 1-4-16,0 2 14 0,0 2-10 0,0 5-1 0,-1 3 8 15,1 4-3-15,0 2 1 0,-1 1 0 16,0 2 1-16,-1 1 40 0,2 0-45 0,0 2 40 0,0 1-51 15,2 12 49-15,-1 0-48 16,0-2 34-16,0 4 11 0,3 1 26 0,-3 0 4 0,0 3-19 0,1-1 43 16,1-1-63-16,-1 1 44 0,2 2-8 0,0-1-63 0,1 1 50 15,-1 2-60-15,2 0 58 16,0-1-36-16,-1 1 52 0,1-2-67 0,-1 1 63 16,0 1-49-16,2 0 47 0,-2 0-4 15,0 0-11-15,1 2-8 0,-2-1-55 0,2 2 49 0,-2 0-48 16,1 0 55-16,-1 0-54 0,1 0 51 15,1-1-7-15,-1 1-6 0,1-1 24 0,0 3-31 0,-1 2-3 16,1 1-3-16,-2 2-13 0,0 0 1 16,1-2 10-16,-2 1 0 0,-1-1-1 0,2 1 55 0,-3 1-31 15,0 2-1-15,-2 3 5 0,0 1-11 0,0 1-1 0,-2 1 3 16,0 0 0 0,-3-2 7-16,2 2 38 0,0 1-50 0,-2 0-3 0,0 0-15 15,0 2 11-15,-1-2 0 0,1 0 8 16,0-4-11-16,0 2 0 0,1-4 47 0,0 1-49 15,-1-1-3-15,0-2-18 0,1 1 19 16,1-4-20-16,-1-2 24 0,1-2-24 0,0-2 21 0,0-4-2 16,1-2 0-16,0-2 1 0,-1-3-2 0,-1-3-9 0,0 0 0 15,0-12-20-15,0 0 24 16,-1-4-41-16,-1 2-21 0,-3-3-20 0,1-2-28 0,-3-4-28 0,-1-2-31 16,0-4-32-16,-4-3-16 15,2-4-17-15,0-9-138 0,-4-2-536 0,3-8-552 0</inkml:trace>
  <inkml:trace contextRef="#ctx0" brushRef="#br0" timeOffset="20969.96">7255 6270 183 0,'0'0'704'0,"0"0"-168"0,0 0-172 16,0 0 2-16,2-16-111 0,-2 16 7 0,0 0-103 15,0 0 19-15,0 0-74 0,0 0 28 0,0 0-73 0,0 0 32 16,0 0-68-16,0 0 47 15,0 0-70-15,0 0 55 0,0 0-55 0,-15 7 45 0,15-7-54 16,-11 14 50-16,3-4-55 0,0 2 48 16,0 0-57-16,-1 0 9 0,-3 3 11 0,1 0-21 15,1 1 24-15,-3 1-2 0,1-1-8 0,-2 1 6 0,1 0 5 0,-2-1 1 16,2-1-2-16,1-1 3 16,0 0 0-16,3-3-6 0,0-2 4 0,9-9 2 0,-12 14-11 15,12-14 4-15,0 0 4 16,-11 9 1-16,11-9-1 0,0 0-1 0,0 0-14 0,9-19 9 15,1 5 7-15,1-3 0 0,3-5 48 16,1-1-59-16,0-2 48 0,1 1-53 0,-2 1 53 0,0-2-55 16,-4 6 49-16,0 0-57 0,0-1 4 0,-3 3 9 0,-1 2 5 15,0 2 1-15,0-2 2 0,-1 2-1 16,-5 13 14-16,8-23 8 0,-8 23 23 0,5-23 20 16,-5 23 14-16,5-18 6 15,-5 18 5-15,4-15 2 0,-4 15-7 0,0 0-11 0,6-18-12 16,-6 18-13-16,0 0-14 0,0 0-6 15,4-14-4-15,-4 14 0 0,0 0-2 0,0 0-2 0,14 8-4 16,-14-8-1-16,18 17 31 16,-5-4-41-16,1 1 41 0,2 2-17 0,4 4-4 0,-1-1 6 15,2-2-79-15,-2-4-115 0,-1-3-191 0,0 0-813 0,2-2-918 16</inkml:trace>
  <inkml:trace contextRef="#ctx0" brushRef="#br0" timeOffset="23469.94">6730 7483 176 0,'0'0'656'0,"0"0"-215"16,0 0-118-16,0 0-82 15,0 0-36-15,0 0-56 0,0 0-17 0,0 0-16 0,0 0-13 16,0 0-18-16,0 0-13 0,0 0-11 15,0 0-12-15,0 0-9 0,0 0-10 0,0 0-5 0,0 0-6 16,0 0-5-16,0 0-2 0,0 0-14 0,0 0 0 0,0 0 13 16,0 0-31-16,0 0 26 15,0 0 6-15,0 0-2 0,0 0 5 0,0 0-5 16,0 0-8-16,0 0 1 0,0 0-2 16,0 0 0-16,0 0 0 0,0 0-2 15,0 0 2-15,0 0 1 0,0 0-13 0,0 0 3 16,0 0 12-16,0 0 1 0,0 0-11 0,21-1 4 0,-21 1 6 15,0 0-1-15,21-1 1 16,-21 1-1-16,18 0-2 0,-18 0 1 0,23 1 5 0,-23-1-7 0,28 0 0 16,-28 0 0-16,31 1 0 0,-31-1-11 0,33 0 2 0,-14 0 13 15,-1 0-3-15,1-1-4 16,1 1-1-16,-1 0 9 0,1 0-1 0,0 0-1 0,-1 0-2 16,0 0 1-16,0 0 1 0,1-1-2 15,-1-1 0-15,1 2 1 0,5-1-2 0,0 1 2 16,3-3-12-16,0 2 4 0,7-5 11 15,-1 2 0-15,1 0-9 0,0-2 1 0,-2 4 9 0,-3-1-3 16,-1-2 0-16,-1 3-1 0,1 1-1 0,-2-1 1 0,1-1-6 16,0 3 6-16,1 0-1 15,1 0 0-15,9 0 23 0,1 0 32 0,4 0-11 0,1 0-6 0,4-1-9 16,2-2-12-16,15 2-3 16,0-2 55-16,4-1-62 0,4-1 48 0,8-1-57 15,6-3 27-15,6-1-2 0,3-1-4 16,25-5 47-16,0 2-71 0,2-3 59 0,2 3-61 0,1-1 51 15,0 0-58-15,0 1 50 16,-2 1-56-16,-1 1 54 0,0-1-63 0,3 1 64 0,-1 1-58 16,1 3 55-16,-1-2-56 0,0 0 57 0,1 0 3 0,5 3-57 15,2-4 58-15,2 1-54 16,3 0 57-16,0-2-10 0,4 1-4 0,4 0-1 0,4-4-6 16,4 1-4-16,0 0-2 0,2-1 3 15,2 0-8-15,3-2-7 0,3 1 0 0,0 1 3 0,-1 1 2 16,1 1-3-16,0-2-51 0,-1 2 60 15,-2 1-55-15,-6 3 59 0,0 0 0 0,-2 0-57 0,-4 2 55 16,-4 0-66-16,-7 3 77 16,-4 1-60-16,-28 0 63 0,-3 2-5 0,-3 1-7 0,-4 0-51 15,-8-3-7-15,-7 3-129 0,-8-3-36 0,-24 1-226 0,-5 0-444 16,-15-1-491-16</inkml:trace>
  <inkml:trace contextRef="#ctx0" brushRef="#br0" timeOffset="24819.88">6577 7490 258 0,'-10'-21'687'0,"10"21"-181"0,-10-17-148 16,10 17-48-16,-9-18-47 0,9 18-50 0,-8-14-50 0,8 14-17 16,-7-14-12-16,7 14 0 0,0 0-7 15,-6-14-14-15,6 14-33 0,0 0-10 0,0 0-8 0,-7-10-14 16,7 10-7-16,0 0-6 15,0 0 1-15,0 0 18 0,0 0 10 0,-5 24 3 0,2-6-8 16,-1 2-12-16,2 3-7 0,-2 2-10 0,1 0-4 0,0 3 36 16,0-2-56-16,0 0 16 15,0-1-22-15,1 0 34 0,-2-3 3 0,2-5-7 0,1 3-2 0,1-20-9 16,-1 26-5-16,1-26-5 16,-1 18-5-16,1-18 1 0,0 0-3 0,-1 19 1 0,1-19-1 15,0 0-2-15,0 0-3 0,0 0-39 16,9-10 0-16,-9 10 50 0,4-24-51 0,-2 7 44 0,0-5-35 15,-1 0-1-15,-1-5 12 16,1 2 5-16,-1-1 5 0,-1-1 3 0,0-1 6 0,0 0-5 16,0 1 1-16,0 1 2 0,0 0 2 0,-1 1-2 15,1 2 4-15,-2 4 1 0,1 1 1 16,1 1-3-16,1 17 2 0,-3-24 3 0,3 24 1 0,-3-20 3 16,3 20-2-16,0 0 4 15,-3-21-4-15,3 21-2 0,0 0 2 0,0 0-2 0,-3-17-4 16,3 17 4-16,0 0-1 0,0 0-2 15,0 0 2-15,-3-15-4 0,3 15 1 0,0 0 4 0,0 0 1 16,0 0-2-16,0 0 0 16,-14 7 1-16,14-7 1 0,-10 14 0 0,10-14-2 0,-14 16-1 15,14-16 1-15,-15 19-1 0,15-19 0 0,-12 16-2 0,12-16 2 16,-13 17 0-16,13-17-2 0,-9 12-1 16,9-12 4-16,0 0-3 0,-9 15 2 0,9-15 0 15,0 0 1-15,0 0 1 0,-9 10-2 16,9-10 2-16,0 0-3 0,0 0 1 0,0 0 0 0,0 0 0 15,0 0 1-15,0 0 0 0,0 0-3 16,0 0 0-16,0 0 4 0,0 0 0 0,0 0-1 0,0 0 1 16,7-10 4-16,-7 10-1 0,0 0 1 0,0 0 0 0,0 0-3 15,0 0 0 1,0 0 1-16,8-12-4 0,-8 12 2 0,0 0-2 0,0 0 1 16,0 0-4-16,0 0 0 0,0 0 3 15,0 0-2-15,9-12 1 0,-9 12 2 0,0 0 1 0,10-10-1 16,-10 10 0-16,0 0 0 15,11-7-1-15,-11 7 1 0,0 0-2 0,0 0 1 0,12-10 0 16,-12 10-3-16,0 0 3 0,0 0-2 16,0 0-1-16,0 0 4 0,13-8-1 0,-13 8 0 15,0 0 2-15,0 0 3 0,0 0-1 0,0 0 3 0,0 0 11 16,0 0 14-16,0 0 4 0,0 0-6 16,0 0-5-16,0 0-5 0,-11 12-5 0,0-2-1 0,-3 3-2 15,-8 3-5-15,-1 2-2 0,-2 2-3 16,1 1-1-16,-2-1 2 0,1 0-1 0,2-1-1 15,2 1-2-15,5-6-1 0,1 1-2 16,3 0-5-16,4-2-75 0,2-1-55 0,6-12-51 0,-5 17-32 16,5-17-28-16,10 15-148 0,-10-15-524 0,20 10-577 0</inkml:trace>
  <inkml:trace contextRef="#ctx0" brushRef="#br0" timeOffset="25060.12">6237 7810 272 0,'0'0'663'0,"-12"12"-137"0,12-12-188 0,0 0-27 15,-11 11-105-15,11-11 0 0,0 0-91 0,0 0 8 0,0 0-59 16,-5 14 47-16,5-14-22 0,0 0 72 16,0 0-43-16,0 0 56 0,0 0-17 0,17 4-21 15,-17-4-20-15,18-2-10 0,-18 2-16 16,25-2-15-16,-25 2-17 0,32-4-9 0,-13 2-8 0,5 1-9 15,2-1-5-15,0 0-6 16,3 1-7-16,-1-1-29 0,4 1 17 0,7 1-22 0,-7-3-122 0,0 3-175 16,-7-1-821-16,5 1-885 0</inkml:trace>
  <inkml:trace contextRef="#ctx0" brushRef="#br0" timeOffset="26339.98">6582 12600 546 0,'0'0'534'0,"0"0"-74"0,-16-7-163 0,16 7-6 16,0 0-97-16,-13-6 10 0,13 6-83 15,0 0 13-15,0 0-68 0,-16-8 27 0,16 8-52 0,0 0 47 16,0 0-65-16,-11-7 7 16,11 7-8-16,0 0 41 0,0 0-53 0,0 0-32 0,0 0 23 15,-10-8 6-15,10 8-2 0,0 0-1 0,0 0-1 0,0 0 0 16,0 0 44-16,14-6-54 0,-14 6 48 16,19-1-54-16,-19 1 49 0,30-1-56 0,-11 1 53 15,2 1-61-15,5 0 52 0,2-1-43 16,2 1 3-16,0 1-7 0,8 1 10 0,2-1 8 0,3 1 2 15,1-1 1-15,2-1 0 0,3 2 46 16,3-2-58-16,1 0 55 0,4-1-54 0,15 0 102 16,3-2-66-16,6 0 56 0,5 0-63 0,3-3-2 0,8 0-1 0,2 0-2 15,4-2 47-15,25-1-61 16,1 0 59-16,5 1-49 0,-1 0 2 0,2 2-1 0,1-3-3 16,0 2 52-16,3 2-59 15,3-2-8-15,2 0 3 0,2 3 8 0,1-1 53 0,0-1-59 0,6 2 51 16,6 0-61-16,1-2 53 15,2 2-42-15,3-1 61 0,7-1-58 0,4 0 50 16,2 1-42-16,2 1 30 0,3-2-59 0,5 0 55 0,0 0-44 16,3 1 56-16,3 1-51 15,3 0 35-15,6-1-41 0,-2 0 52 0,4 2-52 0,4-1 50 0,3 1-56 16,-1 2 48-16,-3-1-53 16,6 1 51-16,1-2-45 0,-2 2 2 0,-3 0 58 0,4 0-59 15,-3-1 51-15,-2 1-57 0,-5 0 59 16,-2-2-59-16,1 2 53 0,-7-2-56 0,-5 2 44 0,-3-2-40 15,-4-1 53-15,-5 1-58 16,-7-2 51-16,-6 1-52 0,-5 0 57 0,-13-3-58 0,-8 4 56 16,-8-4-58-16,-31 1-21 0,-8-1-120 0,-6 0 3 0,-11 1-68 15,-12-4-180-15,-18 3-495 16,-9-1-553-16</inkml:trace>
  <inkml:trace contextRef="#ctx0" brushRef="#br0" timeOffset="28030.86">6265 13053 425 0,'0'0'535'0,"0"0"-66"0,0 0-167 16,0 0-11-16,0 0-97 15,0 0 17-15,0 0-74 0,0 0-1 0,0 0-54 0,0 0 16 16,0 0-61-16,0 0 24 0,0 0-40 0,0 0 31 0,0 0-47 16,0 0 35-16,0 0-48 15,0 0 40-15,0 0-41 0,0 0 34 0,0 0-41 0,0 0 42 0,0 0-26 16,0 0 16-16,0 0-36 16,0 0 42-16,0 0-50 0,0 0 42 0,0 0-31 0,0 0 40 15,0 0-41-15,0 0 42 16,0 0-40-16,0 0 38 0,0 0-40 0,0 0 37 0,-4 13-38 15,4-13 45-15,0 0-36 0,0 0 28 16,0 0-33-16,0 0 12 0,0 0-16 0,0 0 46 0,0 0-39 16,0 0 35-16,0 0-36 0,0 0 35 0,0 0-41 0,0 0 41 15,8-11-35-15,-8 11 31 0,0 0-35 16,0 0 41-16,0 0-32 0,0 0 26 0,0 0-30 0,0 0 24 16,0 0-28-16,1-18 40 15,-1 18-38-15,0 0 36 0,0 0-38 0,0 0 41 16,0 0-43-16,0 0 32 0,0 0-32 15,-5-15 40-15,5 15-14 0,0 0 6 0,0 0-31 16,0 0 33-16,0 0-37 0,0 0 38 0,0 0-33 0,0 0 32 0,0 0-32 16,0 0 32-16,0 0-34 15,0 0 33-15,-4-14-33 0,4 14 30 0,0 0-34 0,0 0 39 16,0 0-32-16,0 0 27 0,0 0-32 16,0 0 27-16,0 0-30 0,0 0 42 0,0 0-37 15,0 0 36-15,0 0-37 0,0 0 37 16,0 0-36-16,0 0 36 0,0 0-36 0,0 0 33 0,0 0-36 15,0 0 41-15,0 0-33 0,0 0 28 16,0 0-32-16,0 0 27 0,0 0-33 0,0 0 46 0,0 0-40 16,0 0 39-16,0 0-37 0,0 0 36 0,0 0-39 15,0 0 38-15,0 0-42 0,0 0 40 16,0 0-33-16,0 0-11 0,0 0 25 0,0 0 29 0,0 0-31 16,0 0 23-16,0 0-14 0,0 0 44 15,0 0-16-15,0 0 34 0,0 0-11 0,0 0 20 16,0 0-5-16,0 0 1 15,0 0-12-15,0 0-1 0,0 0-17 0,0 0 7 0,0 0-8 16,0 0 1-16,0 0-10 0,0 0-2 0,0 0-13 0,0 0 1 16,0 0-10-16,0 0 4 15,0 0-9-15,0 0 7 0,0 0-6 0,0 0 0 0,3 19-5 16,-3-19 4-16,5 18-6 0,-5-18 8 16,6 21-8-16,-1-7 6 0,2-1 0 0,0-1-3 0,2-1 1 15,-1 1-1-15,2-3 0 16,0 0 1-16,0 0-2 0,-10-9 0 0,17 11-4 0,-17-11 5 0,18 9 1 15,-18-9 3-15,16 4-5 16,-16-4 3-16,0 0 4 0,19-1 7 0,-19 1 2 0,15-10-2 16,-7 0 1-16,0-2-1 0,3-4-3 0,-2-5 2 0,3-4-4 15,1-1-1-15,-1 0-1 16,-1 0-1-16,0 4 2 0,-2 3 10 0,-1 1 4 0,-1 4 13 0,-2-1 13 16,-5 15 27-16,7-20-33 15,-7 20 12-15,3-15-39 0,-3 15 23 0,0 0-33 16,-1-17 22-16,1 17-28 15,0 0-1-15,-10-8 5 0,10 8-1 0,0 0-4 0,-23 0-3 16,23 0 0-16,-30 6 7 0,12-4-1 0,-2 4 2 16,-3-2-1-16,-1 1 0 0,0-1 3 15,1 1 0-15,-1 0 1 0,-1-1-3 0,2 0 44 16,3 1-54-16,1-1 19 0,4 0-17 0,15-4-5 16,-24 7 0-16,24-7-1 0,-19 10-1 0,19-10 3 15,-7 14 0-15,7-14-3 0,0 0-58 0,10 19-78 16,-10-19-78-16,25 10-61 0,-25-10-129 0,33 2-595 15,-12-1-740-15</inkml:trace>
  <inkml:trace contextRef="#ctx0" brushRef="#br0" timeOffset="29939.92">6336 12594 541 0,'0'0'490'0,"0"0"-114"0,0 0-100 0,0 0-51 0,0 0-32 15,4-13-26-15,-4 13-15 16,0 0-12-16,0 0-12 0,0 0-19 0,0 0-7 0,0 0 2 16,0 0-6-16,-5-13-19 0,5 13-15 0,0 0-5 0,0 0-13 15,0 0-10-15,0 0-8 16,0 0-7-16,0 0-4 0,-10 10-4 0,10-10 42 0,-6 20-56 0,1-4 52 16,0 4-57-16,-1 2 2 15,0 0 1-15,1 2-1 0,0 1 0 0,1 0-5 0,2 0 2 16,1 0-13-16,0 0 25 15,2-2-22-15,2-1 25 0,1 0-23 0,1-2 24 0,2-1-23 16,0-2 19-16,2-1-21 0,-1-3 28 16,1-1-19-16,0-2 20 0,-1-1-4 0,-8-9-8 0,18 15 2 15,-18-15 6-15,16 10-1 0,-16-10 21 0,16 5 17 16,-16-5 16-16,0 0 6 0,24-1 0 16,-24 1-12-16,22-12-4 0,-7 0 2 15,-2-1 3-15,2-5 1 0,1-2 5 0,0-5 1 16,-2 1 36-16,-1-2-31 0,-1-4 16 0,-2 4-11 0,0-3-7 15,-5 4-6-15,0 0-9 0,-3 0-4 16,0 2-10-16,-3 0 0 0,-1-1-7 0,-2 4 5 0,-2-1-17 16,-2 2-4-16,-2 2-1 0,-1 0-4 0,-3 2-6 0,1 4 5 15,-3-2-2-15,0 3 0 16,-3 3-11-16,3 3 8 0,-2 2-3 0,-1 2 1 0,-5 3-1 16,0 3 27-16,-3 4-33 0,-1 5 1 15,0 4 7-15,1 0-6 0,4 4 1 0,1 2 0 0,2 2-3 16,5 2-3-16,1 0 3 15,4 2 4-15,4 1-1 0,3-6-3 0,4 2 2 0,2 0 0 16,4 2-2-16,2-1 2 0,4-2-2 0,2-4 0 0,2-2 8 16,1-2 0-16,0-6-9 0,3-2 0 15,-2-3-1-15,2-2 49 0,-2-3-56 0,0-3 5 0,0-2-1 16,4-2 3 0,-2-3 2-16,0-2 6 0,0-4-6 0,0-4 8 0,0 0-8 15,0-4 9-15,-5-1 3 0,0-3-8 16,-2-3 3-16,-1 0-7 0,-3-3 2 0,-3 2 5 0,-3 4 8 15,-3-1-1-15,-2 1 0 16,-2 0-2-16,-2 0-1 0,-4 2 0 0,-1 3-2 0,-2 1 1 16,-4 1-1-16,-4 2-1 0,1 4-2 0,-3 2 1 0,0 3 7 15,-3 1 0-15,0 4-12 0,-1 2 0 16,-1 2-4-16,1 2 6 0,0 0 3 0,1 5-3 16,2 0-1-16,1 0-2 0,4 3 2 15,1 1 0-15,4 2 1 0,1 2 0 0,5-1-2 0,2 1 2 16,4 1-3-16,2-1 0 0,3-1 6 15,3 3-9-15,4 0 2 0,0-2-5 0,3-1-5 0,0-3-40 16,2 0-41-16,-1-4-50 16,0-2-80-16,0-4-83 0,-15-3-97 0,30-3-666 0,-13-1-823 15</inkml:trace>
  <inkml:trace contextRef="#ctx0" brushRef="#br0" timeOffset="36129.94">17892 12933 1085 0,'0'0'565'0,"0"0"-64"0,-8-18-147 0,8 18-41 0,-14-7-121 16,14 7 7-16,-17 0-86 15,2 7 27-15,-1 5-77 0,-7 4 37 0,-1 6-75 16,0 2 50-16,-1 2-63 15,1 3 44-15,0 1-64 0,0 0 53 0,3 2-58 0,0 0 55 0,2 0-60 16,2 0 35-16,0-2 11 0,2-2-4 0,2-2-3 0,4-3-9 16,1-5 1-16,1-4-44 15,7-14-35-15,-7 20-33 0,7-20-62 0,0 0 22 0,0 0-13 16,0 0-2-16,0 0 7 16,0 0 17-16,23-20 35 0,-13 2 13 0,4-7 29 0,-1-2 40 0,1-2 3 15,-1-2 43-15,2-1-14 16,-2 0 37-16,0 2-35 0,2-1 38 0,-2 6-33 15,-1 0 40-15,-1 6-45 16,-1 2 39-16,0 1-58 0,-2 5 54 0,-8 11-54 0,14-16 53 16,-14 16-46-16,13-7 46 0,-13 7-48 0,0 0 48 0,22 9-57 0,-13-1 50 15,2 7-61-15,2 0 54 16,-1 3-65-16,-1 1 62 0,4 4-50 0,-2-1 45 16,-1-1-47-16,-2-1 53 0,0-2-110 15,0-1-25-15,-1 0-102 0,-9-17-296 0,8 21-250 0,-8-21-267 0</inkml:trace>
  <inkml:trace contextRef="#ctx0" brushRef="#br0" timeOffset="36570.12">17595 13191 1173 0,'0'0'506'0,"-18"-7"-189"0,18 7-1 0,0 0-113 0,0 0-4 0,9-12-97 15,11 6 31-15,3-1-78 0,12-1 43 16,2-2-72-16,4 1 45 0,3-2-68 0,1 0 59 15,10-2-63-15,0-1 50 0,-1-3-59 16,-1 3 53-16,-10 1-59 0,-3 1 47 0,-3 0-49 16,-5 3 51-16,-8 1-50 0,-5 3 54 0,-5 1-63 0,-14 4 66 15,0 0-71-15,0 0 56 0,0 0-64 16,0 0 70-16,0 0-49 0,-26 2 70 0,4 5-40 0,-2 1 63 16,1 0-58-16,-1 0 36 15,1 2-56-15,3-2 55 0,1 2-60 0,3 0 47 0,4 2-52 16,3-1 51-16,9-11-60 0,-9 22 57 15,9-22-57-15,3 21 53 0,3-8-50 0,7 1 48 16,1-2-61-16,1 1 64 0,3-1-56 0,1-1 55 0,1-1-56 0,0 0 54 16,-4-1-62-16,2 1 63 15,-6-3-56-15,-1 4 54 0,-2-1-61 0,-2 2 56 16,-7-12-65-16,3 27 57 0,-5-11-13 16,-4 4-9-16,-2 1-2 0,-6 4-51 0,-2 0 65 0,-3-2-63 15,0 2 68-15,-1 0-55 16,-2 2 57-16,-1-2-50 0,-1 1 57 0,0-2-54 0,-2-1 53 15,1-3-49-15,1-3 58 16,6-4-52-16,0-3 59 0,0 1-95 0,4-7-5 0,14-4-70 16,-19 4-78-16,19-4-144 0,-12-8-438 0,12 8-342 0</inkml:trace>
  <inkml:trace contextRef="#ctx0" brushRef="#br0" timeOffset="36969.72">18318 13265 347 0,'0'0'565'0,"0"0"-151"15,0 0-74-15,0 0-100 0,0 0-11 0,0 0-76 0,11 8 6 16,-11-8-69-16,0 0 10 16,0 0-55-16,0 0 27 0,0 0-52 0,8 12 31 15,-8-12-28-15,0 0 42 0,0 0-42 16,16 6 57-16,-16-6-71 0,0 0 55 0,25-1-60 0,-25 1 55 15,27-7-53-15,-12 1 46 16,3-2-54-16,-1-2 57 0,1 0-54 0,-2 0 61 16,0-2-48-16,-2 0 55 0,0 0-51 0,-4 2 67 0,-1 0-48 0,-9 10 57 15,12-19-50-15,-12 19 21 0,3-15-12 16,-3 15 42-16,0 0-66 0,-8-18 39 0,8 18-57 0,-19-6 47 16,19 6-58-16,-31 0 51 15,9 4-46-15,1 2 56 0,0 0-52 0,1 6 42 0,2-1-53 16,3 1 43-1,3 2-51-15,4-1 44 0,2 0-49 0,6-13 35 0,0 29 6 16,4-15-6-16,6 4-4 0,2-4-7 0,3 1 0 0,2-5 17 16,4 2-25-16,6 0 15 0,1-3-22 15,-1-3 17-15,-1-3-115 0,2-3-164 0,0 0-143 0,-3-5-642 16,0-2-804-16</inkml:trace>
  <inkml:trace contextRef="#ctx0" brushRef="#br1" timeOffset="42049.96">8139 12405 642 0,'0'0'507'0,"0"0"-113"15,0 0-85-15,0 0-48 16,0 0-48-16,-1-18-44 0,1 18-42 0,0 0-35 0,0 0-21 15,0 0-14-15,0 0-13 0,0 0-23 16,0 0-1-16,0 0 8 0,0 0-7 0,0 0-13 0,3-15-1 16,-3 15 8-16,0 0-2 0,0 0-2 0,0 0-3 15,0 0-1-15,0 0-2 16,0 0 0-16,0 0 0 0,0 0 3 0,0 0-11 0,0 0 2 16,0 0 51-16,0 0-62 0,0 0 5 15,0 0 10-15,0 0 6 0,0 0-11 0,0 0 2 0,0 0 4 16,0 0-9-16,0 0-8 15,0 0-5-15,0 0 3 0,0 0 3 0,0 0-1 0,0 0-10 16,0 0 4-16,0 0 13 0,0 0 17 16,0 0-22-16,0 0 9 0,0 0 2 0,0 0 0 15,0 0-1-15,0 0 0 0,0 0 0 0,0 0 0 16,1-16 0-16,-1 16 2 0,0 0 5 0,0 0 6 16,0 0-15-16,0 0 16 0,0 0 11 0,0 0-1 0,0 0-10 15,0 0 2-15,0 0 10 0,0 0-4 16,0 0 0-16,0 0-1 0,0 0-7 0,0 0-5 0,0 0 3 15,0 0-5-15,0 0 1 16,0 0 0-16,0 0-7 0,0 0 1 0,0 0 5 0,0 0-11 16,0 0-1-16,0 0 12 0,0 0 3 0,0 0-6 15,0 0-1-15,0 0 0 0,0 0 0 16,0 0 1-16,0 0-5 0,0 0 1 0,0 0 5 0,0 0-7 16,0 0 2-16,0 0 3 15,0 0-1-15,0 0-12 0,-3-15 3 0,3 15 9 0,0 0 0 16,0 0-1-16,0 0 2 15,0 0 1-15,0 0 11 0,0 0 8 0,0 0 13 16,0 0 3-16,-5-15 8 0,5 15 1 0,0 0 6 16,0 0-4-16,0 0-6 0,0 0-11 0,0 0-3 0,0 0-4 15,0 0-2-15,0 0-3 0,0 0 0 0,0 0 8 0,0 0 1 16,0 0 46-16,1 28-57 16,-1-28 33-16,5 30-51 0,-2-12 51 0,2 4-55 0,-1 0 47 0,1-2-8 15,0 1-7-15,0 0-11 16,1-1-2-16,0 1 0 0,0-2-3 0,-1-3-5 0,-2 0-1 15,1-2-10-15,-4-14-76 16,4 19-95-16,-4-19 3 0,0 0-86 0,0 0-171 0,1 17-460 0,-1-17-512 16</inkml:trace>
  <inkml:trace contextRef="#ctx0" brushRef="#br1" timeOffset="42249.99">8047 12566 336 0,'0'0'634'0,"0"0"-128"16,-15-7-165-16,15 7 1 15,0 0-115-15,0 0 6 0,-14-6-111 0,14 6 14 0,0 0-72 16,0 0 36-16,0 0-72 0,0 0 71 0,0 0-58 0,0 0 62 16,0 0-54-16,10-12 41 0,-10 12-65 15,20-4 44-15,-20 4-62 0,30-6 3 16,-12 1-11-16,3 1 51 0,0-2-58 0,1 2 48 16,0 0-55-16,0-2 18 0,-1 0-156 0,1 0-36 0,-4-1-251 15,-2 2-401-15,-2 1-421 16</inkml:trace>
  <inkml:trace contextRef="#ctx0" brushRef="#br1" timeOffset="42629.77">8706 12406 525 0,'0'0'629'15,"0"0"-139"-15,0 0-81 16,3-17-54-16,-3 17-33 0,0 0-127 0,0 0 14 15,0 0-89-15,0 0-16 0,0 0 44 16,0 0-44-16,0 0 41 0,0 0-68 0,0 0 20 16,6 21-55-16,-6-21 38 0,3 23-59 0,-3-23 41 0,6 26-58 0,-2-10 44 15,1-2-13-15,-1 0-7 16,0 1-5-16,1-1-32 0,-2 0 23 0,-3-14-39 0,6 20-66 16,-6-20-67-16,3 17-83 15,-3-17-66-15,0 0-184 0,-1 17-379 0,1-17-478 0</inkml:trace>
  <inkml:trace contextRef="#ctx0" brushRef="#br1" timeOffset="42820.01">8595 12591 819 0,'0'0'621'16,"0"0"-108"-16,0 0-158 0,0 0-23 0,-7-10-113 0,7 10 20 15,0 0-83-15,7-12 23 0,-7 12-79 16,14-10 31-16,-2 3-71 0,2 1 34 15,5-3-64-15,1 1 39 0,2 0-67 16,2 1 44-16,5-4-53 0,1 1 25 0,-2 1-132 16,-3 2-68-16,0-1-173 0,-3 3-608 0,-1 1-653 0</inkml:trace>
  <inkml:trace contextRef="#ctx0" brushRef="#br1" timeOffset="43109.77">9219 12397 315 0,'0'0'717'0,"0"0"-151"0,0 0-205 0,0 0-31 0,0 0-119 15,0 0-3-15,0 0-94 0,0 0 23 16,0 0-81-16,0 0 43 0,12 15-67 0,-12-15 42 16,7 22-60-16,-3-7 42 0,2 4-59 0,0 0 49 0,0 0-23 15,-1 0 9-15,1 0-3 0,0 1-2 16,-2-1-46-16,1-2-69 0,-2-1-71 0,-3-16-181 0,3 27-498 16,-3-27-416-16</inkml:trace>
  <inkml:trace contextRef="#ctx0" brushRef="#br1" timeOffset="43320.13">9142 12615 694 0,'0'0'598'0,"-9"-13"-108"0,9 13-168 15,0 0 2-15,0 0-113 0,2-19-2 16,-2 19-85-16,14-12 23 0,-3 5-73 0,3-1 21 0,3-1-57 15,3 2 38-15,2-1-61 16,2-1 47-16,-1 2-62 0,2 0 41 0,-1-1-151 0,0 1-90 16,-4-1-278-16,1 3-332 0,-2 1-366 0</inkml:trace>
  <inkml:trace contextRef="#ctx0" brushRef="#br1" timeOffset="43605.6">9796 12391 462 0,'0'0'647'0,"0"0"-96"0,0 0-182 0,-4-14-22 0,4 14-130 0,0 0-12 15,0 0-88-15,0 0 20 16,0 0-71-16,0 0 37 0,0 0-70 0,0 0 46 0,0 0-67 15,13 12 47-15,-13-12-61 0,8 18 51 16,-8-18-60-16,10 24 45 0,-6-9-51 0,1-1 53 0,-1 2-56 16,1-1 51-16,-1 2-5 0,-1 0-4 0,1-1-4 15,-1 1-25-15,0-1-27 0,-3-16-42 16,3 26-73-16,-3-26-73 0,2 19-180 0,-2-19-394 0,0 0-342 16</inkml:trace>
  <inkml:trace contextRef="#ctx0" brushRef="#br1" timeOffset="43809.96">9731 12581 943 0,'0'0'545'0,"0"0"-87"0,0 0-146 0,0 0 36 0,0-20-127 15,0 20 27-15,12-13-91 0,-12 13 22 16,20-15-72-16,-7 7 30 0,3-1-76 0,0 1 34 0,3 0-67 15,0 1 40-15,0 0-12 16,1 2-10-16,1-1-13 0,-4 3-50 0,0-1-115 0,-1 0-123 16,0 0-266-16,-16 4-389 0,27-1-551 0</inkml:trace>
  <inkml:trace contextRef="#ctx0" brushRef="#br1" timeOffset="44140.22">10450 12347 651 0,'0'0'635'0,"0"0"-106"0,0 0-174 15,9-13-15-15,-9 13-142 0,0 0 6 16,0 0-87-16,0 0 49 0,0 0-27 0,0 0 57 0,0 0-48 16,17 9 22-16,-17-9-75 0,5 16 23 0,-5-16-60 0,7 25 25 15,-4-9-12-15,0-1-16 16,1 1-10-16,0 0-12 0,0 1-5 0,1-2-8 0,0 3-11 16,1-3 28-16,-2 0-78 15,-4-15-59-15,7 22-64 0,-7-22-64 0,5 16-83 16,-5-16-188-16,0 0-421 0,3 18-571 0</inkml:trace>
  <inkml:trace contextRef="#ctx0" brushRef="#br1" timeOffset="44330.1">10380 12547 815 0,'0'0'579'0,"0"0"-104"0,-6-12-144 16,6 12 8-16,0 0-129 0,11-13 19 0,-11 13-101 0,20-13 50 15,-7 6-87-15,2-1 40 16,2 1-74-16,3-2 36 0,1 2-72 0,-1 0 44 0,2-1-60 16,0 1 49-16,1-1-79 0,-4 2-69 0,3-1-155 0,-6 1-743 15,1 3-703-15</inkml:trace>
  <inkml:trace contextRef="#ctx0" brushRef="#br1" timeOffset="44819.72">11279 12494 683 0,'-10'-15'580'0,"10"15"-76"0,-11-11-149 15,11 11-10-15,-10-10-131 0,10 10-6 16,0 0-90-16,-8-10 26 0,8 10-79 0,0 0-19 16,0 0-4-16,0 0 44 0,0 0-67 0,0 0 47 0,0 0-67 15,0 0 57-15,-3 18-65 16,3-18 50-16,4 24-55 0,0-8 49 0,0-1-9 0,1 4-1 0,0-2-5 15,0 2-5-15,2-1-3 16,-3 2-1-16,1-6-50 0,-1-1 11 0,-4-13-98 0,6 23-21 16,-6-23-87-16,2 15-198 0,-2-15-367 0,0 0-342 15</inkml:trace>
  <inkml:trace contextRef="#ctx0" brushRef="#br1" timeOffset="45009.85">11070 12612 450 0,'0'0'589'16,"0"0"-110"-16,0 0-169 0,0 0-4 0,0 0-90 0,6-13 37 15,-6 13-100-15,18-6 27 0,-18 6-71 0,29-6 28 0,-10 3-75 16,5-2 34-16,0-1-71 0,8-1 50 16,0 0-64-16,2 0 47 0,1-4-59 0,-1 2-1 0,-1-2-126 15,1-1-90-15,-5 0-249 16,-4 6-333-16,-3-1-347 0</inkml:trace>
  <inkml:trace contextRef="#ctx0" brushRef="#br1" timeOffset="46230.05">15256 12331 819 0,'0'0'584'0,"-5"-15"-54"0,5 15-152 0,-5-10-10 16,5 10-145-16,0 0 3 15,-9-12-95-15,9 12 19 0,0 0-72 0,0 0 33 0,0 0-56 16,-15 15 35-16,15-15-60 0,-7 22 43 0,5-6-64 0,-1 1 46 16,1-1-11-16,1 1-9 0,0 1-16 15,1 0 6-15,1-1 1 0,-1-1-33 16,0-16-80-16,0 30-62 0,0-30-50 0,0 23-116 16,0-23-115-16,-5 21-416 0,5-21-434 0</inkml:trace>
  <inkml:trace contextRef="#ctx0" brushRef="#br1" timeOffset="46390.13">15058 12559 1021 0,'-16'-9'576'0,"16"9"-175"0,-11-9 4 0,11 9-146 0,0 0-2 15,-7-10-96-15,7 10 32 0,0 0-81 16,12-16 18-16,-12 16-18 0,24-12-16 0,-4 3-20 0,1 1-15 16,10-2-13-16,1-1-16 15,4-2-36-15,0 0-161 0,3-1-91 0,-6 0-328 0,3 0-277 16,-1 0-463-16</inkml:trace>
  <inkml:trace contextRef="#ctx0" brushRef="#br2" timeOffset="50159.69">10264 7124 944 0,'9'-10'568'16,"-9"10"-124"-16,0 0-73 0,0 0-49 0,10-11-79 0,-10 11-48 15,0 0-19-15,0 0-30 16,0 0-19-16,8-11-29 0,-8 11-14 0,0 0-18 0,0 0-20 16,0 0-4-16,0 0-14 15,0 0-1-15,0 0-18 0,0 0 6 0,0 0-4 0,0 0-1 0,0 0-54 16,0 0-74-16,0 0-54 15,0 0-121-15,0 0-248 0,12 7-287 0,-12-7-402 0</inkml:trace>
  <inkml:trace contextRef="#ctx0" brushRef="#br2" timeOffset="50749.92">11774 7042 918 0,'0'0'630'0,"0"0"-137"0,-7-14-69 0,7 14-83 16,0 0-77-16,-9-10-39 15,9 10-52-15,0 0-14 0,0 0-40 0,0 0-14 0,-11-9-31 16,11 9-5-16,0 0-22 0,0 0-2 16,0 0-17-16,0 0 27 0,-6 19-28 0,6-19 17 15,3 27-23-15,0-7 13 0,3 4-23 0,-2-2 16 0,2 1-22 16,0 2-7-16,1 0-4 0,-1-2 2 16,0 1-47-16,-2-2-86 0,1 1-93 0,-3-1 8 0,0-6-95 15,-2-16-658-15,-2 27-673 0</inkml:trace>
  <inkml:trace contextRef="#ctx0" brushRef="#br2" timeOffset="50949.65">11549 7329 608 0,'0'0'557'0,"0"0"-98"0,0 0-142 0,7-15 10 0,-7 15-100 16,15-9 0-16,-3 3-88 0,4-1 16 15,2 1-31-15,3-1-27 0,2 0-15 0,0-2-18 16,7 0-11-16,3-2-10 0,-2 0-4 0,1 0-98 0,2 0-99 16,-3 0-223-16,-1 0-477 0,-2 1-458 15</inkml:trace>
  <inkml:trace contextRef="#ctx0" brushRef="#br2" timeOffset="51320.16">12464 6988 1134 0,'0'0'604'0,"0"0"-116"0,-4-19-88 0,4 19-96 16,0 0-59-16,-8-12-63 0,8 12-39 16,0 0-18-16,0 0-19 0,0 0 16 0,-15 4 3 0,15-4-36 15,-9 20 23-15,9-20-44 0,-5 29 12 16,5-11-43-16,-2 1 20 0,2 4-47 0,0 1-4 15,2 3 12-15,3-3-9 0,-2 1-3 16,1-1-2-16,2-1-6 0,-1-4-82 0,-1-2-70 0,0-2-109 16,-4-15-19-16,8 20-151 0,-8-20-512 0,0 0-620 0</inkml:trace>
  <inkml:trace contextRef="#ctx0" brushRef="#br2" timeOffset="51480.06">12253 7239 434 0,'0'0'596'0,"0"0"-109"16,0 0-175-16,-3-15-18 16,3 15-105-16,11-10 24 0,3 5-97 0,0-2 16 0,6-3-28 15,8-1-19-15,2-1-7 0,2 0-20 0,4-2-25 0,0-1 6 16,1-2-118-16,0 2-122 16,1 1-650-16,-2 1-442 0</inkml:trace>
  <inkml:trace contextRef="#ctx0" brushRef="#br2" timeOffset="51850.08">13001 6930 750 0,'10'-19'514'16,"-10"19"-83"-16,8-14-146 0,-8 14-4 0,0 0-112 0,8-15 22 15,-8 15-90-15,0 0 41 0,0 0-59 16,11-7 48-16,-11 7-52 0,0 0 49 0,14 10-64 0,-14-10 44 15,11 19-10-15,-4-4-19 16,1 4-17-16,0 2-3 0,-1-1-14 0,1 4-9 0,0-1-9 16,0 0-5-16,-1 0-4 0,-1-2-11 0,0 1-24 0,0-2-102 15,-3-4 1-15,-3-16-72 0,4 24-90 16,-4-24-200-16,-2 17-323 0,2-17-354 0</inkml:trace>
  <inkml:trace contextRef="#ctx0" brushRef="#br2" timeOffset="52009.91">12870 7161 924 0,'0'0'468'0,"0"0"-122"0,13-10-69 0,-13 10-50 0,30-11-43 16,-7 2-36-16,8 0-37 0,2-2-25 16,3 2-14-16,0-2-12 0,5-2-6 0,-3-1-56 15,2 0-81-15,-3-1-308 0,1 1-346 16,0 3-261-16</inkml:trace>
  <inkml:trace contextRef="#ctx0" brushRef="#br2" timeOffset="52429.62">14184 6928 651 0,'0'0'623'0,"-5"-13"-75"0,5 13-110 15,0 0-141-15,-6-15-39 16,6 15-107-16,0 0 21 0,0 0-80 0,0 0 29 0,0 0-71 0,0 0 39 16,0 0-20-16,0 17-11 15,0-17-12-15,4 31-7 0,3-10-5 0,-2 2-7 0,1 1-6 16,-1 0-3-16,1-1-4 0,-1 0-9 15,2 2 2-15,-2-2 3 0,-1-3-28 0,0-2-77 16,-2-2-84-16,-2-16-53 0,0 21-205 0,0-21-410 0,-4 15-437 16</inkml:trace>
  <inkml:trace contextRef="#ctx0" brushRef="#br2" timeOffset="52589.64">14014 7140 591 0,'-7'-16'668'0,"7"16"-190"15,0 0-111-15,-2-15-73 0,2 15-59 16,0 0-48-16,11-12-31 0,-11 12-27 0,25-9-24 0,-5 5-24 16,2-2-12-16,5 2-25 0,7-3-1 0,5-1-11 0,0 0-74 15,2-1-190-15,-3-1-701 16,3 0-593-16</inkml:trace>
  <inkml:trace contextRef="#ctx0" brushRef="#br2" timeOffset="52979.79">14914 6872 666 0,'-4'-19'588'0,"4"19"-85"0,0 0-144 16,-5-18-2-16,5 18-138 15,0 0-5-15,0 0-92 0,-4-16 21 0,4 16-78 0,0 0 45 16,0 0-33-16,0 0 68 0,0 0-59 15,0 23 39-15,0-23-26 0,3 31-18 0,0-7-14 16,1 1 8-16,-1 1-31 16,5 5-9-16,-4 0-8 0,2-5-6 0,-2 1-31 0,-1 1 18 15,1-4-22-15,-2-3-54 0,-1-1-107 0,-1-20 6 0,0 28-56 16,0-28-118-16,-7 19-181 0,7-19-280 16,-6 14-354-16</inkml:trace>
  <inkml:trace contextRef="#ctx0" brushRef="#br2" timeOffset="53119.82">14744 7099 908 0,'-5'-15'586'16,"5"15"-169"-16,0 0-91 0,0 0-65 0,3-19-58 0,-3 19-48 15,15-10-31-15,1 5-25 16,4 2-20-16,5-2-15 0,4 1-10 0,8-2-8 0,2-1-93 16,2-3-102-16,-1-1-327 15,4 1-312-15,-1 0-328 0</inkml:trace>
  <inkml:trace contextRef="#ctx0" brushRef="#br2" timeOffset="53529.82">15536 6675 1022 0,'0'0'550'0,"-7"-10"-187"0,7 10-16 0,0 0-126 0,0 0-14 15,-12-6-105-15,12 6 40 0,0 0-74 0,-14 17 33 0,9-2-73 16,-1 4 50-16,1 5-59 0,1-1 41 16,1 4-56-16,2 2 47 0,1 0-12 0,2 10-4 15,0-3-6-15,2 0-4 0,1-3-5 16,-1-5-39-16,0-2-78 0,0-2-78 0,1-4-122 0,-5-20-168 15,3 27-264-15,-3-27-254 16</inkml:trace>
  <inkml:trace contextRef="#ctx0" brushRef="#br2" timeOffset="53690.01">15282 6967 726 0,'4'-20'495'0,"-4"20"-154"0,13-16-60 15,-13 16-82-15,22-14-13 0,-2 8-64 0,4 1 4 0,2 2-52 16,3-2 14-16,6 3-47 0,4-1 7 16,0 2-57-16,3-1-124 0,-6-2-639 0,5 2-295 0</inkml:trace>
  <inkml:trace contextRef="#ctx0" brushRef="#br2" timeOffset="58890.19">8897 12946 1265 0,'0'0'525'16,"-13"-7"-107"-16,13 7-84 0,0 0-94 15,-13-7-52-15,13 7-39 0,0 0-28 0,0 0-30 16,-10 8-13-16,10-8-15 0,-3 18-12 0,3-18-11 16,-2 25-17-16,2-25-2 0,2 33-1 15,0-12-3-15,0 1-13 0,1-1-43 0,-1-2-120 0,0-2-122 16,0 1-642-16,0 0-577 0</inkml:trace>
  <inkml:trace contextRef="#ctx0" brushRef="#br2" timeOffset="59380.15">8785 13726 644 0,'0'0'696'0,"-6"-12"-170"0,6 12-95 0,0 0-46 16,-7-17-155-16,7 17 6 0,0 0-94 0,-2-15 20 0,2 15-82 16,5-14 33-16,-5 14-74 0,12-16 43 15,-2 8-64-15,1-1 45 0,1 2-62 0,4 1 48 0,-2 0-59 16,2 2 49-16,-16 4-55 16,25-4 45-16,-25 4-56 0,20 0 58 0,-20 0-51 0,16 6 52 15,-16-6-58-15,8 12 53 16,-8-12-50-16,0 17 5 0,0-17 3 0,-7 25 2 0,0-11 5 15,-4 1-6-15,0 0 9 16,-1 0 2-16,0-2 3 0,1-3-2 0,3-1-3 0,8-9 1 16,-13 14 1-16,13-14 0 0,0 0 0 0,-9 13 1 15,9-13 1-15,0 0 0 0,0 0 2 16,0 0-10-16,25 3 3 0,-25-3 7 0,29-6-14 0,-12 1 7 16,3 0-99-16,-1 0-2 0,2 1-68 15,-1-2-63-15,-6 0-141 0,5-3-448 0,-4 3-397 0</inkml:trace>
  <inkml:trace contextRef="#ctx0" brushRef="#br2" timeOffset="59629.75">9199 13565 891 0,'0'0'612'0,"0"0"-209"0,-12-7 4 16,12 7-128-16,0 0-22 0,0 0-101 16,-17-5 16-16,17 5-83 0,0 0 30 0,0 0-73 0,-15 9 38 15,15-9-70-15,0 0 52 16,-4 15-61-16,4-15 47 0,0 0-59 0,6 20 50 15,-6-20-65-15,13 14 56 0,-13-14-52 0,15 10 54 16,-15-10-56-16,19 6 54 0,-19-6-48 0,18 0 59 0,-18 0-50 16,19-2 64-16,-19 2-55 0,13-6 61 0,-13 6-50 15,0 0 46-15,10-11-12 0,-10 11-16 16,0 0-7-16,-12-12-3 0,12 12-10 0,-22-7-31 0,5 4-81 16,0 2 17-16,-2 1-83 15,-1-1 4-15,20 1-83 0,-29-1-296 0,29 1-287 0,-16-6-397 16</inkml:trace>
  <inkml:trace contextRef="#ctx0" brushRef="#br2" timeOffset="60320.02">10500 13193 847 0,'-9'-21'545'0,"9"21"-125"0,-11-17-65 0,11 17-63 0,-7-12-66 15,7 12-56-15,0 0-38 0,-8-10-24 16,8 10-31-16,0 0-12 0,0 0-5 0,-2 17 36 0,2-17-66 15,5 28 42-15,-1-9-63 16,3 3 46-16,-1 0-60 0,3 1 51 0,0-1-10 0,-1 0-86 16,2-2-96-16,-1 0-160 0,0 0-608 0,-1-1-560 15</inkml:trace>
  <inkml:trace contextRef="#ctx0" brushRef="#br2" timeOffset="60699.84">10521 13553 638 0,'-9'-12'584'0,"9"12"-101"0,0 0-172 0,-8-14-13 0,8 14-102 0,0 0-9 0,-1-18-92 16,1 18 34-16,6-13-67 0,-6 13 33 16,12-14-64-16,-12 14 37 0,16-14-56 0,-16 14 44 15,21-10-58-15,-21 10 37 0,20-4-6 16,-20 4-2-16,19 1-2 0,-19-1-52 0,16 7 54 15,-16-7-112-15,11 13 126 0,-11-13-54 0,5 19 49 16,-5-19-53-16,0 20 50 0,0-20-56 0,-4 22 59 16,4-22-119-16,-6 22 118 0,6-22-55 0,-4 15 50 0,4-15-54 0,0 0 50 15,0 0-50-15,3 20 48 16,-3-20-48-16,0 0 48 0,17 10-49 0,-17-10 52 0,15 5-55 16,-15-5 54-16,15 8-50 0,-15-8 2 15,18 12-49-15,-18-12 50 0,11 13-48 0,-11-13 33 16,5 17-34-16,-5-17 19 15,0 19-12-15,0-19 11 0,-4 22 11 0,4-22-4 0,-10 23 8 16,3-11 22-16,7-12-7 0,-12 18-9 0,12-18-15 0,-9 14-44 16,9-14-101-16,0 0-85 15,0 0-317-15,0 0-126 0</inkml:trace>
  <inkml:trace contextRef="#ctx0" brushRef="#br2" timeOffset="60929.88">10822 13594 690 0,'0'0'514'0,"0"0"-84"16,0 0-138-16,0 0 6 0,0 0-116 0,0 0 6 0,0 0-91 16,7 14 14-16,-7-14-57 0,0 0 31 0,0 0-67 15,1 17 42-15,-1-17-50 0,0 0 52 16,12 11-41-16,-12-11 48 0,0 0-56 0,23-3 56 0,-23 3-56 16,21-10 52-16,-9 3-48 15,-1-1 57-15,-11 8-52 0,15-15 63 0,-15 15-12 0,8-15-10 16,-8 15-9-16,0 0-12 0,-6-19-10 15,6 19-8-15,-19-10-9 0,19 10-58 0,-30-8-63 0,15 4-79 16,0 0-101-16,-2 0-651 16,17 4-602-16</inkml:trace>
  <inkml:trace contextRef="#ctx0" brushRef="#br2" timeOffset="61440.12">12079 12728 722 0,'0'0'539'0,"-11"-14"-131"0,11 14-96 0,-13-13-63 16,13 13-54-16,0 0-46 15,-15-8-45-15,15 8-21 0,0 0-54 0,0 0 12 0,-15 4-56 0,15-4-1 16,0 0-27-16,-8 13-27 16,8-13-31-16,0 0-188 0,-5 15-386 0,5-15-201 0</inkml:trace>
  <inkml:trace contextRef="#ctx0" brushRef="#br2" timeOffset="61809.6">11761 12833 1016 0,'0'0'572'0,"6"-12"-179"0,-6 12 20 16,0 0-84-16,7-13-77 16,-7 13-53-16,0 0-41 0,0 0-30 0,0 0-27 0,0 0-74 15,0 0 49-15,2 25-62 0,-2-25 42 16,0 31-64-16,0-12 52 0,2 4-55 0,3 2 53 15,0 0-59-15,1-1 50 0,3 4-61 16,3 1 56-16,-1-2-97 0,-2-8-45 0,3 0-111 0,-2-5-223 16,-1 0-421-16,0-3-477 0</inkml:trace>
  <inkml:trace contextRef="#ctx0" brushRef="#br2" timeOffset="62140.26">11908 13166 975 0,'0'0'560'16,"-17"6"-204"-16,17-6-26 0,0 0-113 0,0 0-3 0,0 0-103 0,-3 15 16 16,3-15-66-16,7 11 35 15,-7-11-64-15,14 12 38 0,-14-12-57 0,24 11 40 0,-24-11-53 16,29 5 48-16,-29-5-57 0,32 0 51 16,-14-3-57-16,-1-1 53 0,2-1-56 0,-2-4 48 0,-3 2-50 15,-2-1 49-15,-1 1-50 16,-11 7 50-16,11-14-52 0,-11 14 53 0,0 0-63 15,5-15 65-15,-5 15-53 0,0 0 55 16,-10-8-56-16,10 8 54 0,0 0-78 0,-22 0 83 0,22 0-56 16,-22 7 51-16,22-7-53 0,-21 11 48 0,13-3-47 0,-2 2 48 0,1-1-55 15,3 4 46-15,6-13-48 16,-8 25 51-16,8-25-56 0,0 27 63 0,4-11-48 16,2 5 48-16,3-2-51 0,-1-1 52 15,2-1-54-15,1 0-91 0,-1-3-61 0,-1-3-152 16,0 0-487-16,-1-2-374 0</inkml:trace>
  <inkml:trace contextRef="#ctx0" brushRef="#br2" timeOffset="62439.92">12205 13314 651 0,'0'0'556'0,"0"0"-99"0,0 0-173 0,0 0-12 0,0 0-90 0,0 0 7 15,0 0-103 1,0 0 30-16,0 0-63 0,10 15 29 0,-10-15-49 0,8 18 29 16,-8-18-56-16,13 19 34 0,-3-7 0 0,-3-1-55 0,2-3 49 15,-9-8-44-15,18 15 39 16,-18-15-44-16,15 11 42 0,-15-11-39 0,16 7 58 0,-16-7-52 0,0 0 70 16,0 0-6-16,20-4 1 15,-20 4-1-15,0 0-51 0,12-15 53 0,-12 15-58 0,0 0 50 16,-3-24-59-16,3 24 51 15,-12-19-58-15,4 9 49 0,-1-1-53 0,-2 1 49 0,0 1-52 0,0 2 46 16,11 7-94-16,-21-12-18 0,21 12-107 0,-16-8-245 16,16 8-397-16,0 0-415 0</inkml:trace>
  <inkml:trace contextRef="#ctx0" brushRef="#br2" timeOffset="64099.9">13691 13141 546 0,'0'0'598'0,"-4"-18"-96"0,4 18-158 15,-6-14-10 1,6 14-114-16,0 0-21 0,-9-13-78 0,9 13 22 15,0 0-75-15,0 0 33 0,0 0-73 0,-18 4 47 16,18-4-65-16,-11 14 46 0,11-14-66 0,-9 23 57 0,5-9-57 16,4-14 49-16,-8 27-55 0,8-27 52 0,-2 25-55 0,2-25-9 15,0 24-95-15,0-24-58 16,2 19-187-16,-2-19-437 0,3 16-356 0</inkml:trace>
  <inkml:trace contextRef="#ctx0" brushRef="#br2" timeOffset="64549.85">13601 13534 775 0,'0'0'550'0,"-12"7"-170"0,12-7 14 0,-15 8-124 16,15-8 19-16,-19 11-51 15,19-11-71-15,-22 15-3 0,13-7-79 0,9-8 43 0,-18 13-77 16,18-13 47-16,-16 11-70 0,16-11 43 15,-11 9-70-15,11-9 51 0,0 0-55 0,-7 17 49 0,7-17-57 16,0 0 50-16,10 16-62 0,-10-16 59 0,13 9-54 0,-13-9 51 16,22 11-63-16,-11-5 32 15,-11-6-22-15,23 14 54 0,-12-6-55 0,-1 0 54 0,-10-8-63 16,15 16 62-16,-15-16-53 0,8 18 53 16,-8-18-56-16,4 17 52 0,-4-17-51 0,-4 21 54 15,-2-8-55-15,-1-1 52 16,-1 1-60-16,-6 0 58 0,1 0-46 0,-4 0 51 0,2-2-71 15,1-4 12-15,1 0-88 16,13-7 1-16,-21 5-69 0,21-5-83 0,-19-5-133 0,19 5-407 0,-16-17-362 16</inkml:trace>
  <inkml:trace contextRef="#ctx0" brushRef="#br2" timeOffset="64910.04">13472 13628 713 0,'0'0'575'0,"10"-17"-118"0,-10 17-74 15,8-14-45-15,-8 14-59 0,0 0-45 0,5-14-40 0,-5 14-46 16,0 0-25-1,0 0-26-15,8-13-18 0,-8 13-17 0,0 0-14 0,0 0-9 16,16-9-7-16,-16 9-5 0,17-6-7 0,-17 6-3 0,26-7-7 16,-8 3 0-16,3-1-2 0,1 0-3 15,0 1 0-15,1-1 0 0,-1 1-1 0,-2-1-5 16,-3 3 2-16,-17 2-3 0,27-6 2 16,-27 6-5-16,19-3 1 0,-19 3 7 0,0 0 0 0,18 3-2 15,-18-3 0-15,0 0 0 0,0 0-54 16,1 21 65-16,-1-21-49 0,-7 18 57 0,7-18-58 0,-10 19 58 15,10-19-49-15,-4 18 56 16,4-18-54-16,0 0 56 0,0 24-61 0,0-24 65 0,8 14-44 16,-8-14 72-16,15 9-56 0,-15-9 53 0,22 2-57 15,-22-2 57-15,30-5-54 16,-17 1 52-16,3-1-1 0,-3 0-12 0,-2-3 3 0,-11 8 4 16,18-15-8-16,-18 15-10 0,5-16-3 15,-5 16-8-15,-5-18 20 0,-2 6-36 0,-6-2 6 0,0 1-69 16,-4 0-26-16,2 1-53 15,-1 1-40-15,3-1-53 0,4 3-181 0,9 9-558 0,-12-21-661 0</inkml:trace>
  <inkml:trace contextRef="#ctx0" brushRef="#br2" timeOffset="66229.67">15083 13079 660 0,'0'0'511'0,"0"0"-79"0,8-15-144 0,-8 15-24 0,0 0-90 16,0 0 7-16,0 0-90 0,0 0 18 15,0 0-56-15,0 0 32 0,0 0-54 0,0 0 44 0,13 10-42 16,-13-10 33-16,0 0-39 15,-2 26 44-15,2-26-60 0,-4 25 37 0,2-9-45 0,-2 1 40 16,1 0-50-16,-1-1 46 0,0 1-55 0,1 0 43 0,-1-1-76 16,1 1 84-16,1-2-51 15,2-15 49-15,-2 27-5 0,2-27-29 0,0 20-75 0,0-20-98 0,5 15-179 16,-5-15-455-16,0 0-364 16</inkml:trace>
  <inkml:trace contextRef="#ctx0" brushRef="#br2" timeOffset="66589.85">15117 13378 420 0,'0'0'623'16,"-14"12"-173"-16,14-12-124 0,-12 18-59 0,12-18-93 15,-10 19 2-15,10-19-75 0,-5 21 6 0,5-21-54 16,-4 24 26-16,4-24-53 0,1 25 29 15,-1-25-44-15,4 26 31 0,-4-26-34 16,4 27 26-16,-2-12-50 0,1 1 52 0,-1 0-49 16,1 1 37-16,-2-3-24 0,-1-14 54 0,2 29-46 0,-2-29 43 15,2 21-39-15,-2-21 40 0,0 18-33 0,0-18 66 0,0 0-33 16,2 16 76-16,-2-16-68 0,0 0 46 16,0 0-64-16,0 0 36 0,0 0-55 0,0 0 47 0,0 0-62 15,0 0 62-15,0 0-60 16,0 0 53-16,-13-8-62 0,13 8 49 0,0 0-64 0,-16-7 58 15,16 7-60-15,0 0 47 16,-21 0-52-16,21 0 53 0,-19 7-58 0,19-7 54 16,-16 10-69-16,16-10 14 0,-14 10-92 0,14-10 7 0,-8 9-73 15,8-9 8-15,0 0-68 0,0 0-109 16,0 0-94-16,0 0-253 0,8 14-227 0</inkml:trace>
  <inkml:trace contextRef="#ctx0" brushRef="#br2" timeOffset="66821.48">15136 13685 513 0,'0'0'593'15,"0"0"-75"-15,15-6-159 0,-15 6 2 0,0 0-116 0,0 0-30 16,0 0-70-16,0 0 18 0,0 0-81 0,0 0 32 16,0 0-71-16,-5 17 41 15,5-17-65-15,0 0 45 0,0 0-63 0,0 20 50 0,0-20-80 0,0 0 76 16,10 14-58-16,-10-14 64 16,14 7-49-16,-14-7 64 0,21 4-22 0,-21-4 57 0,27 2-60 15,-27-2 50-15,31-3-66 0,-15-1 43 16,0 0-62-16,-1-2 48 0,-15 6-8 0,20-11-5 0,-20 11-10 15,12-14-5-15,-12 14-19 16,0 0 10-16,-3-19-6 0,3 19-2 0,-18-14-25 0,5 6-49 16,-1 1-76-16,-1 1-80 0,1-2-102 0,4 0-713 0,10 8-782 15</inkml:trace>
  <inkml:trace contextRef="#ctx0" brushRef="#br2" timeOffset="67679.94">15045 13603 645 0,'0'0'463'0,"0"0"-67"0,9-12-123 16,-9 12-7-16,0 0-71 0,0 0 13 15,0 0-67-15,8-11 24 0,-8 11-67 0,0 0 27 0,0 0-47 16,0 0 41-16,0 0-52 16,0 0 51-16,0 0-9 0,5-14-7 0,-5 14-14 0,0 0-6 15,0 0-11-15,0 0-13 0,0 0-5 0,0 0 7 16,-5 14 0-16,5-14-56 0,-8 20 52 16,5-5-53-16,-3 0 36 0,2 1-45 0,-1 4 48 15,0-1-55-15,3 0 48 0,1-1-52 16,0-1 48-16,1 0-51 0,1 0 49 0,-1-17-57 0,3 30 56 15,-3-30-52-15,7 24 48 16,-7-24-48-16,11 18 52 0,-11-18-50 0,13 8 51 0,-13-8-52 0,0 0 42 16,25 0-44-16,-25 0 58 0,23-12-46 0,-12 4 50 15,0-3 9-15,0 3 5 0,-3-4 8 16,0 1 6-16,-8 11 5 0,10-17-11 0,-10 17-3 0,0 0-14 16,-2-18-8-16,2 18-1 0,-12-7-5 15,12 7-7-15,-24 1-5 0,3 4-2 0,-1 1-5 16,0 1-7-16,-2 3-2 15,7-1 3-15,-2 0-27 0,6 0 22 0,4 0-54 0,9-9-120 16,-10 10-68-16,10-10-145 0,0 0-774 0,0 0-907 0</inkml:trace>
  <inkml:trace contextRef="#ctx0" brushRef="#br2" timeOffset="69625.78">15161 13607 575 0,'0'0'381'0,"0"0"-78"0,0 0-59 0,0 0-44 16,0 0-25-16,0 0-28 0,0 0 8 0,0 0-41 15,0 0 15-15,0 0-52 0,0 0 48 0,0 0-58 0,0 0 52 16,0 0-47-16,0 0 49 16,0 0-71-16,0 0 40 0,0 0-73 0,0 0 55 0,0 0-53 0,0 0 48 15,0 0-72-15,0 0 10 0,0 0 61 0,0 0-47 16,-7-14 58-16,7 14-78 16,0 0 73-16,0 0-57 0,-14-3 70 0,14 3-72 0,0 0 54 15,0 0-64-15,-19 0 51 0,19 0-61 16,0 0 51-16,-17 3-48 0,17-3 59 0,0 0-58 0,-17 7 51 15,17-7-58-15,-14 8 49 16,14-8-47-16,-12 8 53 0,12-8-57 0,-14 15 50 0,14-15-55 16,-14 16 44-16,14-16-46 0,-12 19 54 0,12-19-58 0,-11 23 50 15,11-23-51-15,-8 22 53 16,8-22-53-16,-4 22 53 0,4-22-54 0,-1 22 46 0,1-22-47 0,1 20 58 16,-1-20-58-16,3 22 51 15,-3-22-51-15,5 18 54 0,-5-18-55 0,7 16 56 16,-7-16-62-16,7 14 62 15,-7-14-46-15,8 11 42 0,-8-11-53 0,0 0 55 0,11 13-52 16,-11-13 51-16,0 0-51 0,12 9 53 0,-12-9-59 0,0 0 62 16,0 0-58-16,11 7 51 0,-11-7-48 15,0 0 53-15,0 0-53 0,0 0 68 0,0 0-48 0,15 5 42 16,-15-5-43-16,0 0 50 16,0 0-53-16,0 0 52 0,13-7-48 0,-13 7 53 0,0 0-49 0,8-12 52 15,-8 12-36-15,0 0 37 16,6-13-22-16,-6 13 43 0,0 0-36 0,0 0 21 15,0 0-10-15,1-19-11 0,-1 19-9 16,0 0-23-16,0 0 14 0,0 0-28 0,-16-6 26 16,16 6-24-16,-20 7 21 0,20-7-26 0,-24 12 24 0,10-6-25 0,3 2 19 15,-3-1-22-15,3 1 21 16,11-8-24-16,-18 16 22 0,18-16-85 0,-11 11-14 0,11-11-108 16,0 0-9-16,0 0-74 0,0 0-116 15,0 0-588-15,18-3-696 0</inkml:trace>
  <inkml:trace contextRef="#ctx0" brushRef="#br2" timeOffset="70109.92">15202 13762 640 0,'0'0'449'0,"3"-17"-79"15,-3 17-116-15,0 0-28 0,0 0-77 16,4-18 19-16,-4 18-63 0,0 0 11 0,0 0-53 0,0 0 5 15,4-13-37-15,-4 13 11 16,0 0-25-16,0 0 12 0,0 0-37 0,0 0 36 0,0 0-24 16,7-13 29-16,-7 13-21 0,0 0 38 0,0 0-30 15,0 0 49-15,0 0-35 0,0 0 50 16,0 0-32-16,0 0 58 0,0 0-44 0,0 0 61 16,0 0-56-16,0 0 50 0,0 0-67 15,0 0 51-15,0 0-63 0,0 0 43 0,0 0-65 0,0 0 46 16,0 0-62-16,0 0 46 0,0 0-57 15,0 0 49-15,0 0-60 0,0 0 56 0,0 0-56 0,16 7 48 16,-16-7-51-16,0 0 53 0,9 12-64 0,-9-12 64 16,0 0-56-16,10 10 46 0,-10-10-44 15,0 0 54-15,10 10-57 0,-10-10 56 0,0 0-53 16,0 0 57-16,17 6-38 0,-17-6 61 16,0 0-54-16,18-5 57 0,-18 5-50 0,14-11 52 0,-14 11-40 15,19-15 40-15,-11 5 5 16,2 1-7-16,-10 9 4 0,14-18-6 0,-14 18-4 0,9-18-2 15,-9 18-15-15,5-17 30 0,-5 17-1 16,0 0-49-16,-3-22 31 0,3 22-45 0,-10-16 32 16,10 16-40-16,-18-10 24 0,18 10-30 0,-21-5 27 0,21 5-34 15,-22-1 37-15,22 1-48 0,-22 4 0 16,22-4-114-16,-18 9-101 0,18-9-67 0,-14 9-180 0,14-9-625 16,-8 12-861-16</inkml:trace>
  <inkml:trace contextRef="#ctx0" brushRef="#br0" timeOffset="77779.98">17866 2931 649 0,'-6'-24'502'0,"0"0"-71"0,0 1-139 0,-2 1 20 0,2 1-52 16,0 2-9-16,1 4-51 15,0 3-14-15,5 12-23 0,-8-19-28 0,8 19-5 0,-6-14-24 16,6 14-21-16,0 0-15 0,0 0-4 0,0 0 17 0,-11 18 2 16,8 7-7-1,-1 11-11-15,1 6-9 0,1 9 26 0,2 15-48 16,0 2-3-16,2 2-1 0,2 3-9 0,0-1-6 16,0-2 24-16,2-1-48 0,0 1 40 15,0 1-4-15,0 0 30 0,-1-4-54 0,1-3-16 0,1-9-51 16,-2-13-111-16,1-5-128 0,2-7-46 0,-2-7-269 0,2-7-285 15,2-7-536-15</inkml:trace>
  <inkml:trace contextRef="#ctx0" brushRef="#br0" timeOffset="78120.08">17982 3577 855 0,'0'0'516'0,"-10"-11"-153"0,10 11-72 0,0 0-59 16,0 0-50-16,0 0-35 0,-10 9-43 15,10-9-19-15,0 0-16 0,-3 23-16 0,3-23-10 0,1 18-8 16,-1-18-4-16,0 0-22 0,3 21 47 0,-3-21-47 0,0 0 13 16,6 13 23-1,-6-13 40-15,0 0 7 0,0 0-10 0,16-9-20 0,-16 9 15 16,11-25-1-16,-5 5-6 16,-1-2 2-16,-2-1 15 0,0-2-6 0,-1 0-4 0,0 1 5 15,-2 6-9-15,1-2-13 0,-1 20-14 16,0-30-11-16,0 30-11 0,2-22-5 0,-2 22-9 0,6-17 1 15,-6 17-4-15,15-9 19 0,-15 9-27 16,23-1-2-16,-7 5 2 0,5 3-4 0,0 4 0 0,5 3 3 16,-1 3 2-16,-1 4-3 0,0-3-2 0,-3 5 0 0,-2-2-2 15,-1 4 0-15,-6-1-11 16,-2-3-21-16,-3 1 13 0,-1-1-97 0,-5-3 7 0,-1 0-96 16,-2 0-17-16,-1-4-134 15,3-14-577-15,-9 21-605 0</inkml:trace>
  <inkml:trace contextRef="#ctx0" brushRef="#br0" timeOffset="78349.64">18470 3199 461 0,'0'0'747'0,"3"-20"-195"16,-3 20-56-16,0 0-139 16,1-21-45-16,-1 21-102 0,0 0 2 15,0 0-89-15,0 0 22 0,0 0-72 0,0 0-11 0,-6 12 7 16,0 12-6-16,0 11-7 0,-1 6-5 0,2 6-10 15,-2 13-10-15,1 7-3 0,2 5 37 16,3 0-2-16,0 0-7 0,2-3-14 0,2-2-6 0,4-4-52 16,-2-6 43-16,3-13-50 0,1-2 43 0,1-6-84 0,-3-7-22 15,0-5-110-15,-2-9 6 0,-5-15-77 16,8 15-147-16,-8-15-502 0,0 0-564 0</inkml:trace>
  <inkml:trace contextRef="#ctx0" brushRef="#br0" timeOffset="79500">18213 3646 543 0,'0'0'567'0,"-7"-14"-151"0,7 14-112 0,0 0-55 16,0 0-68-16,4-20-33 15,-4 20-20-15,24-13-44 0,-5 6-12 0,3 2-4 0,4-1-8 16,2 2-16-16,1-2-6 0,4 2-8 16,-5 1-5-16,1 1-5 0,-1-1 14 0,-1 1-35 0,-2 1 2 15,-2-1 6-15,-2 1 4 16,-1 0-14-16,-20 1 13 0,30-1-4 0,-30 1-1 0,23-1-1 15,-23 1 2-15,21-2 20 0,-21 2 21 16,0 0 22-16,21-3 10 0,-21 3-8 0,0 0-11 16,13-10-8-16,-13 10-4 0,0 0 2 0,8-15 6 0,-8 15 2 0,0 0 1 15,3-19-4-15,-3 19-5 16,-5-15 4-16,5 15-4 0,-9-15-6 0,9 15-7 0,-11-11-4 16,11 11-2-16,-16-9-8 15,16 9-5-15,-17-6-4 0,17 6-2 0,-20 1-3 16,20-1-3-16,-25 9-2 0,12-1-1 15,-1 4 1-15,2 2-2 0,2 2 0 0,1 2-4 0,3 1 0 16,3-2 2-16,2 1 41 0,3 0-52 0,3 3 46 0,1-3-52 16,5 0 43-16,0-1-8 15,4-2 0-15,-1-1-4 0,2-3-4 0,0-3 0 0,-2-1-5 16,-1-2-43-16,-13-5 52 0,23 6-52 16,-23-6 50-16,18 3-36 0,-18-3 49 15,0 0-44-15,22 1 43 0,-22-1-45 0,0 0 44 16,0 0-45-16,20 3 44 0,-20-3-48 0,0 0 44 0,0 0-47 0,12 6 47 15,-12-6-49-15,0 0 53 16,10 14-5-16,-10-14-3 0,9 11-4 0,-9-11-7 0,10 12 3 16,-10-12-4-16,0 0-1 0,10 13 0 0,-10-13 1 0,0 0 6 15,0 0-2-15,12 7-12 16,-12-7 2-16,0 0 12 0,0 0-46 0,0 0 58 0,5-17-44 0,-5 17 48 16,0 0-35-1,-1-27 42-15,1 27-46 0,-1-26 1 0,1 26 2 0,3-32 2 16,2 16-1-16,2-3 1 15,3 2-4-15,1 1 4 0,5 1-2 0,-1 2-1 0,2 1-1 16,0 4 0-16,3 0-8 0,0 3 3 0,3 1 7 0,1 1 1 16,0 2 0-16,-3 1 4 0,0 0 0 15,0 1 3-15,-3 1-3 0,1 0-2 0,-19-2 7 0,27 3-1 16,-27-3 1-16,21 4 1 0,-21-4-1 16,16 3 5-16,-16-3-1 0,0 0 3 0,18 4-1 0,-18-4-1 15,0 0 1-15,0 0-4 16,0 0 0-16,19 1 5 0,-19-1-1 0,0 0 3 0,0 0 0 15,0 0 1-15,0 0-2 0,18-4 0 16,-18 4-3-16,11-12 1 0,-11 12-1 0,16-21-3 16,-6 7 2-16,0 0-6 0,-1 2 2 15,-1-2 6-15,-2 3 0 0,-6 11 13 0,9-21 17 0,-9 21-4 16,5-17 5-16,-5 17 4 0,0 0-4 0,-4-19-9 16,4 19-7-16,0 0-4 15,-14-6-3-15,14 6-3 0,-21 7-4 0,9 1-2 0,-4 4 2 0,1 1 1 16,1 2-4-16,1 1 0 15,3 1 0-15,-2 1-2 0,4-1 2 0,4-1-4 0,1 0 0 16,3-16-1-16,1 28 27 0,-1-28-32 0,8 26 35 0,-2-14-38 16,4-2 38-16,-1 0-41 15,-9-10 40-15,22 9-42 0,-9-3 39 0,-13-6-44 0,24 4 43 0,-24-4-42 16,24 1 32-16,-24-1-31 16,20 2 39-16,-20-2-49 0,0 0 45 0,22 3-41 15,-22-3 40-15,0 0-1 0,15 5-3 0,-15-5-42 16,0 0 45-16,12 9-2 0,-12-9 2 0,0 0-7 15,10 8-2-15,-10-8-11 0,0 0 2 16,0 0 14-16,0 0-2 0,13 8 2 0,-13-8 8 0,0 0 9 16,0 0-7-16,0 0 3 0,9-10-22 0,-9 10 35 15,0 0-12-15,7-21 21 16,-7 21-11-16,6-20-4 0,-6 20-16 0,8-22 9 0,-8 22-16 0,9-24 5 16,-4 13-14-16,3-2 11 15,1 2-16-15,1 2 12 0,0 0-19 0,3 2 18 0,0 0-17 16,-13 7 7-16,26-5-2 0,-26 5-7 15,32 2-1-15,-11 2 5 0,-2 5 2 0,0 1 4 16,-1 2 18-16,0 3-19 0,-2 1 34 0,-4 2-37 0,-2 0 19 16,-4 1 3-16,0 2-13 15,-5-3 1-15,-1-1 45 0,-1 1-54 0,0-2 39 0,1-16-48 0,-5 24 1 16,5-24-79-16,-3 16-48 0,3-16-81 16,0 0-68-16,0 0-86 0,0 0-162 0,11-12-388 15,0-1-580-15</inkml:trace>
  <inkml:trace contextRef="#ctx0" brushRef="#br0" timeOffset="79949.77">19898 3438 546 0,'0'0'660'0,"0"0"-163"0,-1-18-99 0,1 18-78 15,0 0-76-15,0 0-61 0,-20-3-40 16,20 3-25-16,-16 10-26 0,7-2-30 0,-2 2-5 0,3 1-5 16,8-11-11-16,-9 23-3 15,9-23-6-15,-4 26-6 0,8-11-8 0,-1 0 3 0,3 0-3 16,3 2-3-16,1-2-2 0,2 1 49 15,1-1-63-15,3-2 48 0,2-4-59 0,1-1 57 0,2-1-57 16,1-4 49-16,-3-1-60 0,0-1 48 16,-1 0-63-16,-18-1 63 0,29 0-56 0,-29 0 56 0,21 2-52 15,-21-2 53-15,0 0-59 0,23 1 56 0,-23-1-55 0,0 0 53 16,18 0-57-16,-18 0 55 16,0 0-61-16,0 0 63 0,22-3-54 15,-22 3 54-15,13-5-53 0,-13 5 55 0,18-10-55 16,-18 10 49-16,19-16-53 0,-8 6 14 0,1-4 4 15,1 0 2-15,-2 0-5 0,1 0 7 16,-4 2 11-16,-1 0 3 0,-1 0 10 0,-6 12 14 0,9-18-2 16,-9 18 8-16,3-14 0 0,-3 14 8 0,0 0 0 0,-3-15-8 15,3 15-4-15,0 0-11 0,-18-7-4 16,18 7 1-16,-22 6-2 0,8-1-2 0,-3 3-2 0,1 4-1 16,2 0 0-16,0 2-8 15,1 1 1-15,2 2 6 0,4 1 2 0,0 0 0 0,3-3 45 16,3 2-59-16,1-17 48 0,4 32-48 15,0-16 48-15,2-2-6 0,2 3-27 0,2-2 20 0,5 2-6 16,-1-3-11-16,5 0 20 16,3-3-21-16,8-2-43 0,-2-7-75 0,3 1-77 15,8-5-120-15,1-2-694 0,-2-2-720 0</inkml:trace>
  <inkml:trace contextRef="#ctx0" brushRef="#br0" timeOffset="82520">17900 4075 645 0,'0'0'432'0,"-11"10"-142"15,11-10-48-15,-10 18-56 0,10-18-36 0,-6 22-33 0,6-22-23 16,4 27-24-16,3-13-14 0,4 1-6 16,5 0-20-16,7 0-6 0,6 2 8 0,4-4 10 0,7-1-14 15,10 4 13-15,3 0 22 16,3 1 39-16,1-2-43 0,3 2 30 0,1-5-54 0,1 2 30 15,3-3-48-15,0 0 40 0,1-1-58 16,2 0 46-16,0-1-80 0,3-1 106 0,1-1-68 16,0-1 57-16,2 1-59 0,0-3 45 0,2 0-52 0,0-1 46 15,4-3-53-15,0-2 47 16,3-2-54-16,0-2 51 0,0-4-51 0,1-1 46 0,0-3-50 16,-1-3 57-16,-1-3-76 15,-1-3 78-15,-1-2-52 0,-2-2 49 0,-1-3-53 0,-2-1 52 0,-4-1-54 16,-4-3 53-16,-4 0-54 15,-5-1 53-15,-5 0-43 0,-5-1 61 0,-6-1 9 0,-5-1 0 16,-3 0-49-16,-6 0 52 0,-3-2-52 16,-8 6 58-16,-2-5-60 0,-4 1 0 0,-2-4 4 15,-5-2 5-15,-2 1-1 0,-5-4-4 0,-4-8-9 0,-5-1 17 16,-3-2-8-16,-6-2 4 0,-4 1-12 16,-5-1-2-16,-4-1-12 0,-3 1 17 0,-7-3-22 0,-11-17 6 15,-7-3-1-15,-1 0-4 16,-3 3 2-16,-3 4 22 0,0 3-20 0,-6 1 24 0,-4 2-20 0,-6 2 7 15,-3 1-9-15,-3 3 8 16,-2 6 2-16,-2 5-2 0,-2 5-10 0,-2 4 9 0,-2 6 1 16,-3 6 1-16,-3 4 11 0,16 11-10 0,-4 3 0 0,-4 5 1 15,-5 5 0 1,-4 5 0-16,-30 6-1 0,-1 6-5 0,0 6 3 0,2 8-9 0,-2 5 13 16,4 9-9-16,-1 4 10 15,2 2-8-15,5 4 1 0,5 5 25 0,7 1-19 0,7 3 18 16,9 4-19-16,10 2 2 0,11 1-4 15,10-1 2-15,23-9 4 0,8 1 3 0,9 3 15 16,9 4-15-16,11 4 12 0,9 3 51 0,9 6-55 0,10 5-3 0,15 18 1 16,9-1-3-16,10-2 3 15,11-7 43-15,9-5-59 0,10-7 49 0,6-6-11 0,9-8-8 16,3-4-1-16,4-6-5 0,5-7-4 16,5-3-57-16,4-8 45 0,1-4-79 0,0-6 36 0,-1-6-91 15,-21-6 7-15,22-1-56 16,-22-8-100-16,-3-2-637 0,2-4-559 0</inkml:trace>
  <inkml:trace contextRef="#ctx0" brushRef="#br0" timeOffset="87759.9">7725 13739 3 0,'-15'4'694'0,"15"-4"-254"0,0 0-100 0,0 0-93 16,0 0-49-16,0 0-40 0,-13 6-29 0,13-6-26 0,0 0-19 0,0 0-10 15,0 0 8-15,0 0-23 16,0 0-14-16,-12 7 2 0,12-7-14 0,0 0 0 0,0 0-18 16,0 0 36-16,0 0 8 15,0 0-8-15,0 0-3 0,0 0-7 0,0 0-5 16,0 0-4-16,0 0-6 0,0 0-6 15,0 0-3-15,0 0 0 0,0 0-7 0,0 0 0 0,0 0 3 16,0 0-2-16,0 0-12 0,0 0 11 16,0 0-4-16,0 0 0 0,0 0-1 0,0 0-18 0,0 0 19 15,0 0-1-15,0 0-5 0,0 0 2 0,0 0 4 0,0 0 10 16,0 0-2-16,0 0 3 16,0 0 2-16,0 0-10 0,0 0 3 0,0 0 6 0,0 0-1 15,0 0-2-15,0 0-2 0,0 0-2 16,0 0-1-16,0 0-3 0,0 0-15 0,0 0 11 0,0 0 4 15,0 0 0-15,0 0-3 16,0 0 1-16,0 0 0 0,0 0-5 0,0 0 18 0,0 0 3 16,0 0 2-16,0 0 1 0,0 0 0 0,15-6-4 0,-15 6-2 15,0 0 50-15,12-9-72 16,-12 9 57-16,0 0-57 0,15-12 51 0,-15 12-57 0,12-11 50 16,-12 11-55-16,14-13 47 15,-14 13-53-15,16-14 63 0,-7 5-57 0,1-2 55 0,-1 1-50 16,0-1 51-16,2 0-56 0,0-2 58 15,2-1-65-15,-2 1 57 0,0 0-48 0,1-1 52 0,0 1-7 16,-1 0-8-16,2 0-3 0,-1-2-8 0,1 1-2 0,0 0 2 16,1-1-2-16,-1-1-2 15,1 0-2-15,2 0-49 0,3-3 56 0,-2-2-52 0,1 0 58 16,0 2-62-16,1-1 60 0,1-2-48 16,-1 0 58-16,1 0-56 0,0 0 57 0,2-2-58 0,0 0 54 15,0 1-52-15,0-1 58 16,1-1-55-16,2-1 56 0,0 1-57 0,1-2 57 0,-1 0-57 15,2 0 57-15,1-1-64 0,6-4 56 16,-1 0 2-16,-5 5-4 0,7-5-3 0,1-1-27 16,0 1 26-16,1 0-7 0,0-2-3 0,0 1 4 0,2 0-1 15,-1-3-4-15,0 1-2 0,2 0 0 16,1-1-2-16,-1-2 0 0,-1 1-1 0,4-1-7 0,-2-2 1 16,1 2 1-16,3-3 9 15,-2 1 0-15,2-1-5 0,2 1 4 0,1-1-3 0,1 0 11 16,1 0-18-16,1 0 22 15,1-2-16-15,0-1 13 0,1 0-16 0,0-1 14 0,1-1-16 16,0-3 15-16,2 0-25 0,1-2 3 0,11-11 11 0,-11 13 1 16,12-15 15-16,0 1-19 0,0 1 15 15,1 0-17-15,-2-1 18 0,-12 11-19 0,12-11 19 0,0 1-17 16,-1-1 17-16,-12 11-18 16,14-14 16-16,-2 2-16 0,1-1 14 0,0 1-16 0,-1 0 17 15,-12 13-3-15,12-16-3 16,-1 3-2-16,-1-1 8 0,-12 11-2 0,12-14 1 0,-2 0-1 0,1 0-5 15,-3-1 0-15,0 0-4 16,1 0 0-16,0 0 1 0,0-1 1 0,-1 1-13 0,2 0 21 16,-1-2-2-16,0 1-2 0,0-1-2 0,1-3-18 0,-4 0 21 15,-1-1-3-15,3 2-3 0,0 1 2 16,-1 0 3-16,1 0-9 0,-1 1 32 0,1 1-12 16,0-2 6-16,0 1-31 0,-1 0 21 15,-1-1-24-15,1 0 23 0,-3-2-21 0,0 2 22 0,0 0-2 16,-8 12-9-16,10-13 13 0,1 0-5 15,-1 1-23-15,2-1 23 0,-1 0-20 0,1 0 18 16,0-2-35-16,-2 3 33 0,2 1-18 16,-13 13 24-16,14-11 1 0,-14 10 3 0,10-12-10 0,-9 15-24 15,-1-1 24-15,-1 0-20 0,3-2 23 0,-4 2-23 16,4-2 27-16,-2 1-28 16,11-13 26-16,-13 14-25 0,2 2 21 0,-2-3-32 0,2 1 36 0,0 0-17 15,-3-2 18-15,2 3-20 16,-2-4 0-16,2-1 0 0,-2-1-8 0,-1 1 9 0,0 1 1 15,0-1 3-15,-1 2 21 16,1 0-23-16,-2 4 20 0,0 0-23 0,1 1 28 0,-2 2-14 16,-1 1 30-16,1 2-24 0,-2 2-17 0,-2 2 3 0,1 1 13 15,-1 1-2-15,-3 2 0 0,-1 1-50 16,-2 2 56-16,-1 1-46 0,-1 0 47 0,-6 7 2 0,1 0-3 16,-1 1-3-16,-1-2-2 0,0 0-4 15,0 1 7-15,0 2-6 0,-2 0-1 0,0 1 26 16,-1 2-44-16,-1 0 35 0,-1 0-22 15,-1 2 28-15,-3 4-34 0,-1 4 37 0,-1-2-37 0,-3 5 37 16,0 0-36-16,-8 12 33 0,12-17-31 0,-12 17 30 0,10-14-34 16,-10 14 31-16,0 0-38 0,10-14 35 15,-10 14-35-15,0 0 32 0,8-11-34 0,-8 11 23 0,0 0-34 16,0 0 44-16,0 0-34 16,7-12 28-16,-7 12-60 0,0 0-42 0,0 0-58 15,0 0-43-15,0 0-59 16,0 0-128-16,0 0-639 0,0 0-751 0</inkml:trace>
  <inkml:trace contextRef="#ctx0" brushRef="#br3" timeOffset="103279.9">15684 6945 575 0,'17'3'455'16,"-17"-3"-87"-16,0 0-95 0,0 0-47 15,0 0-56-15,0 0-11 0,17 5-49 0,-17-5 7 0,0 0-42 16,0 0 12-16,0 0-41 16,0 0 35-16,0 0-35 0,15 6 41 0,-15-6-46 0,0 0 54 15,0 0-58-15,0 0 52 0,0 0 0 16,0 0-5-16,0 0-3 0,0 0-2 0,0 0 6 0,12 5-9 15,-12-5-3-15,0 0-2 16,0 0 3-16,0 0-9 0,0 0-1 0,0 0 0 0,0 0-12 16,0 0-7-16,0 0-7 0,0 0-8 0,0 0-8 0,-15 5-2 15,15-5 0-15,0 0-1 16,-17 2 0-16,17-2-2 0,0 0 3 0,-21 3 1 0,21-3 0 0,0 0-3 16,-25 2-10-16,25-2 1 15,-18 2 13-15,18-2 35 0,-17 0-41 0,17 0 39 16,-19 0-46-16,19 0 27 15,0 0-32-15,-28 0 29 0,28 0-38 0,-20 0 35 0,20 0-36 0,-18 0 39 16,18 0-33-16,-21 0 22 0,21 0-36 0,-21 0 34 16,21 0-30-16,-22 0 41 0,22 0-45 15,-25 0 41-15,25 0-39 0,-22 0 37 0,22 0-40 0,-23 1 40 16,23-1-39-16,-20 0 39 16,20 0-36-16,-21 2 34 0,21-2-34 0,0 0 36 0,-26 1-26 15,26-1 40-15,-19 0-48 0,19 0 46 16,-19 0-5-16,19 0-6 0,0 0 6 0,-26 0-6 0,26 0-3 15,-19-1-5-15,19 1-2 16,-18-2-2-16,18 2-3 0,-19 0-41 0,19 0 9 0,-18 0 41 16,18 0-38-16,-19 0 45 0,19 0-4 15,0 0 0-15,-25 0-25 0,25 0 18 0,0 0-28 0,-22 0 38 16,22 0-40-16,0 0 38 0,-23 0-44 0,23 0 50 0,0 0-39 16,-23-1 41-16,23 1-37 0,0 0 38 15,-19-2-32-15,19 2 32 0,0 0-36 0,-23-2 31 0,23 2-33 16,0 0 31-16,-20 0-34 15,20 0 28-15,0 0-22 0,-22-3 25 0,22 3-37 16,0 0 32-16,-21-2-21 0,21 2 28 0,0 0-31 0,-23 0 27 16,23 0-27-16,0 0 26 15,-23-2-28-15,23 2 26 0,-19 0-29 0,19 0 28 0,-18-1-29 16,18 1 27-16,-19-2-26 0,19 2 27 16,-20-1-27-16,20 1 24 0,-20 0-18 0,20 0 17 0,-19-2-24 15,19 2 27-15,-21 0-34 0,21 0 21 16,-21 0-11-16,21 0 25 0,-20 0-26 0,20 0 26 0,-24-1-28 15,24 1 30-15,-20-1-29 16,20 1 25-16,-21-3-26 0,21 3 25 0,-20-2-26 0,20 2 25 16,-21-2-22-16,21 2 24 0,-22-4-25 0,22 4 23 0,-22-3-16 15,22 3 13-15,-23-4-21 0,23 4 24 16,-25-5-29-16,25 5 21 0,-27-4-13 0,27 4 24 0,-31-4-27 16,15 1 26-16,-2 1-26 15,1 1 26-15,17 1-24 0,-31-4 24 0,31 4-26 0,-29-2 28 16,29 2-28-16,-35-3 24 15,18 3-25-15,-2-2 23 0,1 2-25 0,-2-1 23 0,20 1-20 0,-36 0 24 16,36 0-17-16,-33-1 15 0,33 1-17 0,-30-2 18 16,30 2-25-16,-33 0 17 0,33 0-21 15,-34-1 23-15,34 1-15 0,-35 0 26 0,35 0-28 0,-37-3 29 16,19 3-28-16,18 0 16 0,-33 0-15 16,33 0 56-16,-27 0-62 0,27 0 30 0,-23 0-32 0,23 0 30 15,-21 0-29-15,21 0 25 16,-17 0-24-16,17 0 27 0,0 0-24 0,-29 0 25 0,29 0-22 15,0 0 20-15,-25 0-15 0,25 0 16 16,0 0-25-16,-23 0 16 0,23 0-14 0,0 0 25 16,-20-2-27-16,20 2 28 0,0 0-26 15,-22 0 25-15,22 0-26 0,0 0 25 0,-23 0-26 16,23 0 27-16,-17 2-28 0,17-2 26 0,-23 1-23 0,23-1 23 16,-27 3-23-16,11 1 24 0,16-4-16 15,-29 2 4-15,29-2-2 0,-27 3 15 0,27-3-34 0,-33 1 26 16,16 1 0-16,-3 1-17 15,3-3 28-15,17 0-26 0,-32 1 22 0,32-1-23 0,-31 2 25 16,31-2-27-16,-34 3 27 0,16-2-27 0,0 2 26 0,-6-1-28 16,1 0 28-16,0 1-26 15,4-1 24-15,0 1-24 0,1 0 28 0,18-3-28 0,-34 0 18 16,17 1-10-16,-4 3 16 0,0-2-23 16,2 0 0-16,-2 1 4 0,4-2 16 0,-3 0-23 0,1 1 25 15,2-1-16-15,17-1 24 0,-32 3-28 16,14-3 26-16,0 2-26 0,0-1 25 0,18-1-27 0,-35 4 27 15,35-4-27-15,-28 2 26 16,28-2-3-16,-29 3-5 0,29-3 0 0,-25 5-1 0,25-5-1 16,-27 2 0-16,27-2-1 0,-27 5 3 0,27-5-4 0,-28 2-3 15,28-2 6-15,-27 6-4 16,27-6-24-16,-25 2 20 0,25-2 0 0,-19 3 1 0,19-3 10 0,-19 3 1 16,19-3-4-16,-19 3-2 15,19-3 1-15,-18 1-2 0,18-1 0 0,-19 2-2 0,19-2 1 16,-17 3 0-16,17-3-1 15,-17 2-3-15,17-2 4 0,0 0 5 0,-21 3-9 0,21-3 1 0,0 0 1 16,-18 3 1-16,18-3 1 0,0 0-4 0,0 0 2 0,-20 2 2 16,20-2 1-16,0 0-2 15,0 0 0-15,-16 2-9 0,16-2 1 0,0 0 12 16,0 0-2-16,-17 3 1 0,17-3 3 16,0 0-4-16,0 0-5 0,0 0 5 0,-19 3-1 15,19-3-8-15,0 0 8 0,0 0 2 16,0 0 0-16,-20 1-4 0,20-1 1 0,0 0-1 0,0 0 3 15,0 0-1-15,-18 0-2 0,18 0 1 16,0 0-3-16,0 0 5 0,0 0-1 0,0 0 2 0,-18 1-13 16,18-1 2-16,0 0 1 0,0 0 12 15,0 0-3-15,0 0 1 0,-19 2 0 0,19-2-3 16,0 0 1-16,0 0 1 0,-16 4-1 0,16-4 0 0,0 0-6 16,0 0 7-16,-18 5 0 0,18-5-2 15,0 0 6-15,-20 6-9 0,20-6 0 0,0 0 5 0,-17 3-6 16,17-3 3-16,0 0 0 15,-15 4 0-15,15-4 2 0,0 0 1 0,0 0-28 0,-17 3 22 16,17-3 2-16,0 0-2 0,0 0 16 0,0 0-7 0,-17 4 4 16,17-4-6-16,0 0 0 15,0 0-3-15,-14 7 0 0,14-7 1 0,0 0-26 0,0 0 33 0,-13 4-30 16,13-4 31-16,0 0-28 16,-14 7 27-16,14-7-24 0,-13 7 27 0,13-7-25 0,-11 7 27 15,11-7-20-15,-14 4 13 16,14-4-21-16,0 0 29 0,-17 8-34 0,17-8 25 0,-14 7-23 0,14-7 35 15,-20 10-28-15,20-10 27 16,-22 12-28-16,22-12 27 0,-21 10-28 0,21-10 31 0,-21 9-31 16,21-9 27-16,-15 8-28 0,15-8 28 0,-13 7-28 0,13-7 22 15,-14 6-21-15,14-6 26 16,-13 6-24-16,13-6 25 0,0 0-27 0,-14 8 23 0,14-8-15 16,0 0 18-16,-13 8-27 15,13-8 27-15,0 0-34 0,0 0 35 0,-12 7-27 0,12-7 28 16,0 0-30-16,0 0 30 15,-11 8-29-15,11-8 28 0,0 0-29 0,0 0 30 0,0 0-30 0,-12 11 30 16,12-11-30-16,0 0 28 0,0 0-28 0,-10 8 28 16,10-8-26-16,0 0 28 0,0 0-22 15,-11 11 7-15,11-11-3 0,0 0 16 0,-15 13-34 0,15-13 33 16,-10 8-29-16,10-8 24 0,-11 10-17 16,11-10 28-16,-10 8-29 0,10-8 25 0,-12 8-24 15,12-8 25-15,0 0-28 0,-12 10 27 16,12-10-28-16,0 0 29 0,-11 9-29 0,11-9 28 0,0 0-29 15,0 0 26-15,-12 12-24 16,12-12 25-16,0 0-29 0,0 0 32 0,-11 11-21 0,11-11 15 16,0 0-17-16,-9 11 21 0,9-11-27 0,0 0 20 15,-7 13-25-15,7-13 25 0,-8 12-15 0,8-12 25 16,-12 16-28-16,3-4 31 0,-1-2-31 0,-1 2 28 0,-1 0-27 16,0 0 25-16,-1-1-26 0,2 3 26 15,-5-2-27-15,3 0 31 0,-2 0-33 0,1 0 29 0,1 0-28 16,0-2 27-16,2-2-24 15,-1 2 24-15,2-1-19 0,-4 2 15 0,-1 2-14 0,2-2 18 16,-1 1-28-16,2-2 16 0,1-1-19 0,0 1 23 0,1-1-15 16,-2-1 27-16,3 1-28 15,-1 0 25-15,-1 1-25 0,1 0 25 0,0 1-27 0,-1-2 29 16,1 1-9-16,10-10 3 0,-16 16 5 16,16-16-10-16,-16 15-2 0,16-15-3 0,-12 15 2 0,12-15-1 15,-11 13 1-15,11-13 1 16,-7 12-3-16,7-12 0 0,-9 13-1 0,9-13 3 15,-4 13 2-15,4-13-14 0,0 0 2 16,-9 17 1-16,9-17 12 0,0 0-1 0,-3 15-1 0,3-15 0 16,-2 17-9-16,2-17 9 0,-4 17 8 0,4-17-31 0,-5 19 6 15,5-19 0-15,-9 25 4 16,5-10 19-16,-3-1-23 0,0 1 26 0,0 2-22 0,-1 1 23 0,-1-1-27 16,0 0 26-16,2-1-18 15,-3 0 16-15,3 0-24 0,-1 3 26 0,0-3-31 0,-1 3 24 16,2-2-22-16,-2 1 33 15,2 0-27-15,-2 0 27 0,1 1-27 0,0-3 22 0,1 3-22 16,-2-2 27-16,2 3-30 0,0-2 30 0,-1 0-30 0,-1 1 28 16,1 0-3-16,1 0-3 0,-1-1 1 15,0 1-5-15,1-2 2 0,0 1-2 0,-2 0 5 0,0 0-10 16,2 0 48-16,0 0-54 0,1 0 54 16,-3-1-61-16,4 1 50 0,-1-3-65 0,-1 4 6 15,2-5 2-15,-1 3 18 0,0 1 2 16,0-1 28-16,1-1-36 0,0 0 2 0,0-1-1 0,0 2 4 15,0 1-1-15,-1-2 1 16,2 1 1-16,-1 1 1 0,0-3 2 0,-1 2-2 0,3 0 1 0,-2-1-2 16,1 1 0-16,0 1 10 0,-2 0-10 15,-2 2 2-15,4-6-2 0,-1 2 2 0,1 0-1 16,-1 0 2-16,1-1 0 0,0 2-10 0,-2-3 4 0,2 3-1 16,0-3 1-16,0 2 15 0,-1-1-4 15,1 1-1-15,1-1-2 0,-2 1 1 0,0-1 2 0,1-2-4 16,1 3-1-16,-1-2 2 15,1 1-3-15,-1-1 1 0,0 1 0 0,-1-1 53 0,1 1-63 16,0 0 56-16,0 1-63 0,0-1 57 0,0 0-61 0,0 1 56 16,-1-2-62-16,1 1 53 15,0 1-52-15,0 0 4 0,0 0 5 0,0 1 8 16,0-2-12-16,0 2 16 0,-1-1 0 16,0 0 5-16,1-1-4 0,1 2-24 0,-1 0 30 0,-1-1-26 15,1 4 34-15,-3-1-31 16,2 0 28-16,0 0-26 0,0 0 28 0,0 0-26 15,1 1 29-15,-2-2-19 0,1 1 16 0,-1 0-17 16,2 0 19-16,-1-2-27 0,0 2 17 0,0-3-20 0,0 4 24 16,1-4-17-16,0 1 30 0,-1-1-29 0,1-1 26 0,-2 1-27 15,2 0 26-15,0-1-8 16,0 1 5-16,0 0-3 0,0-1 0 0,0 1-3 0,0-1 0 16,-1 0-1-16,1 1-3 0,0-2-1 15,0 1 1-15,1 0-1 0,-1-2 3 0,0 0-2 0,4-13-3 16,-8 25 2-16,8-25 2 0,-5 27-9 15,5-27 0-15,-7 23 1 0,7-23 12 0,-6 24-2 16,6-24-26-16,-6 22 30 0,6-22-26 0,-8 26 27 0,3-12-27 0,5-14 30 16,-6 23-28-16,6-23 28 15,-7 22-29-15,7-22 30 0,-7 24-30 0,7-24 28 0,-8 22-23 16,8-22 25-16,-7 22-28 0,7-22 33 16,-7 22-25-16,7-22 17 0,-6 21-26 0,6-21 31 0,-7 18-30 15,7-18 16-15,-5 15-19 16,5-15 34-16,-4 16-30 0,4-16 29 0,-4 15-29 0,4-15 29 15,0 0-29-15,-3 18 29 16,3-18-30-16,0 0 29 0,-3 18-28 0,3-18 28 0,0 0-30 0,-3 15 30 16,3-15-30-16,0 0 29 0,0 0-26 15,-3 21 31-15,3-21-20 0,0 0-4 0,0 0-5 16,-2 18 27-16,2-18-35 0,0 0 26 0,0 0-18 16,0 0 26-16,-3 17-26 0,3-17 30 15,0 0-31-15,0 0 26 0,0 0-28 0,0 0 29 0,-2 17-28 16,2-17 27-16,0 0-29 15,0 0 28-15,0 0-28 0,0 0 27 0,0 0-24 0,0 0 26 16,0 0-23-16,0 0 25 0,-2 16-31 0,2-16 24 0,0 0-19 16,0 0 32-16,0 0-24 15,0 0 22-15,0 0-22 0,0 0 23 0,0 0-24 0,0 0 21 0,0 0-22 16,0 0 20-16,0 0-22 16,0 0 21-16,0 0-28 0,0 0 16 0,0 0-47 0,0 0-4 15,0 0-82-15,0 0-15 16,-16-12-77-16,16 12-45 0,-11-13-81 0,11 13-3 0,-10-18-133 15,10 18-508-15,-7-19-706 0</inkml:trace>
  <inkml:trace contextRef="#ctx0" brushRef="#br3" timeOffset="107429.69">11806 7593 114 0,'0'0'580'0,"0"0"-184"0,-16-4-99 0,16 4-72 16,0 0-57-16,-18-3-24 15,18 3-36-15,0 0-25 0,-18-3 8 0,18 3-17 0,0 0-3 16,-18-2-8-16,18 2-1 0,0 0-19 15,-19-3 14-15,19 3-22 0,0 0 18 16,0 0-23-16,-23 0 20 0,23 0-27 0,0 0 16 0,-17 4-30 0,17-4 23 0,0 0-32 16,0 0 28-16,-16 7-33 15,16-7 25-15,-12 7-67 0,12-7 51 0,-11 10-1 0,11-10 22 16,-10 12-30-16,10-12 43 16,-12 15-41-16,12-15 28 0,-10 17-30 0,10-17 30 0,-9 19-34 0,9-19 30 15,-10 19-33-15,10-19 31 16,-8 19-33-16,8-19 34 0,-5 18-4 0,5-18-4 0,-4 19-3 15,4-19-5-15,-5 17 0 16,5-17 3-16,-5 18 0 0,5-18 19 0,-4 23 28 16,4-23 9-16,-9 24-11 0,5-10-11 0,-1 0-5 0,-1 0-9 15,1 0-4-15,-1-1-21 0,1 1 33 16,0 1 7-16,-1 3-7 0,-4-2-54 0,2 2 48 0,1-1-54 16,-2 0 58-16,2-1-80 0,-2 1 81 15,1-2-64-15,0 1 66 0,2-4-58 0,-1 3 56 0,0-2-59 16,1 1 56-16,-1 0-56 15,2 0 57-15,-2-2-57 0,-1 6 83 0,-3 0-62 0,0 2 63 16,0-1-64-16,-5 2 52 0,4-2-8 0,-1-1-6 0,2-1-7 16,0 0-8-16,-2-1-3 15,2 3 2-15,-3 0-5 0,0 4 0 0,-2-2-1 0,2 1-2 0,-2-1-2 16,4-1-1-16,0 0 0 16,-1-2-19-16,1 1 30 0,0 2 0 0,1-2 19 0,0 0-12 15,0 1 5-15,0-1-12 0,2 2 3 16,-2 0-10-16,1-1 1 0,0 2-8 0,-2 4 1 15,1-1 7-15,0 1 8 0,-1-1-6 16,3-3-1-16,-2 4-2 0,2-4-1 0,-2 4-1 0,2-3-2 16,-1-3-8-16,1 3 0 0,2-2 2 0,-2 2 7 0,2-3-1 15,0 1 9-15,2 0-13 16,-1-1 8-16,0-2-16 0,1 2 16 0,1-1-11 16,-1 0 13-16,1 2-7 0,0-5 17 15,1 2-16-15,-1-2 11 0,0 2-14 0,1-1 13 0,-2 2 0 16,2 2 13-16,-1 0 0 15,0 0-2-15,-1 0-23 0,0 1 23 0,0-1-30 0,1 1 21 0,0 0-27 16,-1-1 23-16,0 1-23 0,1 0 26 0,-2-1-23 16,2 2 21-16,-2-3-21 0,1 3 2 15,1-1 18-15,0 0 4 0,-2 0-4 0,1 0-2 0,-1-1-13 16,1 2-1-16,0-3 15 16,0 3-5-16,-1-3 32 0,1 1-40 0,0 1 26 0,1-2-30 0,-2 2 25 15,2-1-31-15,-2 1 33 16,2-1-33-16,-1 0 32 0,0-1-33 0,0 2 33 0,0-2-35 15,2 1 34-15,-3 0-8 0,1 0 7 16,0 0-7-16,0 0-40 0,0-1 37 0,0 3-20 16,-1-4 31-16,1 2-35 0,0-1 43 0,1 2-38 0,-1-3 37 15,0 2-40-15,-1-2 37 0,2 0-36 16,-1 1 7-16,1 0 7 0,0-4 6 0,0 0 1 0,0 0-1 16,-1-1-1-16,1 1-3 15,0 0 5-15,-1 3-15 0,0-2 2 0,1 2 8 0,1-2 0 0,-4 2-7 16,2 2 2-1,-1-2 5-15,0 1-2 0,0 0 0 0,-1 1 40 0,0 0-48 16,0 0 39-16,0 0-45 0,-2-1 41 0,3 1-44 0,-2 1 43 16,0-2-46-16,-2 1 19 15,2 0-18-15,-1-2 59 0,0 2 2 0,-2-3-18 0,2 1-3 16,1 1 3-16,-2-1-5 0,1-1-4 16,-1 2-3-16,0-1-45 0,0 0 48 0,1 0-45 0,-1 1 46 15,-1-2-45-15,2 3 47 0,-3-1-47 16,2-2 48-16,0 1-46 0,-2 2 33 0,2 0-35 15,-1-2 52-15,0 1-48 0,0-1 43 16,0 0-49-16,0 0 13 0,0 0 45 0,1-1-45 0,-1-1 41 16,1 1-46-16,0-3 46 0,-1 3-47 0,1-2 45 0,1 0-44 15,-3 0 44-15,3-1-50 0,-2 0 52 16,1 0-47-16,-1-1 48 0,2 3-49 0,-3-2 40 0,1-1-30 16,0 3 45-16,1-3-53 15,-1 1 46-15,-1-1-40 0,1 0 46 0,0 0-8 0,0-1-2 16,0 1-5-16,-1 0 1 15,0-1-7-15,1-1 0 0,-2 2-3 0,4-3 0 0,1 0-2 0,-3-1-10 16,3 0 5-16,-1-1-32 0,1 1 47 0,8-10-41 16,-16 15 35-16,16-15-34 15,-14 17 44-15,14-17-48 0,-16 18 51 0,16-18-44 0,-15 17 44 16,15-17-43-16,-15 15 41 16,15-15-42-16,-13 14 4 0,13-14 3 0,-15 15 3 0,15-15 3 0,-13 14 2 15,13-14 2-15,-14 14-6 16,14-14 4-16,-12 11 15 0,12-11 9 0,-11 11-1 0,11-11-1 15,-12 10 45-15,12-10-58 16,-12 10 0-16,12-10 0 0,-14 8-1 0,14-8-1 0,-14 8-1 16,14-8 1-16,-17 10-1 0,17-10 5 0,-18 11-1 0,18-11-4 15,-19 11-11-15,19-11 6 0,-20 10 2 16,20-10 7-16,-23 12-1 0,11-5 0 0,0-1-1 0,0 1 2 16,12-7-3-16,-25 11 1 15,12-5-1-15,0 1 0 0,13-7 0 0,-24 12 1 0,24-12 18 0,-24 11-23 16,12-5 0-16,0 1-8 15,12-7 8-15,-21 9-1 0,8-1 8 0,0-2-2 0,1 0 0 16,12-6 34-16,-23 10-42 0,11-4 37 0,12-6-40 0,-21 9 3 16,21-9 5-16,-23 8-1 15,23-8 5-15,-23 9 2 0,23-9 0 0,-22 9 2 0,22-9-1 0,-22 7 2 16,22-7-1-16,-22 8 6 16,22-8-2-16,-21 7-1 0,21-7-10 0,-23 7 2 15,23-7-9-15,-23 8 10 16,23-8 2-16,-22 7-4 0,22-7 3 0,-21 5-2 0,21-5 0 15,-23 5-1-15,23-5 0 0,-21 6 2 16,21-6-1-16,-19 4 0 0,19-4-2 0,-23 5 4 0,23-5 26 16,-18 3 5-16,18-3-32 0,-18 5-8 0,18-5-3 0,-18 2 0 15,18-2 10-15,-17 3-2 0,17-3 2 16,-16 3 0-16,16-3 1 0,-16 3 4 0,16-3 5 16,0 0 7-16,-19 3 0 0,19-3-1 15,0 0-3-15,-17 3-3 0,17-3-3 0,0 0 2 0,0 0-2 16,-18 3 6-16,18-3 38 15,0 0-59-15,0 0 2 0,-17 5-2 0,17-5 1 0,0 0 3 16,0 0 1-16,-15 2 1 0,15-2 0 0,0 0 0 0,0 0 2 16,-16 3-2-16,16-3-1 0,0 0 4 15,0 0-1-15,-15 3-2 0,15-3 0 0,0 0 1 0,0 0 2 16,-15 5 0-16,15-5 8 16,0 0 22-16,0 0-29 0,0 0 21 0,-16 4-30 0,16-4 1 0,0 0 2 15,0 0 3-15,0 0 0 16,-16 3 2-16,16-3 0 0,0 0 1 0,0 0 1 0,0 0-1 15,-18 5 0-15,18-5-2 16,0 0 1-16,0 0-1 0,-18 2-2 0,18-2 0 0,0 0 1 0,-17 5 1 16,17-5 1-16,0 0 5 0,-18 4-2 0,18-4-6 15,-17 4-1-15,17-4 1 16,-15 4 0-16,15-4 0 0,-18 4 0 0,18-4 0 0,-17 3 1 16,17-3-1-16,-18 3 2 15,18-3 0-15,0 0 1 0,-23 4-2 0,23-4 3 0,0 0 0 0,-18 3-2 16,18-3 1-16,0 0 2 15,-19 3 0-15,19-3 0 0,0 0 4 0,-18 1-1 0,18-1-2 16,0 0-7-16,-20 2 6 0,20-2-7 0,0 0 0 0,-21 2 2 16,21-2-1-16,0 0 0 0,-22 1 1 15,22-1 0-15,0 0 0 0,-23 2 1 0,23-2-2 16,0 0 2-16,-22 1-1 0,22-1-2 16,0 0 0-16,-18 2 2 0,18-2 2 0,0 0-1 0,-19 0 5 15,19 0 0-15,0 0-1 0,0 0-6 16,-24 0 0-16,24 0 1 0,0 0-1 0,0 0-1 15,-22-2 2-15,22 2-2 0,0 0 1 16,0 0 0-16,-22-1 0 0,22 1 1 0,0 0-1 0,0 0 1 16,-23 0 0-16,23 0-3 0,0 0 0 0,0 0 2 0,-18 1 2 15,18-1-1-15,0 0 6 0,0 0 22 16,-17-2-33-16,17 2 1 0,0 0 0 0,0 0 1 0,0 0 1 16,-21 1 0-16,21-1 1 15,0 0-1-15,0 0 1 0,0 0-1 0,-20-2 28 0,20 2-32 16,0 0 28-16,0 0-32 15,-21 0 30-15,21 0-36 0,0 0 38 0,0 0-37 0,-21 0 33 0,21 0-33 16,0 0 33-16,0 0-26 0,-20 1 22 16,20-1-30-16,0 0 31 0,0 0-30 15,-21 0 31-15,21 0-32 0,0 0 32 0,0 0-31 0,-20-1 31 16,20 1-31-16,0 0 30 16,0 0-31-16,-19-1 34 0,19 1-36 0,0 0 34 0,-17-1-33 15,17 1 34-15,0 0-28 0,-19-1 45 16,19 1-54-16,0 0 35 0,-21 0-35 0,21 0 36 0,0 0-37 15,-28 0 33-15,28 0-30 16,-20 0 31-16,20 0-30 0,-24 2 29 0,24-2-30 0,-31 4 32 16,15-1-30-16,-1 0 4 0,-1 0 0 0,1 1 2 0,-6-1 2 15,23-3 5-15,-25 5 0 0,25-5 6 16,-23 4 0-16,23-4-7 0,-21 3 2 0,21-3 0 0,-18 3 0 16,18-3 1-16,-18 4 0 15,18-4-1-15,0 0 1 0,-21 1 1 0,21-1 0 0,0 0 0 16,-16 3 0-16,16-3-1 0,0 0 1 15,0 0-2-15,0 0 1 0,-17 2-3 0,17-2 3 0,0 0-2 16,0 0 3-16,0 0-1 0,0 0 7 0,0 0-1 0,0 0-3 16,-17 3-4-16,17-3 0 0,0 0 1 15,0 0 1-15,0 0-2 0,0 0 3 0,0 0-2 16,0 0 0-16,0 0 2 0,0 0-1 16,0 0 1-16,0 0-2 0,0 0 3 0,0 0-2 0,0 0-3 15,0 0 2-15,0 0 1 0,0 0 0 16,0 0 1-16,0 0 7 0,-16 2-3 0,16-2-1 15,0 0-6-15,0 0-1 16,0 0 0-16,0 0 2 0,0 0 0 0,0 0-1 0,0 0 0 16,0 0-1-16,0 0 1 0,0 0-1 0,0 0 0 0,0 0 0 15,0 0 1-15,0 0 0 0,0 0-1 16,0 0 1-16,0 0-3 0,0 0 1 0,0 0 0 0,0 0 1 16,0 0 1-16,0 0 5 15,0 0 1-15,0 0-11 0,0 0 3 0,0 0-1 0,0 0 1 16,0 0 1-16,0 0-1 0,0 0 1 15,0 0-4-15,24-1-5 0,-24 1-15 0,0 0-71 16,24-2-48-16,-24 2-60 0,18-6-158 0,-4-2-170 0,-3 0-728 0,4-3-1001 16</inkml:trace>
  <inkml:trace contextRef="#ctx0" brushRef="#br3" timeOffset="120289.73">15474 6020 165 0,'-3'-14'377'0,"3"14"-126"0,0 0-90 0,0 0-126 16,-14-9-158-16,14 9-134 0,0 0 77 0</inkml:trace>
  <inkml:trace contextRef="#ctx0" brushRef="#br3" timeOffset="123409.65">14859 6017 302 0,'0'0'597'0,"0"0"-208"15,22-1-81-15,-22 1-109 0,16-3-6 0,-16 3-56 0,15-3 16 16,-15 3-58-16,14-4 56 15,-14 4-43-15,0 0 47 0,18-6-48 0,-18 6 51 0,0 0-63 16,12-8 46-16,-12 8-60 0,0 0 60 0,0 0-49 0,6-12 45 16,-6 12-72-16,0 0 36 15,-6-12-53-15,6 12 39 0,-13-8-65 0,13 8 43 0,-19-9-61 16,3 5 44-16,-3-1-52 16,-2 2 45-16,-6-1-54 0,-3 3 50 0,-8-3-54 0,-3 2 49 15,-1 2-53-15,-6 1 50 0,-1 1-51 16,-14 2 55-16,-1 3-60 0,0 0 43 0,-3 3-38 0,1 2 49 15,-1 2-52-15,-2 3 52 0,2 2-7 16,0 4-7-16,0 2-3 0,2 4 21 0,3 2-27 0,1 4 26 16,4 3-26-16,2 2 18 0,3 2-26 0,5 2 2 15,8 1 3-15,2 3-3 0,5 1 0 16,5 4-9-16,4 0 2 0,8 2 12 0,3-1 1 0,10-5 25 16,4-2-30-16,10 7 28 15,8 0-5-15,7-2-31 0,12-2 27 0,9-1-23 0,9-5 25 16,26 7-29-16,7-8 2 0,7-5 2 15,10-8 2-15,3-4 2 0,8-7 24 0,7-8-30 0,5-5 0 16,5-7-10-16,2-6 32 0,4-3-17 0,4-5 25 0,1-4-33 16,1-5 33-1,-3-2-35-15,-2-3 26 0,-4-4 1 0,-2 0 2 0,-5-4-29 0,-6-2 24 16,-7 1-11-16,-8 0 41 16,-10-5-36-16,-9 1 34 0,-25 6-48 0,-4-2 49 0,-5-2-42 15,-11-3 37-15,-4 2-42 16,-8-1 35-16,-8 0-39 0,-9 7 31 0,-6-1-37 0,-4 0 40 15,-8 1-4-15,-7-2-3 0,-4 2-3 16,-9 0-38-16,-10-2 38 0,-8 0-39 0,-9 3 4 0,-7 2 4 16,-9 2-5-16,-8 2 2 0,-6 2 5 0,-25-2 14 0,-5-2-4 15,-5 7 0-15,-4 2-31 16,-5 3 42-16,-3 3-5 0,0 2-1 0,-2 2 5 0,3 2-39 16,23 3 43-16,-1 3-44 0,2 0 44 15,7 2-46-15,9 2 41 0,6 2-71 0,12-1 24 0,18 1-108 16,8 0 19-16,11 1-73 0,16 1 17 15,13-5-78-15,-18 7-228 0,18-7-382 0,0 0-490 0</inkml:trace>
  <inkml:trace contextRef="#ctx0" brushRef="#br3" timeOffset="123949.55">15485 5786 479 0,'14'-16'515'0,"0"0"-142"0,1 1-61 16,0 1-80-16,0 0-1 0,-3 6-63 0,-1-1 22 0,-11 9-60 16,13-10 42-16,-13 10-58 15,0 0 50-15,14-9-65 0,-14 9 38 0,0 0-56 0,-6 13 76 16,-9 4-59-16,-9 8 40 0,-10 11-66 15,-7 2 35-15,-7 6-52 0,-5 3 40 0,-22 12-5 0,-4 4-5 16,-8-1 24-16,-5 0-55 0,-1-3 22 0,-2-3-48 0,0-2-7 16,1-3-5-16,-2-1 30 15,8-2-51-15,15-14 2 0,6-2 9 0,6-4-1 0,7-9-5 16,18-6-3-16,5-4-2 16,14-8-22-16,17-1-45 0,-15-16-65 0,17-2-56 0,7-15-29 15,11-11-13-15,6-5 18 16,5-7-11-16,3-1 89 0,6-4 10 0,1 0 34 0,1-3 16 0,-2 2 28 15,-1 2-1-15,-1 5 23 16,-6 5 24-16,-3 4 45 0,-9 12-7 0,-3 3 64 0,-2 5-37 16,-8 6 64-16,-1 4-51 0,-6 16 47 0,2-21-68 0,-2 21 41 15,-5-13-69-15,5 13 50 0,0 0-62 16,-16-3 49-16,16 3-21 0,-15 18 63 0,8 1-42 0,2 5 49 16,5 2-47-16,5 11 36 15,6 1-49-15,10 10 33 0,6 0-16 0,7 2-10 0,8 6 41 16,18 15-7-16,1-1-54 0,4 0 28 15,4-9-59-15,6 5 33 0,2-3-34 0,4-4 33 0,-3-4-48 16,-12-14 41-16,-1 0-91 16,-2-8-56-16,-4 2-94 0,-7-2-67 0,-4-2-92 0,-10 0-232 15,-8-6-303-15,-6 0-538 0</inkml:trace>
  <inkml:trace contextRef="#ctx0" brushRef="#br3" timeOffset="124389.84">13980 6084 647 0,'18'13'466'0,"-7"-6"-126"0,6 3-43 0,2 1-59 15,6 2 12-15,4 0-31 0,-2 2-47 16,5-2-34-16,1 5 28 0,12 5 72 0,2 4-40 16,2 0-40-16,10-1-28 0,6-1-18 15,10-3-23-15,10-4-18 0,7-9-169 0,5-4-313 0,33 0-578 16,4-8-696-16</inkml:trace>
  <inkml:trace contextRef="#ctx0" brushRef="#br3" timeOffset="125909.71">9852 12736 605 0,'0'0'503'0,"13"-5"-84"0,-13 5-126 0,0 0-7 0,0 0-84 15,0 0 5-15,12-9-89 0,-12 9 17 16,0 0-66-16,0 0 32 0,0 0-70 0,0 0 47 15,0 0-66-15,-5-13 51 16,5 13-52-16,0 0 53 0,-15-6-53 0,15 6 43 0,-15-6-55 16,15 6 48-16,-24-7-4 0,9 2-3 0,-4 0-6 0,-2 0-4 15,-2-1 1-15,-1 1 3 16,-2-1-9-16,-6 0-64 0,-3 1 68 0,0-1-54 0,-2 2 59 0,0 0-2 16,-2-1 1-16,-3 1-1 15,-1 1 0-15,-1-2-2 0,-2 4-57 0,-2 0 62 0,0-2 0 16,-5 1-54-16,0 2 58 15,-1 0-52-15,-2 1 54 0,-11 1-55 0,-2-2 54 0,2 3 1 0,1 0-6 16,0 1-6-16,0 0-3 0,0 1-7 0,0 1-2 16,-2 0-7-16,1 1 0 0,-1 2-61 15,-1 1 64-15,-2 2-50 0,0-2 60 0,4 5-55 0,-1 0 55 16,4 1-55-16,1 1 52 16,1 1-52-16,2 3 61 0,1 0-57 0,4 2 55 0,1 1-55 15,2 1 4-15,3 1 5 0,1 2 4 16,4 0 1-16,2 1-2 0,2 1 1 0,3 1 11 0,2 1-1 15,8-6 4-15,3 4-2 16,2 0 49-16,3-1-63 0,1 3 52 0,6-1-52 0,3 0 56 16,2 1-58-16,5-4 54 0,7 8-57 0,2-2 56 0,4 1-58 15,6 1 6-15,6 4-2 16,5 0 3-16,5-1 10 0,5 0 5 0,4-4 0 0,3 1 0 16,5-1 1-16,5-3 49 0,5-2-51 15,5-2 11-15,5-1 3 0,4-3 1 0,4-2-1 16,5-2-3-16,3-3 0 0,2-3 49 15,7-2-63-15,1-4 51 0,6-3-49 0,3-3 1 0,4-4 3 16,23-4-1-16,-3-5 48 0,0-3-52 0,-1-4 51 0,1-3-58 16,0-4 1-16,-2-5 24 0,-1-1-23 15,-2-2 52-15,0-7-60 0,-3 0 58 0,1-3-56 0,-4-2 56 16,-1-1-11-16,-4-4-5 16,-5-3-4-16,-5 2 1 0,-2-4-2 0,-6-2-51 0,-5 1 59 15,-6-2-51-15,-6 0 52 0,-19 10-47 16,-4 0 46-16,-7 1 10 0,-5-1-3 0,-8 1-4 15,-8 0-9-15,-8 0 33 16,-9 7-40-16,-8 2-2 0,-5 0-1 0,-11 1-4 0,-9-7 0 16,-9 4-3-16,-7 3-2 0,-8 0-12 0,-10 5 16 0,-7 1-4 15,-9 3-48-15,-6 3 53 0,-27-1-44 16,14 8 57-16,-25 2-58 0,19 7 53 0,-7 4-6 16,-27 4-59-16,-4 4 43 0,-1 5-61 15,-1 3 40-15,3 5-81 0,-3 2 40 0,3 4-79 0,-1 0 29 16,3 2-74-16,4 0 23 15,8 2-56-15,5-3-195 0,26-5-414 0,6 0-411 0</inkml:trace>
  <inkml:trace contextRef="#ctx0" brushRef="#br3" timeOffset="126539.84">8558 13144 1346 0,'0'0'572'0,"11"-13"-100"0,-11 13-104 0,0 0-89 0,0 0-58 16,7-13-42-16,-7 13-36 16,0 0-30-16,-7 13-20 0,-2 3 4 0,-7 8 23 0,-3 5-48 15,-8 10 17-15,-5 5 5 16,-3 0 31-16,-3 6-62 0,-3 1-46 0,-2 2 32 0,-2 0-42 15,1 0-2-15,-2-1-2 16,1-2 0-16,1-2-3 0,1-3 1 0,3-5 2 0,4-3-1 16,3-5-3-16,9-8 8 0,3-6-19 0,6-4-44 0,2-6-68 15,13-8-71-15,-16 4-22 0,16-4 1 16,-8-15 4-16,7-4-4 0,5-8-46 0,0-12-45 0,3-4-36 16,4-12 81-16,1 0 12 15,2-1 103-15,0 2 163 0,0 3 109 0,-2 9 11 16,0 4-4-16,-2 4 0 0,-1 3 2 0,-1 8 10 15,-3 1-1-15,0 4-15 0,-2 3-1 0,-3 15 4 0,4-22-15 16,-4 22-16-16,3-16-13 0,-3 16-17 0,0 0-14 0,4-16-15 16,-4 16-10-16,0 0 6 15,0 0 26-15,18-2 7 0,-6 8 0 0,6 5 36 0,6 4-48 16,3 3 58-16,4 6-14 0,8 4-12 16,5 3-34-16,3 2-10 0,4-1 1 0,-1 0-52 0,2-1 40 15,-2 0-46 1,1 0 4-16,-2-4-1 0,-3 3-1 0,-2-2-2 0,-9-8-28 15,-4-2-100-15,-4-3-103 16,-7-5-82-16,-6-2-734 0,-1-4-811 0</inkml:trace>
  <inkml:trace contextRef="#ctx0" brushRef="#br3" timeOffset="126790.03">8088 13425 309 0,'0'0'629'16,"-22"-3"-141"-16,22 3-176 0,-20 1-34 0,20-1-94 0,0 0-6 16,-19 4-69-16,19-4 1 0,0 0-58 15,0 0 17-15,0 0-38 0,6 12 21 0,-6-12-37 0,30 0 29 16,-4-5-52 0,9-1 40-16,6-4-35 0,12-3 36 0,7-3-32 0,4-3 31 15,7-5-36-15,4-3 2 0,0 1 4 16,0-1 1-16,-1 2-30 0,-4 2-41 0,-6 1-113 0,-12 3-272 15,-11 6-194-15,-4 1-177 16</inkml:trace>
  <inkml:trace contextRef="#ctx0" brushRef="#br3" timeOffset="127079.68">9653 12887 573 0,'15'-4'644'0,"-15"4"-101"15,0 0-177-15,0 0-64 0,0 0-49 0,-11 19-59 16,-2-2-18-16,-6 5 9 0,-5 5 10 16,-8 10 4-16,-4 3-14 0,-6 4 17 0,-2 1-25 15,-4 4-26-15,-1 0 28 0,-3 1-68 16,-3 1-25-16,1-2-17 0,1 2-15 0,0-3-6 0,1-1-22 15,3-3 3-15,2-4-12 16,4-5-2-16,3-5-10 0,12-10-54 0,1-5-48 0,5-6-70 0,4-8-86 16,18-1-46-16,-24-15-17 0,14-3-85 0,4-7-133 0,4-5-311 15,6-8-432-15</inkml:trace>
  <inkml:trace contextRef="#ctx0" brushRef="#br3" timeOffset="127249.65">8861 13070 862 0,'0'0'473'0,"7"-18"-80"0,-7 18-86 16,0 0-36-16,7-16-43 15,-7 16-63-15,0 0-36 0,0 0-25 0,0 0 55 0,0 0 9 16,19 11-4-16,-12 1-12 0,3 6-7 0,5 5 14 0,3 6 20 16,5 3-7-1,9 9-32-15,4 3-21 0,7-1 21 0,4-3-77 0,6 1 26 0,8-2-58 16,5-1-9-16,5-2-8 16,5-5-43-16,2-5-103 0,3-11-223 0,-5-2-328 0,5-3-368 15,1-6-801-15</inkml:trace>
  <inkml:trace contextRef="#ctx0" brushRef="#br3" timeOffset="129764.74">22289 5986 1042 0,'-8'-21'540'15,"0"1"-55"-15,-1 2-136 0,-1 1 0 0,-1 2-103 0,3 4 12 16,8 11-44-16,-13-17-46 0,13 17-34 0,-10-8-24 0,10 8-21 16,0 0 6-16,-15 10 14 15,5 7 3-15,0 11-21 0,1 4-8 0,2 6 25 0,0 5-61 16,3 2 36-16,2 5-15 16,1 2-14-16,2 10-47 0,1 1 36 0,1-2-45 0,1-2 27 0,1-11-33 15,-1-2 37-15,1 0-40 16,0-5 39-16,0-3-44 0,-1-1 41 0,1-5-42 0,-1-5 41 15,-1-4-4-15,-1-6-4 16,0 0-16-16,-2-17 11 0,2 25-3 0,-2-25 4 0,2 18-1 16,-2-18-3-16,0 0-3 0,0 0-1 0,0 0-1 0,-4 15-2 15,4-15-13-15,0 0-24 16,-6-13 41-16,6 13-36 0,-3-16 45 16,3 16-40-16,-4-17 41 0,4 17-41 0,-2-17 42 0,2 17-41 15,0 0 30-15,-1-18-28 0,1 18 40 0,0 0-40 16,5-15 42-16,-5 15-41 0,0 0 42 15,15-11-42-15,-15 11 42 0,14-6-47 0,-14 6 38 0,19-2-36 16,-19 2 5-16,21 0 11 0,-21 0 0 0,22 1 4 0,-22-1 3 16,27 4-3-16,-27-4 1 0,28 5-4 15,-12 0 47-15,-2-1-56 0,2 0 11 0,-1 0 36 16,1-1-45-16,0 0 18 16,0-1-61-16,-16-2-29 0,32 0-48 0,-15-2-23 0,5-4-43 15,0 1-26-15,-2-3-48 0,1-4-149 16,-4 1-536-16,1 0-645 0</inkml:trace>
  <inkml:trace contextRef="#ctx0" brushRef="#br3" timeOffset="130054.75">22674 6529 847 0,'0'0'676'0,"-7"-13"-129"0,7 13-55 0,-8-13-109 0,8 13-84 0,0 0-46 16,-15-10-39-1,15 10-25-15,0 0-19 0,-15 7-17 0,15-7-17 0,-15 21-22 16,9-8-21-16,1 3-21 0,2 1-20 15,2 2-7-15,3-1-21 0,2 3 3 0,3-2 39 16,3-2-53-16,2 0 37 0,2-4-50 0,3-1 40 0,2-4-46 16,1-2 33-16,-1-3-34 0,0-4 35 15,3-3-39-15,-1-2 42 0,-2-4-42 0,-2-3 41 0,-5 0-43 16,-2-4 40-16,-6 1-7 16,-3-1-13-16,-4-2-31 0,-4-1 37 0,-5 1-35 0,-2 2 40 15,-7-2-46-15,-2 3 42 0,-2 3-45 16,4 3 42-16,1 2-43 0,5 3 15 0,15 5-74 0,-22-5-42 15,22 5-46-15,0 0-81 16,0 0-71-16,0 0-204 0,0 0-462 0,0 0-710 0</inkml:trace>
  <inkml:trace contextRef="#ctx0" brushRef="#br3" timeOffset="130439.75">23050 6372 971 0,'0'0'646'0,"17"-6"-117"0,-17 6-47 0,0 0-128 0,0 0-22 15,0 0-67-15,0 0 13 0,-25 8-84 0,7 2 40 16,-3-2-27-16,1 4-72 0,-2 4 5 15,0 2-56-15,2 0 14 0,3 3-58 0,3-3 31 0,5 3-49 16,3-1 30-16,3-3-47 0,3 1 29 0,3-1-44 0,4 1 23 16,4-4-56-16,3-2 6 15,3-3-53-15,0-4 21 0,1-3-25 0,-18-2 8 0,36-2 24 16,-20-2 15-16,0-2-2 16,-4 2 23-16,-12 4 15 0,19-14 18 0,-19 14 23 0,11-14 9 15,-11 14 54-15,7-12-44 0,-7 12 40 16,0 0-44-16,6-15 22 0,-6 15-37 0,0 0 15 15,0 0-35-15,5-14 30 0,-5 14-43 16,0 0 33-16,0 0-39 0,0 0 36 0,14 8-41 0,-14-8 27 16,13 21-27-16,-4-4 25 0,0 3-34 0,3 8 48 0,0 3-43 15,-1 2 40-15,0 0-2 16,-2 3-2-16,-1-4-4 0,-3-1-2 0,-2-3 50 0,-2-2-62 16,-3-1-8-16,-3-1 1 15,-2-1 3-15,-5 2 0 0,-4-1 11 0,-1-2-3 0,-3-3-2 16,-3-2 1-16,-1-1-1 0,4-7-3 15,-2-3 38-15,3-4-86 0,2-4-34 0,3-4-57 0,3-4-40 16,4-7-46-16,5-8-60 0,7-8-94 0,3-7-97 16,9-11-530-16,4-5-729 0</inkml:trace>
  <inkml:trace contextRef="#ctx0" brushRef="#br3" timeOffset="130593.36">23307 6485 1154 0,'18'-6'544'0,"-18"6"-128"0,0 0-59 15,0 0-28-15,19 6-29 16,-19-6-43-16,4 17-24 0,-4-17-35 0,1 26-32 15,-1-26-34-15,1 33-24 0,-1-15-20 16,2 0-20-16,0-2-12 0,0 0-12 0,1-1-24 16,-3-15 8-16,9 21 7 0,-9-21-109 0,10 10-81 0,-10-10-70 0,0 0-70 15,26-10-153-15,-13-2-519 16,-1-5-656-16</inkml:trace>
  <inkml:trace contextRef="#ctx0" brushRef="#br3" timeOffset="130719.55">23414 6336 1319 0,'-15'-15'541'0,"-2"1"-41"0,0 1-98 15,1 3-53-15,4 1-89 0,12 9-33 0,-18-12-95 0,18 12 18 16,0 0-47-16,0 0 6 0,0 0-49 0,0 0 9 16,0 0-32-16,18 11 10 0,2-3-33 15,4-2-117-15,1-2-161 0,-1 1-349 0,8 2-354 0,-1 0-659 16</inkml:trace>
  <inkml:trace contextRef="#ctx0" brushRef="#br3" timeOffset="131139.62">23749 6538 1001 0,'0'0'663'0,"4"-21"-121"16,-4 21-69-16,1-17-122 15,-1 17-30-15,-5-18-89 0,5 18 2 0,-9-15-67 0,9 15-2 16,-18-10-56-16,18 10 18 16,-20-4-51-16,20 4 23 0,-28 1-57 0,12 5 26 0,1 0-50 15,0 6 31-15,3 2-42 16,1 4-12-16,4 1 7 0,3 3-6 0,3-4 3 0,3 5 34 15,2 2-45-15,2-1 35 16,2-2-86-16,0 0 7 0,-1-1-29 0,1-2 34 0,0-2-2 16,-3 0 25-16,0-5-13 0,-5-12 31 0,4 23-14 0,-4-23 22 0,-5 23-12 15,-3-12 16-15,-3-3-26 16,-1 0 32-16,-3-2-8 0,-1-2 8 0,16-4-18 16,-29 2-17-16,15-6-74 0,0-6-68 15,3-3-47-15,6-6-49 0,5-7-150 0,0-9-97 16,7-5-272-16,7-9-318 0</inkml:trace>
  <inkml:trace contextRef="#ctx0" brushRef="#br3" timeOffset="131309.6">23812 6217 1041 0,'0'0'605'0,"15"-10"-113"0,-15 10-100 15,0 0-92-15,0 0-14 0,0 0 9 0,15 7-52 0,-15-7 25 16,0 28-32-16,-2-4-28 16,0 2-38-16,1 10-68 0,-1 1 6 0,0 4-53 0,0 0 21 15,2 1-48-15,0-2 32 0,1-1-51 16,1 2 34-16,2-6-8 0,2-1-6 0,3-5-50 0,-1-8-89 15,1-5-91-15,0-6-94 16,-9-10-72-16,20 7-171 0,-20-7-483 0,24-5-761 16</inkml:trace>
  <inkml:trace contextRef="#ctx0" brushRef="#br3" timeOffset="131494.79">23866 6392 1424 0,'-11'-10'597'15,"0"1"-96"-15,11 9-155 0,-13-12-62 0,13 12-69 0,0 0-31 16,0 0-47-16,0 0-11 0,0 0-25 15,0 0 15-15,27 18-38 0,-5-3-14 0,1 2-12 0,2 1-11 16,-1 1-5-16,-2 3-16 0,-1 0 11 0,-3 3-6 16,-2-1-9-16,-2 1 0 15,-5-5-2-15,-2 1-1 0,-1-1-4 0,-1-4 0 0,-2 2-16 16,-3-18 1-16,1 25-27 16,-1-25-55-16,0 20-74 0,0-20-74 0,0 0-128 0,0 0-661 0,-8 11-763 15</inkml:trace>
  <inkml:trace contextRef="#ctx0" brushRef="#br3" timeOffset="131859.42">24022 6369 790 0,'4'-21'563'0,"0"4"-127"0,1 2-87 0,3 2-61 15,0 0-47 1,1 1-47-16,3 1-16 0,-1 4-16 0,1 1-3 16,3 2-21-16,-15 4-19 0,27-4-26 15,-27 4-7-15,31 3-24 0,-14 1-6 0,5 3-22 0,-3 0 2 0,-2 2-44 16,-1 0-88-16,-4-2-62 15,-2 2-34-15,0 0-28 0,-10-9 19 0,13 15 17 0,-13-15 50 16,9 10 31-16,-9-10 74 0,0 0 56 0,10 13 41 0,-10-13 39 16,0 0 31-16,0 0 23 0,6 11 20 15,-6-11-1-15,0 0-17 0,0 0-4 0,0 0 26 0,0 0-46 16,0 0 32-16,0 0-66 16,0 0 40-16,0 0-81 0,0 0 10 0,0 0-22 15,-6 14 31-15,6-14-42 0,-17 13 36 16,6-3-52-16,-2 3 36 0,0 1-47 0,1 1 33 0,-1 1-40 15,2 3 27-15,1 0-46 16,1-1 43-16,2 1-37 0,3-2 31 0,0-2-39 0,2 2 35 16,2-17-37-16,2 25 28 0,-2-25-22 0,6 25 18 0,1-14-28 15,0 0 32-15,5-1-33 16,-1-3 11-16,3-1-83 0,-1-1-31 0,-13-5-99 0,27 0-137 16,-27 0-283-16,29-2-433 0,-12-2-826 15</inkml:trace>
  <inkml:trace contextRef="#ctx0" brushRef="#br3" timeOffset="134319.81">25159 6203 1185 0,'0'-21'632'0,"-2"2"-162"0,-1 1-35 0,-1 2-97 15,-3 3-48-15,2 0-65 0,5 13-34 0,-9-17-39 0,9 17-29 16,0 0-27-16,-19 0 3 0,9 15-8 16,-3 9 20-16,-1 8-52 0,1 4 26 0,1 5-65 0,-1 10-9 15,2 2 7-15,0 1-7 16,5-11-3-16,1 1-14 0,2-5-45 0,3-3 6 0,-2-6-5 15,2-5 2-15,2-7 15 16,-2-18 7-16,0 26 5 0,0-26 1 0,0 0 9 0,0 0 6 0,0 0 12 16,0 0 28-16,0 0 3 0,-8-19 22 0,5-4-8 15,0-3 2-15,-2-11 27 16,0-2-55-16,2-6 32 0,1-3-7 0,2-2-50 16,4-10-1-16,5 1-7 0,5 3 6 0,2 3-6 15,6 7 5-15,1 4-2 0,-1 12 1 0,2 5-1 0,3 3-1 16,0 8 2-16,-4 6-8 15,-1 5 8-15,-2 6-4 0,1 5 6 0,-3 5-1 0,-3 3 2 16,-2 7 0-16,-5 1 38 0,-3 2-44 0,-6 4 38 0,-6 4-12 16,-4 2-30-16,-5 1 39 15,-6 6-46-15,-5-5 7 0,3-6 4 0,-1-2 4 0,-3-4-2 0,3-1 1 16,0-3 1-16,3-2-23 16,5-7 27-16,3-1 8 0,3-3-1 0,11-9 2 15,-16 14-4-15,16-14-7 0,0 0 4 16,0 0-1-16,0 0-8 0,14 15 8 0,1-12-7 0,3 1 9 15,5 1-5-15,3 0 1 16,0 0 38-16,2 1-49 0,-2 0 41 0,1-1-56 16,0 1 36-16,-4 0-32 0,3-1 50 0,-2-1-45 0,-1-1 44 0,-6 0-46 15,2 1 44-15,-19-4-45 0,27 0 42 16,-27 0-50-16,27-4 53 0,-27 4-50 0,20-7 48 16,-8-1-43-16,0 0 44 0,2-4-47 15,0 1 51-15,-1-2-51 0,3 0 44 0,-1-2-70 0,1 0 36 16,-1 1 40-16,2 1-38 15,-2-3 36-15,1 2-44 0,-3 2 46 0,1-2-46 0,-5 3 46 16,0 3-4-16,-9 8-16 0,14-18 17 0,-14 18 0 0,8-16 14 16,-8 16-5-16,5-15-4 15,-5 15 1-15,0 0 0 0,-7-19 5 0,7 19-8 0,-13-9-6 16,13 9 0-16,-27-4-3 0,4 7 3 16,0 2 4-16,0 3 0 0,-4 4 1 0,0 1-8 15,4 3-23-15,5-1 22 0,2 5-27 16,4-2 23-16,4 1-27 0,3 2 18 0,4-4-13 0,1 2 19 15,8 1-45-15,4-3 36 16,3 0-67-16,1-1 27 0,9-3-45 0,-1 0 52 0,6-5-57 0,-1-4 46 16,2-3 1-16,8-3 16 0,-1-4 4 0,0-5 5 15,0-1 44-15,-4-3-47 16,2-3 45-16,-8-1-47 0,-1-2 36 0,-2 0-33 16,-4 1 40-16,-4-1 4 0,-3 5-4 0,-5-1-2 15,-3 3-2-15,-6 14-4 0,8-21 1 0,-8 21-13 16,-3-16-4-16,3 16 8 0,0 0-1 15,-11-12 9-15,11 12-9 0,0 0-2 0,-13 6-40 0,13-6 46 16,-7 17-40-16,5-2 34 0,2-15-30 0,-1 35 46 0,3-12-45 16,-1 5 4-16,2 1 5 15,1 6-1-15,-2 2 8 0,2 2 4 0,-1 3 41 0,-1 0-49 16,2-3 46-16,-4 1-53 16,0 0 53-16,0-5-6 0,-4-9-4 0,0 1-11 0,-3-2 6 15,-2 1 33-15,-3-1-47 0,-4-4-14 16,-3 0 15-16,2-9-9 0,0-1 6 0,-1-2 32 0,1-6-71 15,17-3-53-15,-28-4-48 16,16-5-45-16,3-6-50 0,5-7-20 0,4-5-25 16,7-9-32-16,5-6-181 0,7-11-426 0,6 1-566 0</inkml:trace>
  <inkml:trace contextRef="#ctx0" brushRef="#br3" timeOffset="135039.56">26226 6374 40 0,'0'0'293'0,"0"0"-38"15,0 0-117-15,0 0-9 0,0 0-71 0,15 4 3 0,-15-4-58 16,0 0 22-16,0 0-38 0,0 0 35 0,0 0-39 0,0 0 25 16,0 0-3-16,6 14 36 15,-6-14 27-15,0 0 131 0,0 0 53 0,0 0 5 0,0 0 9 16,0 0-42-16,0 0-34 0,0 0-27 16,0 0-42-16,0 0-14 0,0 0-13 0,0 0-5 15,0 0-14-15,0 0-3 0,0 0-10 16,0 0-5-16,0 0 5 0,0 0 0 15,0 0 10-15,0 0 2 0,0 0-1 16,0 0-14-16,-8-13-10 0,8 13-13 0,0 0-4 0,0 0-5 16,0 0-5-16,-5 12-8 0,5-12 7 0,-4 20 11 0,2-3-6 0,-3-2-2 15,2 6-13-15,1 0 4 16,-2 3-1-16,2-2-4 0,-1 0-6 0,3-6 5 16,-2 1-2-16,2-17-1 0,-2 27 25 0,2-27 19 15,-2 19 15-15,2-19 37 0,0 0 19 0,-2 19 20 16,2-19 12-16,0 0-58 0,0 0 13 15,0 0-50-15,0 0 19 0,0 0-45 0,-4-22 23 0,4 22-41 16,-1-30 23-16,1 11-27 0,3-2 20 0,1-4-44 16,2 1 39-16,1 0-8 15,5 4-6-15,3-2-9 0,-1 6-10 0,1 1-38 0,1 3 1 0,-2 2 7 16,2 4-4-16,-3 2-43 16,-13 4 39-16,25-3-33 0,-25 3 45 0,19 1-26 0,-19-1 45 15,19 5-39-15,-19-5 53 0,16 7-35 16,-16-7 12-16,9 7 4 0,-9-7 7 0,0 0 1 0,11 11 3 15,-11-11 3-15,0 0 0 16,11 8-8-16,-11-8 14 0,0 0-3 0,0 0 6 16,11 9-1-16,-11-9 2 0,0 0 0 0,23-3 0 0,-23 3-2 0,19-4-9 15,-19 4 9-15,23-8-1 16,-23 8 7-16,23-8 70 0,-10 2-43 0,-13 6 47 16,20-13-45-16,-20 13 37 0,16-13-35 15,-16 13 28-15,14-15 4 0,-14 15-13 0,6-14-7 0,-6 14-28 16,0 0 13-16,0-17 6 15,0 17-10-15,0 0-6 0,-13-12-6 0,13 12-5 0,-18-2-5 0,18 2 0 16,-29 5-4-16,8 1-2 0,4 1-22 0,-2 5 16 0,2 1-12 16,1 2 25-16,3 0-27 15,-1 2 25-15,5 0-31 0,3 1 27 0,1-1-29 0,3 0 28 16,2-17-20-16,0 30 23 0,4-14-44 16,1-4 44-16,3-1-39 0,1-2 20 0,3-1-52 15,-1-3 40-15,5 1-42 0,1-5 7 16,0 0-33-16,10-3-37 0,-4-4-74 0,2-1-111 15,5-4 3-15,-3 0-101 0,0-2-180 16,0 3-301-16,-7-2-520 0</inkml:trace>
  <inkml:trace contextRef="#ctx0" brushRef="#br3" timeOffset="135879.71">26852 6439 822 0,'0'0'591'16,"0"0"-194"-16,0 0-7 0,0 0-114 0,0 0-5 15,13-5-101-15,-13 5 31 0,0 0-36 0,0 0-30 0,0 0-25 16,0 0-25-16,0 0-13 15,0 0-14-15,12-9-9 0,-12 9-11 0,0 0-1 16,0 0 0-16,0 0-4 0,0 0 4 0,13-6-5 0,-13 6 19 16,0 0 5-16,0 0 2 15,0 0-2-15,0 0 3 0,16-4-6 0,-16 4-8 0,0 0-6 0,0 0-7 16,0 0-20-16,0 0 10 16,15-5-6-16,-15 5-4 0,0 0-2 0,0 0-1 0,0 0-1 15,0 0-3-15,0 0 1 16,19-1-18-16,-19 1 16 0,0 0-4 0,0 0 3 0,0 0-4 0,0 0 3 15,17 2-1-15,-17-2 0 16,0 0 1-16,0 0 1 0,0 0-14 0,16 6 13 16,-16-6-2-16,0 0 0 0,0 0 1 0,0 0 0 0,0 0 1 15,15 5 1-15,-15-5-1 0,0 0-11 16,0 0 15-16,0 0-3 0,0 0 4 0,0 0-3 16,0 0 16-16,0 0-2 0,0 0 1 15,0 0 0-15,14 6-3 0,-14-6-10 0,0 0 9 0,0 0-7 16,0 0 7-16,0 0-5 15,0 0 0-15,0 0 1 0,13-6-4 0,-13 6-1 0,0 0 9 16,13-6-22-16,-13 6 45 0,0 0-42 0,12-7 53 0,-12 7-49 0,0 0 44 16,0 0-52-16,12-9 47 15,-12 9-52-15,0 0 33 0,0 0-35 0,0 0 43 16,0 0-37-16,13-8 37 0,-13 8-49 16,0 0 47-16,0 0-48 0,0 0 44 0,0 0-45 15,0 0 33-15,0 0-33 0,0 0 45 16,0 0-45-16,0 0 48 0,0 0-47 0,0 0 52 0,0 0-55 15,0 0 48-15,0 0-47 0,0 0 33 16,0 0-30-16,0 0 43 0,0 0-45 0,0 0 47 0,0 0-46 16,11-7 45-16,-11 7-45 0,0 0 47 0,0 0-53 15,0 0 41-15,0 0-38 0,0 0 38 16,0 0-27-16,0 0 47 0,0 0-48 0,0 0 61 16,14-10-39-16,-14 10 55 0,0 0-34 0,11-9 47 15,-11 9 5-15,0 0 9 0,11-13 4 0,-11 13 0 16,0 0 7-16,8-12-7 15,-8 12-6-15,0 0-7 0,0 0-10 0,0-16-13 0,0 16-12 16,0 0-6-16,-17-7-8 0,17 7-5 0,-24 4-5 0,8 2-4 16,-6 1-5-16,3 2-2 15,-1 1-2-15,0 3-3 0,5-1 1 0,-1 1-4 0,3 2-6 16,1 1-4-16,3-1-11 0,5 0-12 16,-1-1-40-16,5-14-33 0,0 26 9 0,5-10 1 0,1 1 4 15,3-1-5-15,3 1 40 16,1-1-20-16,5 5 49 0,0 0-32 0,0-2 53 0,-3-2-39 0,1-3 48 15,-2-2-40-15,-3 1 40 16,-2-2-33-16,-9-11 34 0,4 17-27 0,-4-17 27 16,-4 21-27-16,-5-12 45 0,-5 2-44 0,-1 0 43 0,-6-2-44 15,-3 0 40-15,2-3-39 16,-3-1 31-16,2-2-50 0,3-3 16 0,4-1-75 0,0-5-38 0,8-3-44 16,8 9-107-16,-5-27 0 15,10 8-63-15,5-10-183 0,7 0-425 0,5-2-641 0</inkml:trace>
  <inkml:trace contextRef="#ctx0" brushRef="#br3" timeOffset="136119.79">27222 6344 1481 0,'16'-12'631'0,"-16"12"-118"0,0 0-86 16,10-13-103-16,-10 13 9 15,0 0-54-15,0 0-33 0,0 0-31 0,0 0-40 16,-17-6-35-16,17 6-26 0,-13 9-21 16,13-9-53-16,-14 14 42 0,14-14-42 0,-7 25 20 15,7-25-31-15,-1 30 13 0,3-12-42 16,0-1 36-16,2 4-40 0,2-1 31 0,2-1-38 0,-1 2 32 15,-1-3-33-15,1-1 32 0,-7-17-38 16,5 27 33-16,-5-27-32 0,-2 26 23 0,-3-12-20 16,-4-1 33-16,-2 0-34 0,-3-1 33 0,-1 0-40 0,-1-4 34 15,3-2-60-15,13-6 7 0,-21 5-81 16,21-5-45-16,0 0-37 0,-17-6-42 0,17 6-81 16,0 0-57-16,2-31-187 0,8 15-364 0,1 0-599 15</inkml:trace>
  <inkml:trace contextRef="#ctx0" brushRef="#br3" timeOffset="136279.47">27422 6422 1557 0,'0'0'621'0,"0"0"-100"0,0 0-99 0,-13 6-48 0,13-6 15 16,-9 10-64-16,9-10-3 0,-10 15-53 15,10-15-40-15,-10 19-40 0,6-6-32 0,-1 1-29 0,3 1-26 16,-2 2-21-16,3 0-17 16,-2 0-15-16,7-1-12 0,-2 0-35 0,0-2-78 0,2 2-61 15,1-2 18-15,-5-14-74 0,10 19-51 16,-10-19-129-16,12 8-69 0,-12-8-229 0,0 0-360 15,18-5-775-15</inkml:trace>
  <inkml:trace contextRef="#ctx0" brushRef="#br3" timeOffset="136849.39">27380 6369 1431 0,'0'0'558'0,"-9"-19"-95"0,9 19-127 0,0 0-71 16,-7-15-57-16,7 15-4 15,0 0-29-15,0 0 16 0,0 0-43 0,18-4 23 0,-18 4-60 16,25 7-22-16,-5-1-14 15,-2 2-15-15,2 0-9 0,-2 1-22 0,2 3 3 0,-1-1-14 16,-2 0 1-16,-1 2-3 0,-5-1-4 0,3 2-2 16,-3 0 0-16,-2-3-2 0,-1 3-10 15,-2-3 11-15,0 3-5 0,-6-14 5 0,11 21-1 0,-11-21 5 16,9 17-10-16,-9-17 15 16,12 12 13-16,-12-12 2 0,15 4-5 0,-15-4-4 0,21-4-11 15,-6-1 6-15,-1-4-5 0,1-2-2 16,-1-3 0-16,-3 0 1 0,0-3 41 0,-4-1-48 0,-2 3 25 15,-3-3-47-15,-2 18 45 16,-3-31-33-16,-5 13 40 0,-2 4-45 0,-3-1 39 0,0 3-7 16,-5 2-43-16,-1 3 42 0,4 2-40 0,15 5 38 0,-25-3-47 15,25 3 46-15,-21 5-53 16,21-5 50-16,-12 11-77 0,12-11 2 0,0 0-17 16,-1 20-20-16,1-20-24 0,9 18 13 15,3-7-49-15,-1 2 77 0,2-2-33 0,1 0 77 0,-3-2-47 0,1 1 72 16,-1-1-52-16,-1 0 63 15,-10-9-45-15,15 15 71 0,-15-15-14 0,10 10 79 0,-10-10 19 16,0 0 3-16,13 11-2 0,-13-11-3 0,0 0-16 0,0 0-6 16,0 0-7-16,0 0 29 15,0 0 2-15,0 0 19 0,0 0 12 0,16-8 13 0,-16 8 3 0,3-20 2 16,4 7-27-16,-2-3-18 16,3 0-35-16,1 0-7 0,-2 3-23 0,2 1 1 15,-2 0-23-15,2 4 3 0,-9 8-15 16,18-15 3-16,-18 15-10 0,22-8 5 0,-22 8-11 0,26 0 3 15,-11 5-11-15,0-1 6 16,4 5-6-16,-3 2 4 0,-1 2-9 0,0 1-6 16,-1 1-4-16,-3 3-12 0,0 2-19 0,-3 2 8 0,0 3-62 0,-2-4-80 15,-1 2-38-15,3-3-110 0,-5-4-147 16,0 0-193-16,5-4-585 0,-1-1-999 0</inkml:trace>
  <inkml:trace contextRef="#ctx0" brushRef="#br3" timeOffset="137259.68">29053 6442 573 0,'10'-8'692'16,"-4"-3"-88"-16,-6 11-85 0,10-20-89 0,-10 20-66 0,4-18-52 15,-4 18-5-15,-2-19-98 0,2 19 13 16,-9-19-83-16,1 8-10 0,-4 3-44 0,-2 0 11 16,-5 2-42-16,2 2 43 0,-3 3-64 0,0-1 53 15,-1 6-59-15,-2 1 31 0,2 2-48 16,0 4 35-16,1 0-47 0,3 4 0 0,2 0-8 16,4 2 9-16,3 0-1 0,3-2 0 0,5-15 0 15,2 26-1-15,4-11-1 0,3-3 1 0,3 0-1 16,2-4-14-16,0-1 12 0,2-1 8 15,-2-3 1-15,-14-3 0 0,29 3-1 0,-29-3 2 0,21 0-2 16,-21 0 5-16,0 0-1 0,24 0-7 0,-24 0 7 0,0 0-3 16,0 0-2-16,15 7 1 15,-15-7-2-15,0 0 1 0,-1 19-2 0,1-19 0 0,-4 21-4 16,4-21-10-16,-5 28 6 16,5-28-28-16,0 26-39 0,0-26-47 0,5 24-101 0,-5-24-14 15,11 15-68-15,-11-15-68 16,22 5-126-16,-22-5-422 0,30-7-574 0</inkml:trace>
  <inkml:trace contextRef="#ctx0" brushRef="#br3" timeOffset="137710.66">29269 6457 1307 0,'17'-29'370'16,"-2"-1"-18"-16,1-2-16 0,-2 0-71 0,-1-2 16 15,-2 3-39-15,-2 2 49 0,-1 6-44 0,-4 0 11 16,0 3-6-16,-2 5-33 0,-2 15-14 0,1-25-8 0,-1 25-24 16,0 0-62-16,0-25 9 0,0 25-45 15,0 0 7-15,0 0-45 0,0 0-1 0,-11 8-1 16,7 9 11-16,-1 3 5 15,1 5-1-15,0 2-18 0,1 8 21 0,1-1-24 0,0 2 10 0,2 1-50 16,2-1-6-16,-1-7-1 0,1-1-37 0,2-2-48 0,1-2-36 16,0-4-22-16,-1-5-82 15,-4-15 33-15,8 18-101 0,-8-18 32 0,0 0-29 0,15 6-6 16,-15-6 18-16,12-9 42 0,-12 9 77 16,13-22 95-16,-3 6 98 0,-3-3-6 0,1-2 61 15,1-1-24-15,0-1 59 0,1 2-37 16,-2-1 74-16,1 1 11 0,-2 3-7 0,-1 4 4 0,-6 14-13 15,8-21-18 1,-8 21-26-16,6-15-11 0,-6 15-14 0,0 0-5 0,0 0 8 0,0 0 28 16,0 0-45-16,-12 7-2 0,2 4-5 0,-5 4-2 0,0 1-7 15,-5 3-7-15,0 0-6 16,1 0 8-16,3-2 2 0,1-3 3 0,0-1 3 16,4-1-4-16,1-1 8 0,10-11 3 15,-14 14-1-15,14-14 0 0,-9 11 8 0,9-11 13 0,0 0 15 0,0 0 5 16,0 0 23-16,5 16-42 15,-5-16 12-15,21 4-44 0,-21-4-8 0,31 5-8 0,-12-5-11 16,1 1-11-16,3 2-26 0,0 0-78 0,0 0-39 0,1 2-36 16,-1-1-46-1,-1 0-129-15,-2-1-29 0,-2 0-246 0,3 1-461 0,1 0-840 16</inkml:trace>
  <inkml:trace contextRef="#ctx0" brushRef="#br3" timeOffset="138049.57">29918 6413 1181 0,'7'-11'524'0,"-7"11"-71"0,10-18-133 0,-10 18 22 16,6-17-29-16,-6 17-33 0,2-17-25 0,-2 17-27 0,0 0 9 0,-6-16-57 15,6 16 14-15,0 0-63 16,-16-6 12-16,16 6-62 0,-24 7 22 0,6 0-55 0,2 4 25 16,-3-1-48-16,0 4-6 15,2-5-4-15,2 6-3 0,9-3 4 0,-5 3-12 0,4-2 33 16,7-13-45-16,-8 19 1 15,8-19 3-15,0 0-2 0,6 18 6 0,-6-18 5 0,15 6-8 0,-15-6-5 16,24 1 11-16,-24-1 12 0,30-1-8 0,-30 1 24 0,28-7 14 16,-15 2 9-16,-13 5 9 15,22-8 2-15,-22 8 6 0,16-5 5 0,-16 5-6 0,0 0-1 16,18-6-22-16,-18 6-13 0,0 0-7 16,0 0-5-16,0 0-4 0,21 6-3 15,-21-6 30-15,8 13-45 0,-8-13 24 16,6 19-44-16,-6-19 5 0,6 18-111 0,-6-18-41 0,6 16-37 15,-6-16-108-15,7 15-23 16,-7-15-110-16,0 0-281 0,7 13-320 0,-7-13-796 0</inkml:trace>
  <inkml:trace contextRef="#ctx0" brushRef="#br3" timeOffset="138819.99">30840 5967 1162 0,'4'-21'546'0,"-3"3"-92"15,-1 0-58-15,0 18-73 0,-3-26-35 0,3 26 15 0,-2-23-61 16,2 23-55-16,0 0-8 0,-5-14 2 0,5 14 13 0,-8 12 12 16,0 3-31-16,-1 8-13 15,1 8-27-15,-2 4-24 0,-1 4-50 0,3 1-11 0,0 2-4 16,2-1-8-16,1 1-9 0,0 0 25 16,3-3-33-16,0 1 17 0,2-3-1 0,0-6-13 15,2-3-6-15,-1-2-2 0,4-1-4 16,-2-3-7-16,1-1-6 0,-1-5-13 0,-3-16-34 0,7 23-68 15,-7-23-18-15,13 17-57 16,-13-17-35-16,18 4-47 0,-18-4-44 0,29-7-8 0,-9-3-62 16,-1-2-139-16,3-4-389 0,0 1-559 0</inkml:trace>
  <inkml:trace contextRef="#ctx0" brushRef="#br3" timeOffset="139139.54">31050 6320 994 0,'0'0'573'15,"0"0"-42"-15,0 0-148 0,-4-14-39 0,4 14-118 16,0 0 35-16,0 0-76 0,0 0-7 15,-16 4-1-15,16-4 5 0,-10 12-27 0,10-12-14 16,-6 20-10-16,6-20-18 0,0 22-23 0,0-22-16 0,9 27-12 0,1-12-14 16,2-3 3-16,4-1 18 15,2-2-42-15,3-3-17 0,-3-2-2 0,2-2-3 0,0-4-1 16,-1 0-2-16,2-3 2 0,-5-1 8 16,-3-1-14-16,-3-4-10 0,-2 0 13 0,-8 11-4 0,3-21 3 15,-9 5-4-15,-4-1 2 16,-8-3-3-16,-6 2 4 0,-8 2-3 0,1 2 0 15,-1 2-8-15,2 1 42 0,9 4-81 16,6 1-109-16,15 6-71 0,-15-5-98 0,15 5-156 0,0 0-605 16,13-4-840-16</inkml:trace>
  <inkml:trace contextRef="#ctx0" brushRef="#br3" timeOffset="139469.56">31522 6186 1225 0,'0'0'654'0,"0"0"-115"0,-9-10-84 16,9 10-23-16,-16-8-17 15,16 8-14-15,-27-7-28 0,27 7-61 0,-31 0-40 0,13 0-44 16,2 3-49-16,-2 2-55 0,2 4 6 0,-2 2-60 16,4 3 23-16,0 2-50 0,4 3 24 15,2 0-16-15,2 2-14 0,4-3-13 0,2 0-16 0,4 2-21 16,2-1-44-16,3-3-38 16,-1-4 9-16,3-2-5 0,0-2 20 0,-11-8 11 0,22 8 12 15,-22-8 14-15,17 0 8 0,-17 0 19 16,17-6 18-16,-17 6 13 0,13-15 17 0,-13 15-13 0,8-17 52 15,-8 17-27-15,5-19 35 16,-5 19-40-16,3-19-9 0,-3 19 25 0,2-16-48 0,-2 16 22 16,0 0-38-16,3-17 25 0,-3 17-36 0,0 0 34 0,0 0-37 15,0 0 31-15,0 0-37 0,20 11 28 16,-11-1-14-16,-2 3-14 0,2 3-32 0,-1 3-17 16,-1 0-4-16,-1 4 8 0,-1-3 10 15,0 3 10-15,-2 0-8 0,-3 1 11 0,-2 0 3 0,-2-3 10 16,-2 2 8-16,-2-4 7 15,-5 1 7-15,-1-3-2 0,-6 0 3 0,-2-3 2 0,2-2-1 0,-3-2 0 16,-1-2 0-16,1-4 2 0,-1-1-52 0,5-2-74 0,3-3-64 16,1-4-60-16,5-2-59 15,10 8-84-15,-4-23-32 0,7 2-159 0,9-5-324 0,7-2-554 16</inkml:trace>
  <inkml:trace contextRef="#ctx0" brushRef="#br3" timeOffset="139629.47">31702 6292 732 0,'0'0'660'0,"0"0"-176"15,21-1-102-15,-21 1-45 0,0 0-16 16,0 0 3-16,6 16-11 0,-6-16-15 0,-4 18-41 0,4-18-46 16,-8 26-41-16,5-10-35 0,-1 1-34 0,1-2-20 15,0 1-16-15,3-16-15 0,-2 27-5 16,2-27-27-16,3 24-19 0,-3-24-67 0,9 16-62 0,-9-16-74 16,14 4-74-16,-14-4-76 15,25-5-59-15,-14-4-150 0,5-2-309 0,0-2-483 16</inkml:trace>
  <inkml:trace contextRef="#ctx0" brushRef="#br3" timeOffset="139879.76">31870 6101 775 0,'2'-25'625'0,"0"1"-129"0,-2 1-65 0,1 4-48 0,0 2-46 15,-1 17-25-15,1-26-27 0,-1 26-35 0,2-20-40 16,-2 20-23-16,2-15-17 0,-2 15-8 16,7-12-26-16,-7 12 22 0,0 0 3 0,22-3-19 0,-22 3-19 15,21 8-2-15,-10 2-4 16,2 3 10-16,-3 3 5 0,-1 4-10 0,-3 0 12 15,0 4-25-15,-4 1-4 0,-2 4-10 0,-3 6-15 16,-2 1-17-16,-1 1-12 0,-2 0-12 0,0-1-6 0,-2 1-6 16,3-3 10-16,1-2-26 0,1-6 12 0,2 0-25 15,1-2 3-15,1-5-69 16,2-1-35-16,1-2-61 0,-2-16-25 0,11 23-78 0,-11-23-33 16,21 10-51-16,-21-10-28 0,30 1 13 15,-12-4-74-15,1-7-175 0,7-3-401 0,-9 0-748 0</inkml:trace>
  <inkml:trace contextRef="#ctx0" brushRef="#br3" timeOffset="139999.96">31839 6057 1529 0,'0'0'632'0,"0"0"-163"15,0 0-127-15,0 0-68 0,1 17-59 0,-1-17-31 0,11 15-38 16,0-6-14-16,5 2-30 0,10 0-19 16,6 0-28-16,6-1-69 0,5-3-140 0,3-1-158 0,-2-1-750 15,0-1-813 1</inkml:trace>
  <inkml:trace contextRef="#ctx0" brushRef="#br3" timeOffset="141909.56">25908 6967 979 0,'-19'-19'667'0,"1"5"-150"16,2 2-84-16,0 1-121 0,5 6-67 0,11 5-56 0,-18-5-31 16,18 5-31-16,-9 9 5 15,9-9 3-15,-2 29 17 0,6-5-51 0,5 7 34 16,5 6-52-16,6 10-8 16,4 3-15-16,3 3-12 0,3 2-8 0,-1 8 63 0,2 7 76 15,1 3-13-15,-3-2-27 0,2-1 30 16,-3 0-80-16,-1-2 28 0,-1-3-80 0,-4 0-5 0,-3 0-2 15,-2-5-7-15,-3-1-3 16,-1-6-6-16,-6-9-1 0,2-1-7 0,-4-5-2 0,-1-2 54 0,0-3-58 16,1-8 46-16,-3-4-67 0,0-4 63 0,1 0-59 15,-3-17 54-15,2 21-57 0,-2-21 56 16,3 17-60-16,-3-17 53 0,0 0-56 0,0 0 59 0,2 18-52 16,-2-18 50-16,0 0-60 0,0 0 56 15,0 0-41-15,0 0 52 0,0 0-63 0,0 0 16 16,0 0 2-16,0 0-3 0,-16 4 2 15,16-4 8-15,0 0 2 0,-23-6-2 0,23 6-7 16,-22-6 8-16,4 3-1 0,3-1 1 0,-8 0 0 0,0-2 0 16,-2 0 0-16,-6-3-6 15,-1 0 6-15,-5 0 6 0,5-2-6 0,-4-4-14 16,3-1 18-16,-1-1 11 0,2 2-17 0,3-1 11 16,2 0 4-16,0 2 2 0,6 2 10 0,4 2 13 0,-1-1 5 15,7 4-7-15,11 7-6 0,-20-11-10 16,20 11-4-16,0 0-2 0,-12-7-2 0,12 7 3 0,0 0 11 15,0 0 18-15,23 11 9 16,-3 0 0-16,5 4 25 0,4 3-14 0,0 2-1 0,12 6-14 16,2 1-6-16,-3-1-7 0,2 0-1 0,-3-1 9 0,-3-5-8 15,-3-1-4-15,3 2-2 16,-4-4-9-16,1-3 2 0,-1-1-1 0,-3-5 0 16,-4-6-6-16,2-4-2 0,2-6-6 15,3-7-11-15,-1-4-24 0,-2-6-28 0,5-8-40 0,-5-6-42 16,-4-2-52-16,-3-4-58 15,-4-1-24-15,-7 3-102 0,-7 0-73 0,-2-2-146 0,-4 5-754 16,-6 2-1082-16</inkml:trace>
  <inkml:trace contextRef="#ctx0" brushRef="#br3" timeOffset="142419.31">26209 9360 1346 0,'0'-20'572'0,"-2"-2"-60"16,-4 3-126-16,-1-2-51 0,-5 3-62 15,-1 1-2-15,-3 2-71 16,-9 1 12-16,-4 3-79 0,-4 4 6 0,-6 4-59 0,-5 5 48 16,-12 9-15-16,-1-1-7 0,-1 6-13 0,3 3 40 0,5 4-69 15,2 2 48-15,6 1-70 16,11-1 43-16,7 1-12 0,6 5-70 0,8 0 46 0,9-4-58 15,8 7 58-15,9-5-77 0,4 2 66 16,14 3-61-16,4-2 2 0,2-1 3 0,-1-2-1 0,1 3 8 16,-4 0-1-16,-9-6 4 0,-5 0-4 0,-2-1 8 15,-5 0-13-15,-7-2 70 0,-6-2-64 16,-4 2 56-16,-9-1-63 0,-5 2 69 0,-7-1-76 16,-3-3 61-16,-4-1-64 0,-5-2 61 15,5-4-68-15,1-4 38 0,7-6-88 0,22-3-9 0,-27-3-39 16,27 3-29-16,-6-22-30 15,16 0-31-15,8-9-76 0,13-9 6 0,11-1-113 0,-1-2-123 16,7 1-363-16,-1 1-523 0</inkml:trace>
  <inkml:trace contextRef="#ctx0" brushRef="#br3" timeOffset="142549.65">26189 9590 1413 0,'0'0'519'0,"20"-5"-42"0,-20 5-73 0,0 0-38 16,0 0-9-16,7 10-40 0,-7-10 35 16,-7 18-100-16,1-5-37 0,-3 4-37 0,2-3-45 15,2 3-10-15,3 0-31 16,0-1-22-16,2 2-17 0,4-2-16 0,-2-1-28 0,5-3-10 15,3-1-107-15,1-3-90 16,-11-8-95-16,25 4-134 0,-25-4-176 0,33-10-477 0,-15-1-831 0</inkml:trace>
  <inkml:trace contextRef="#ctx0" brushRef="#br3" timeOffset="143049.56">26308 9353 1116 0,'-25'-15'653'0,"1"3"-100"0,0 3-110 0,1 1-79 0,5 0-82 0,2 6-21 16,16 2-87-1,-18-3-5-15,18 3-64 0,0 0 13 0,0 0-22 0,5 16-18 16,6-9-16-16,7 4-24 0,8 0 7 0,4-1-15 0,3 2-11 16,-1-4-44-16,2 0-69 15,-2 0-43-15,-8-2-20 0,0-2-16 0,-1 0 15 16,-8-1 46-16,-15-3 41 0,25 4 2 0,-25-4 51 16,0 0 45-16,14 5 45 0,-14-5 22 0,0 0 36 15,0 0 14-15,-20 9 4 0,20-9 6 16,-27 9-21-16,6-3 18 0,-1 2-78 0,0 0 30 0,1 1-54 0,2 0 23 15,2 2-42-15,2 1 21 16,3 3-40-16,1 0 29 0,5-2-42 0,6-13-1 0,-5 25-5 16,5-25 3-16,5 23-10 0,-5-23-49 0,13 21-17 15,-1-13-22-15,-1-2 37 16,-11-6-3-16,27 5 24 0,-27-5-20 0,27-1 48 0,-27 1-18 16,21-6 31-16,-21 6-1 0,21-11 69 15,-21 11 10-15,13-12 1 0,-13 12 30 0,10-13-40 0,-10 13 35 16,0 0-39-16,8-14 42 0,-8 14-64 15,0 0 45-15,0 0-85 0,7-13 66 0,-7 13-67 0,0 0 54 16,16 2-66-16,-16-2 52 0,20 13-66 0,-6-1 2 16,-3 0-24-16,3 4-27 0,3 8 8 15,-3 9-26-15,-1 6 77 0,-1 4 3 0,-3 0 3 0,0-3 2 16,-3-1 1-16,-4-3-11 0,-6 0 18 16,-1-3-3-16,-3-1 23 0,-4-3-22 0,-3-3 17 15,-4 0-18-15,0-4 19 16,-4-5-21-16,5-5 18 0,-2-3-44 0,4-7-55 0,16-2-61 15,-29-9-73-15,16-7-32 0,6-3-82 16,0-6-33-16,4-12-155 0,6-3-362 0,8-4-506 16</inkml:trace>
  <inkml:trace contextRef="#ctx0" brushRef="#br3" timeOffset="143539.65">26771 9459 1059 0,'0'0'623'0,"0"0"-136"0,0 0-79 0,10 13-79 0,-10-13-60 16,-8 20-26-16,1-6-61 15,-3 1-5-15,0 2-50 0,1-2 2 0,0 1-50 0,1-3 3 16,0-2-36-16,8-11 21 0,-13 19-46 0,13-19 20 0,-6 12-31 16,6-12 28-16,0 0-27 0,0 0 33 15,0 0-37-15,0 0 28 0,0 0-25 16,0 0 60-16,6-18-2 0,-2 5 5 0,1-2 39 16,-1-5-40-16,4 0 50 0,-4 1-60 0,3-1-3 0,-1 2-9 15,-1 2-10-15,2 1-9 16,0 3-12-16,1 0 2 0,1 2-17 0,3 1-4 0,1 5 12 0,-13 4-5 15,25-4-4-15,-25 4 54 16,31 6-70-16,-12 0 57 0,-2 2-75 0,-1 3 39 0,-3 0-75 16,1 1 45-16,-5-1-35 0,-1 1 43 0,-3 0-25 15,-5-12 7-15,7 19 6 0,-7-19 7 16,0 0-12-16,-1 25 11 0,1-25 18 0,-8 12 13 16,8-12 39-16,-11 7 3 0,11-7 30 15,0 0 6-15,-21 3 6 0,21-3-12 0,0 0-12 0,-13-14 30 16,13 14-67-16,-4-16 47 15,4 16-58-15,9-28 38 0,2 11-64 0,3 0 3 0,1 2 0 16,1 0 0-16,3 4-3 0,-2 1-3 0,0 2 17 0,-1 2-26 16,-2 2 5-16,-14 4 49 0,27 0-53 15,-27 0 46-15,29 6-67 0,-13-2 62 0,-1 6-64 0,1-1 59 16,-2 3-61-16,0 1 55 0,-1 0-94 16,1 3 70-16,-2 2-80 0,-1 2 41 0,1 0 9 15,-3 0 7-15,2-2-52 16,-1-2-31-16,0-4-88 0,-1-2-90 0,-9-10-92 0,20 8-106 15,-20-8-194-15,23-3-290 16,-5-2-672-16</inkml:trace>
  <inkml:trace contextRef="#ctx0" brushRef="#br3" timeOffset="143769.51">27476 9530 1230 0,'17'-12'610'0,"-17"12"-81"15,0 0-98-15,8-12-97 16,-8 12-33-16,0 0-39 0,0 0-45 0,0 0-24 0,0 0-33 16,0 0-28-16,-4 16-24 0,4-16-15 15,0 0-22-15,-2 21-14 0,2-21-9 0,2 16-49 0,-2-16 44 16,6 15 1-16,-6-15 11 15,13 7-11-15,-13-7 1 0,19 0-7 0,-19 0-7 16,27-9-4-16,-12 2-5 0,1-4 40 0,-3-2-59 0,-1-2 56 16,-3-2-62-16,-5 1 39 15,-4-1-54-15,-2-1 8 0,-3 0-7 0,-6-2 12 16,-6 0 0-16,-4 2 0 0,-1 2 1 0,1 4 7 16,1 1-6-16,2 3-3 0,3 4-1 0,15 4-10 0,-16-3-37 15,16 3-86-15,0 0-80 16,0 0-85-16,0 0-32 0,0 0-115 0,13 10-152 0,-13-10-295 15,34 5-531-15</inkml:trace>
  <inkml:trace contextRef="#ctx0" brushRef="#br3" timeOffset="143909.59">27637 9355 1443 0,'26'6'600'0,"-26"-6"-90"0,15 7-51 0,-15-7-40 15,7 14-49-15,-7-14 12 0,4 17-112 16,-4-17 20-16,0 19-112 0,0-19-33 0,-1 26-17 0,1-26-32 16,2 28-20-16,0-13-24 15,2 1-16-15,4 1-2 0,1 0-13 0,-1-3-35 0,6 0-46 16,-1-3-48-16,0 2-28 15,4-3-60-15,1-2-35 0,-3-7-134 0,-15-1-252 0,36-1-479 0,-10-3-844 16</inkml:trace>
  <inkml:trace contextRef="#ctx0" brushRef="#br3" timeOffset="144399.7">27894 9081 1191 0,'-9'-19'578'0,"2"1"-141"0,2 5-89 16,5 13-97-16,-1-25-50 0,1 25-45 0,10-24-26 0,2 9-26 15,4 2-20-15,2 2-13 0,9-3-40 16,3 3 26-16,1 0-7 0,-4 5-10 0,-3 2-6 16,2 1-12-16,-5 3 1 0,-3 2-63 0,0 1 65 0,-1 1-62 15,-4 2 63-15,-1 1-57 0,-12-7 72 16,16 15-38-16,-16-15 78 0,10 18 19 0,-10-18 1 0,5 19 0 16,-5-19-6-16,1 20-4 0,-1-20-16 15,0 22 6-15,0-22-19 16,-2 26 2-16,2-26-7 0,-4 30 40 0,1-14-60 15,1 2 36-15,0 0-55 0,1 4 39 0,-1 0-53 0,0 1 43 16,0-1-23-16,0 2 10 0,2 1-19 0,0-2 7 0,0 1-5 16,2 1 47-16,-2-2-36 0,4 2 16 15,-3-1-1-15,0-2-3 0,0-4-12 16,3-1-7-16,-2 0-5 0,-2-17-2 0,5 23-16 16,-5-23 12-16,7 18-6 0,-7-18 4 0,0 0-2 0,7 13-2 15,-7-13-2-15,0 0-3 16,0 0 1-16,0 0 50 0,8-13-61 0,-8 13 58 0,-6-19-78 0,1 7 76 15,-6-3-70-15,-1 2 4 16,-6 0 1-16,-6-2 5 0,-4 5 3 0,-2 1 3 0,3 3 3 16,0 2 0-16,4 2 1 0,5 1-9 0,0 4 14 15,3 1 3-15,1 2-4 0,14-6 63 16,-15 17-48-16,15-17-30 0,-6 20 3 0,6-20 3 16,8 23-3-16,0-11 0 0,5 1 55 15,2-1-97-15,6-2-2 0,-2-2-25 0,5-3-53 0,-1-2-81 16,-3-3-84-16,5-2-102 15,-4-3-854-15,2-2-994 0</inkml:trace>
  <inkml:trace contextRef="#ctx0" brushRef="#br3" timeOffset="145509.68">29564 9092 715 0,'6'-32'569'15,"-2"-2"-63"-15,-3 7-161 0,-2 0 40 16,-2-1-130-16,-3 3 30 0,-3-3-35 0,-4 3-35 16,-2 2-21-16,-3 4 34 0,1 5-96 0,-2 4 10 0,-4 5 33 15,3 5-68-15,-6 6 34 16,-4 11-68-16,0 8 9 0,-3 14-3 0,1 8-18 0,3 6 12 15,4 6-32-15,5 1-13 0,6 4 27 16,4 2-8-16,3 2-9 0,5-2-13 0,2 2-3 0,3 0-42 16,3-1 35-16,0-4-36 0,2-7 28 0,-2-12-26 15,0-6 21-15,3-2-73 0,-4-6 51 16,-1-7-70-16,-3-5 15 0,-1-18-65 0,-4 27-25 0,4-27-28 16,-15 16-25-16,15-16 34 15,-25 6 35-15,6-7 29 0,-5-8 21 0,-6-5 20 0,-1-5 21 16,1-7 36-16,0-10 45 15,8 4 25-15,5-1-2 0,3-3 11 0,10-1-14 16,8-1-1-16,6 2-11 0,8 3-3 0,5 1-9 0,11-4-40 0,4 5 34 0,3 5 2 16,1 2-4-16,-6 8-1 15,1 3-8-15,-1 4 5 0,-1 3-1 0,-7 3 1 0,0 3-1 16,-1 2 1-16,-3 1-4 0,-2 3 12 16,-2 1-4-16,-4 2 19 0,-1 3 5 0,-3 1 39 15,-5-1-23-15,-1 2 13 16,-2 1-14-16,-2 0 25 0,-2-15-59 0,1 31 41 0,-3-16-42 15,2-15-4-15,1 28-5 16,-1-28-1-16,4 24 2 0,-4-24-1 0,7 16-1 0,-7-16 2 16,13 11-16-16,-13-11 49 0,18 1-42 0,-18-1 33 0,27-9-41 15,-10 1 40-15,-1-4-40 0,0-2 37 16,-2 0-6-16,-1-4 2 0,-1 1-12 0,-1-1 13 0,-3 1 3 16,-1 2-43-16,-3 1 46 15,-4 14-38-15,5-20 46 0,-5 20-50 0,0 0 46 0,2-21-50 0,-2 21 31 16,0 0-28-16,0 0 42 15,0 0-49-15,0 0 45 0,0 0-1 0,-7 12-7 16,7-12-5-16,2 22-2 0,-2-22-4 0,5 26-55 0,0-12 49 16,1-1-34-16,3-1 53 0,0-2-49 15,0-1 31-15,-9-9-38 0,21 9 28 16,-21-9-29-16,23 1 37 0,-23-1-59 0,21-4 62 16,-21 4-20-16,20-9 38 0,-20 9-33 0,13-12 27 0,-13 12 2 15,9-9-8-15,-9 9 0 0,0 0-3 16,0 0 3-16,0 0-48 0,0 0 48 0,0 0-32 15,0 0 37-15,0 0-35 0,-6 19 33 16,6-19-31-16,-4 15 33 0,4-15-34 0,0 0 37 0,6 23-50 16,-6-23 59-16,0 0-42 0,13 12 43 0,-13-12-44 15,0 0 43-15,18-1-25 0,-18 1 64 16,0 0-35-16,16-10 69 0,-16 10-21 0,7-14 11 0,-7 14-2 16,1-17 6-16,-1 17-15 15,-2-25-11-15,2 25-1 0,-1-22-13 0,1 22-11 0,1-22-11 16,-1 22-6-16,8-19-8 15,-8 19-10-15,14-17 8 0,-14 17-15 0,21-7-27 16,-6 3 11-16,-15 4 8 0,28-1-4 0,-28 1-16 0,30 6-2 0,-15 2 6 0,0 2 6 16,-1 2 3-16,-1 0-3 15,-5 0-30-15,1 1 50 0,-3 1-48 0,-2 1 56 0,-1 0-42 16,-3-15 47-16,0 24-44 16,0-24 27-16,-2 24-83 0,2-24-26 0,-2 16-31 0,2-16-65 15,0 0-86-15,0 0-88 16,0 0-252-16,0 0-329 0,0 0-652 0</inkml:trace>
  <inkml:trace contextRef="#ctx0" brushRef="#br3" timeOffset="145879.66">30408 9337 976 0,'0'0'628'0,"3"-16"-84"16,-3 16-132-16,0 0-44 0,-5-14-50 0,5 14-47 0,0 0-42 16,-19 4-39-16,19-4-23 0,-19 17 19 15,8-2-79-15,-1 1 16 0,3 3-10 0,1 2-83 16,3-1 48-16,1 4-63 15,4-5 27-15,2 1-41 0,0-2-1 0,3 1 0 0,1-4 0 16,1-2-7-16,4-3 8 0,2-4 44 0,2-2-53 0,-15-4 48 16,38-2-54-16,-15-6 50 15,6-3-6-15,0-4-5 0,1-4-4 0,0-4-17 0,0-2-40 16,5-8 56-16,-3-3-55 0,-2-2 13 16,-3-1 4-16,-2-3-20 0,-7 6 32 0,-3-1-20 0,-3 2 29 15,-1 2 29-15,-4 4-21 16,-3 5 1-16,-2 7 6 0,-2 17 0 0,4-25-4 0,-4 25-7 0,0 0 0 15,0 0 0-15,-4-14-2 16,4 14 9-16,-13 23-13 0,4-6-5 0,-3 10 5 16,0 2-1-16,-1 5 0 0,-1 1 44 0,2 5-56 0,-4 11 56 15,1 2-10-15,1-1-49 0,5-9 44 16,1-3-50-16,3-3 44 0,5-6-53 0,1-6 38 16,5-3-92-16,-1-7-49 0,3-5-96 15,-8-10-133-15,18 3-179 0,-18-3-530 0,23-10-823 0</inkml:trace>
  <inkml:trace contextRef="#ctx0" brushRef="#br3" timeOffset="146229.4">30713 9191 1299 0,'-8'-17'566'0,"3"3"-52"15,5 14-183-15,-6-17-32 0,6 17-114 0,0 0 20 0,0 0-96 16,0 0 34-16,0 0-85 0,0 0 45 16,30 8-83-16,-15 3 60 0,3 2-71 0,3 4 50 0,1-2-63 15,-3-2 53-15,-1 1-61 16,-1-1 61-16,-7-1-52 0,5 1 51 0,-2-3-35 0,-3 1 61 15,-10-11 1-15,16 14 1 16,-16-14 3-16,7 12-6 0,-7-12-6 0,0 0-10 0,0 0-9 16,-2 24-18-16,2-24 0 0,-9 11 37 0,9-11-60 0,-10 11 48 15,10-11-57-15,0 0 45 0,-9 10-57 16,9-10 50-16,0 0-56 0,0 0 35 0,-9 11-37 16,9-11 49-16,0 0-49 0,0 0 50 15,0 0-53-15,0 0 53 0,0 0-52 0,-7 10 52 16,7-10-61-16,0 0 48 0,0 0-55 15,0 0 20-15,0 0 13 0,0 0 46 0,0 0-49 0,0 0 44 16,0 0-54-16,0 0 51 0,0 0-61 0,0 0 23 0,0 0-15 16,0 0 2-16,8 11 10 15,-8-11 29-15,0 0-66 0,0 0-18 0,0 0-28 0,20 1-40 16,-20-1-50-16,0 0-88 0,0 0-19 16,22-1-165-16,-22 1-507 0,0 0-646 0</inkml:trace>
  <inkml:trace contextRef="#ctx0" brushRef="#br3" timeOffset="146439.75">31001 9399 1328 0,'0'0'729'0,"0"0"-123"15,0 0-116-15,0 0-38 0,0 0-31 16,-9-12-45-16,9 12-65 0,0 0-68 0,0 0-6 0,0 0-37 16,-18 10-15-16,18-10-53 15,-14 21 6-15,8-8-60 0,0 0-12 0,2 4-20 0,1 4-20 16,1-4-8-16,2-17-15 0,-2 29-51 15,2-29-74-15,4 29-46 0,-4-29-28 16,8 25-7-16,-8-25-85 0,14 17 13 0,-14-17-98 0,20 5-164 16,-20-5-590-16,20-1-875 0</inkml:trace>
  <inkml:trace contextRef="#ctx0" brushRef="#br3" timeOffset="147060.03">31142 9107 986 0,'0'0'648'0,"-5"-19"-170"0,5 19-98 0,0 0-107 0,-3-17-51 16,3 17 1 0,0 0-16-16,0 0-19 0,0 0-27 0,0 0-31 0,16 16-24 15,-6-4-22-15,1 1-14 0,4 3-18 16,-1-1-14-16,0 2-6 0,2-1 43 0,-1 1-65 0,-2-1 42 16,0 0-55-16,-1 2 45 0,-3-3-39 15,0 1 16-15,-2-3 6 0,-1 0-4 0,0 0-2 16,-6-13-3-16,8 20-1 0,-8-20-28 15,9 20 28-15,-9-20-2 0,7 15-15 0,-7-15 15 0,8 13 37 16,-8-13-56-16,19 9 5 0,-19-9 40 0,22 3-49 0,-22-3 4 16,26-4 3-16,-12-1 0 0,-2-1-1 15,-1-3 3-15,0-2-41 0,-3 2 48 16,-2-5-41-16,-2-2 7 0,-3 1 6 0,-2-2 8 16,-3 0 10-16,-3-2 16 0,-4 0 1 0,-2 1-1 0,-1 3 2 15,-1 1-8-15,0 4 5 16,0 3-3-16,15 7-13 0,-21-5 2 0,21 5 0 15,-20 6-4-15,20-6-1 0,-13 13-3 16,13-13-4-16,-6 19-116 0,6-19 6 0,6 24-98 0,0-12 21 16,2 0-21-16,2-1 9 0,3 3 38 0,0-6 23 0,0 2 53 15,-1-2 63-15,-12-8 26 0,21 11 80 16,-21-11-10-16,15 8 103 0,-15-8-44 0,0 0 63 0,15 9-77 16,-15-9 49-16,0 0-27 15,0 0-13-15,0 0-22 0,0 0-16 0,0 0-14 0,12 6-4 16,-12-6-9-16,0 0-7 15,0 0-8-15,0 0-6 0,0 0-6 0,12-8-53 0,-12 8 55 16,15-11-52-16,-4 3 60 0,1 0-29 0,1-4 26 0,2-1 23 16,0 0 15-16,1 1 7 0,-2-1 14 15,0 2-17-15,-1 2 27 0,-3 0-10 0,-10 9-10 0,19-12-14 16,-19 12-10-16,15-7-7 0,-15 7-6 16,0 0-6-16,21 2 0 0,-21-2-4 0,12 13-7 0,-12-13-51 15,11 23 48-15,-7-6-52 16,-1 0 4-16,-1 5-1 0,-1 3 3 0,-1 3 50 0,-3 8-38 15,-1 2 3-15,-1 2-15 16,-2-3-77-16,1-2-127 0,-2-5-65 0,2-7-218 0,-4-2-706 0,1 0-961 16</inkml:trace>
  <inkml:trace contextRef="#ctx0" brushRef="#br3" timeOffset="147959.51">32012 8886 829 0,'-12'-28'548'0,"-3"1"-160"15,-2-1-7-15,-3 0-137 0,-1-1-4 0,-2 0-114 0,-7-6-32 16,-2 0-6-16,-2-1-18 15,-4-1-16-15,-5 1-11 0,-3-2-11 0,-7 0-9 16,-3-2-6-16,-5 0-6 0,-5 3 3 0,-6 0-8 0,-25-4 4 0,-5 3-15 16,-3 3 12-16,-5 5 51 15,-7 2-62-15,-10 6 53 0,-10 3-61 0,-9 0 53 0,-7 9-62 16,-8-2 61-16,-11 4-66 0,-4 5 70 16,-4-4-53-16,-3 5 67 0,-3 0-59 0,1 1 59 0,-5 1-62 15,0 1 72-15,-1 3 14 16,-2 1-16-16,0 3-14 0,-2 0 1 0,0 3-7 0,-1 2-11 15,4 3-7-15,-4 4-11 0,2 2 1 16,1 5-5-16,-1 0 1 0,5 6-3 0,3 3 5 0,2 1-9 16,6 0 0-16,4 2-9 0,6 4 11 0,11-1-7 15,9 1 4-15,11-1-20 0,12 1 27 16,12 1-9-16,10 3 3 0,13 0-7 0,25-6 4 0,11 2-13 16,9 5 15-16,11 4 25 0,12 2 26 15,13 6-27-15,14 1 17 0,13 3-8 0,14 3-2 16,21 14-6-16,15 0 18 0,16-2-15 15,13 1 11-15,14-3-3 0,10 0-9 0,6-3-7 16,11-3-4-16,10-1 3 0,9-6-9 0,2-1 4 0,10-2-4 16,3-4-4-16,8-1 7 15,2-4 1-15,3-1-6 0,-1-4-2 0,4 0-4 0,-1-4-36 16,-7-1 38-16,8-5 2 0,-1-2-1 16,1-4-52-16,1-5 45 0,-2-1-30 0,1-6 52 0,-1-3-48 15,2-4 40-15,-2-3-40 16,-3-7 42-16,1-2-38 0,2-7 39 0,-2-4-55 0,-4-4 5 15,-1-7 62-15,-4-5-47 0,1-2-14 16,-4-4-24-16,-6-4 53 0,-6-1 0 0,-4-3 41 0,-8-1-47 16,-5-6 4-16,-10-2 0 0,-7-1 2 0,-11-5-37 0,-9-1 55 15,-11-4-39-15,-11-7 49 16,-12-2-36-16,-11-3 6 0,-21 8 34 0,-8-4-10 0,-8-8 1 0,-11-5-34 16,-11-3 0-16,-10-5 2 15,-16-23 3-15,-12 1-3 0,-14 1 28 0,-10-1 5 0,-12-2-39 16,-14 1 2-16,-7 1 0 0,-8 2-1 15,-12 4 35-15,-9 4-37 0,-15 7 31 0,-11 8-10 16,-9 9 2-16,-12 7-12 0,-14 12-8 0,-10 6-18 16,-4 11-36-16,-9 9-52 0,-5 8-117 15,-3 9 1-15,2 9-76 0,-8 7-282 0,5 10-305 0,6 7-527 16</inkml:trace>
  <inkml:trace contextRef="#ctx0" brushRef="#br4" timeOffset="168549.79">11298 12659 1273 0,'0'0'572'0,"0"0"-108"0,-4-15-94 0,4 15-97 0,0 0-54 16,0 0-45-16,0 0-37 0,-5-13-31 16,5 13-19-16,0 0-16 0,0 0-15 0,0 0-5 15,0 0-21-15,0 0 2 16,0 0-13-16,0 0 2 0,0 0-11 0,0 0 3 0,0 0-46 15,-7 12-68-15,7-12-67 0,0 0-91 16,0 0-183-16,0 0-431 0,9 11-483 0</inkml:trace>
  <inkml:trace contextRef="#ctx0" brushRef="#br4" timeOffset="168769.34">11276 13141 60 0,'0'0'258'15,"0"0"-69"-15,0 0-93 0,0 0-98 16,0 0-84-16,-2 17-79 0,2-17 46 0</inkml:trace>
  <inkml:trace contextRef="#ctx0" brushRef="#br4" timeOffset="168919.66">11288 13203 609 0,'0'0'502'0,"0"0"-78"0,0 0-104 0,0 0-9 0,8 11-59 0,-8-11 0 16,0 0-109-16,0 0 19 15,0 0-86-15,0 0 39 0,0 0-78 0,3 15 36 16,-3-15-56-16,0 0 47 0,0 0-94 15,0 0 17-15,0 0-84 0,-1 20-40 0,1-20-96 0,0 0-212 16,0 0-265-16,0 0-236 0</inkml:trace>
  <inkml:trace contextRef="#ctx0" brushRef="#br4" timeOffset="169069.43">11301 13310 1 0,'0'0'753'0,"-8"13"-279"16,8-13-120-16,-8 16-103 0,8-16-36 0,-6 16-43 0,6-16-34 15,-5 14-17-15,5-14-39 0,0 0-13 16,-5 18-16-16,5-18-25 0,0 0-54 0,0 0-60 16,0 0-135-16,0 0-129 0,2 18-233 0,-2-18-116 15</inkml:trace>
  <inkml:trace contextRef="#ctx0" brushRef="#br4" timeOffset="169499.59">11228 12454 390 0,'9'-13'654'16,"-9"13"-105"-16,0 0-174 0,5-14 13 15,-5 14-120-15,0 0-4 0,0 0-87 0,0 0 17 0,-1-17-38 16,1 17-86-16,0 0 40 0,0 0-21 0,-8-10-19 16,8 10-14-16,0 0-10 0,0 0-10 15,0 0-7-15,-11-10-8 0,11 10-9 0,0 0-14 16,0 0-58-16,0 0-48 0,-5-13-78 16,5 13-16-16,0 0-78 0,2-24-166 0,-2 24-348 15,5-26-336-15</inkml:trace>
  <inkml:trace contextRef="#ctx0" brushRef="#br4" timeOffset="169669.33">11269 12080 966 0,'0'0'547'0,"0"0"-196"16,-10-12-5-16,10 12-106 0,0 0-5 0,-12-8-53 0,12 8-38 16,0 0-25-16,-10-7-22 0,10 7-19 15,0 0-16-15,-14-7-17 0,14 7-10 0,0 0-2 16,-10-12-14-16,10 12-39 0,-5-12-33 15,5 12-32-15,-4-16-24 0,4 16-43 0,-4-27-225 0,2 12-425 16,-2-2-353-16</inkml:trace>
  <inkml:trace contextRef="#ctx0" brushRef="#br4" timeOffset="169969.23">11175 11822 871 0,'0'0'383'0,"0"0"-88"16,-5-19-74-16,5 19-38 16,0 0-44-16,-3-16-27 0,3 16-10 0,0 0-33 0,-1-19-14 15,1 19-11-15,0 0-7 0,2-19-6 16,-2 19-6-16,3-15-5 0,-3 15 3 0,5-16-13 0,-5 16 5 15,6-20-5-15,-6 20 10 16,7-19-16-16,-7 19-3 0,5-15 8 0,-5 15-8 0,6-16 10 16,-6 16-3-16,6-15-2 0,-6 15-23 0,4-22-28 0,0 8-64 15,-4 14-187-15,3-26-359 16,-3 26-182-16</inkml:trace>
  <inkml:trace contextRef="#ctx0" brushRef="#br4" timeOffset="169999.57">11266 11362 384 0,'0'0'582'16,"0"0"-177"-16,-4-14-93 0,4 14-103 0,0 0 8 16,0 0-93-16,-7-11 6 0,7 11-45 15,0 0-66-15,0 0-35 0,-3-15-71 0,3 15-21 0,0 0-80 16,0 0 13-16,-2-21-72 0,2 21-237 16,0-17 68-16</inkml:trace>
  <inkml:trace contextRef="#ctx0" brushRef="#br4" timeOffset="170159.58">11275 11109 5 0,'0'0'676'0,"0"0"-283"0,0 0-18 0,0 0-143 15,-3-16 21 1,3 16-78-16,0 0 1 0,0 0-63 0,0 0 14 0,-3-20-30 16,3 20-29-16,0 0-49 0,0 0 32 15,2-22-7-15,-2 22-10 0,0 0-15 0,6-21-65 16,-6 21-68-16,9-21-81 0,-3 9-33 15,0-2-42-15,-2 0 57 0,1 1-308 0,-1-3-3 0</inkml:trace>
  <inkml:trace contextRef="#ctx0" brushRef="#br4" timeOffset="170259.57">11350 10784 407 0,'-3'-16'518'0,"3"16"-136"16,-6-13-90-16,6 13-52 0,-7-12-51 16,7 12-22-16,-10-13-48 0,10 13-7 0,-10-15-48 0,10 15-101 15,-11-21-149-15,6 8-111 0,-1 0 18 16,-1-2-216-16,1 0 45 0</inkml:trace>
  <inkml:trace contextRef="#ctx0" brushRef="#br4" timeOffset="170329.55">11246 10542 960 0,'0'0'376'0,"-5"-24"-91"0,5 24-65 0,-4-26-63 16,2 9-76-16,1-1-158 0,0-1-119 0,-1-3-96 15,2 3-158-15,0-4 132 16</inkml:trace>
  <inkml:trace contextRef="#ctx0" brushRef="#br4" timeOffset="171049.52">11200 10081 215 0,'0'0'633'0,"-8"-25"-200"15,8 25-102-15,-8-26-72 0,3 11-52 0,2 0-43 0,3 15-28 16,-4-26-31-16,4 26-21 0,-1-32-34 0,1 14-24 16,1 0-9-16,-1 0 10 0,2 2-9 15,0 0-15-15,-2 16 1 0,3-28-2 0,-3 28 3 0,2-22 2 16,-2 22 9-16,1-20 6 0,-1 20 6 16,5-18 0-16,-5 18-6 0,0 0-7 0,-2-23-1 15,2 23-5-15,0 0-2 0,0-20 1 16,0 20-1-16,0 0 7 0,0-22-3 0,0 22-11 0,0 0 2 15,0-22-3-15,0 22 0 0,0 0-1 0,0-19 2 0,0 19-3 16,0 0 15-16,0 0 8 0,-2-19-4 16,2 19 8-16,0 0-4 0,0 0-1 15,0 0-6-15,2-18-8 0,-2 18 3 16,0 0 5-16,0 0-4 0,3-16-8 0,-3 16-3 0,0 0 2 16,4-14 2-16,-4 14-1 0,0 0 0 15,8-14 2-15,-8 14-33 0,7-13 42 0,-7 13-34 16,0 0 35-16,8-17-22 0,-8 17 42 15,0 0-23-15,7-13 15 0,-7 13-18 0,0 0 30 0,5-13-22 16,-5 13 15-16,0 0-32 0,4-13 20 0,-4 13-23 0,0 0 21 16,5-17-23-16,-5 17 23 0,4-13-22 15,-4 13 20-15,7-14-19 0,-7 14 21 0,6-17-22 16,-6 17 21-16,7-13-6 0,-7 13-9 16,6-13-14-16,-6 13 17 0,0 0 5 0,5-15 2 0,-5 15-2 15,0 0-2-15,0 0-4 0,2-16-1 16,-2 16 0-16,0 0-1 0,0 0 1 0,-2-18 0 0,2 18 0 15,0 0 0-15,0 0-1 16,0 0 3-16,-2-16-1 0,2 16-7 0,0 0-15 0,0 0-11 16,2-17 5-16,-2 17 10 0,0 0 4 0,7-15 6 0,-7 15-4 15,0 0 3-15,8-15 3 16,-8 15-2-16,0 0 0 0,10-14 2 0,-10 14 1 0,0 0-32 16,6-13 40-16,-6 13-34 0,0 0 42 15,0 0-39-15,9-14 39 0,-9 14-15 0,0 0-20 16,0 0-13-16,6-12-3 0,-6 12-11 15,0 0 3-15,0 0 9 0,0 0 10 0,7-11 5 16,-7 11 8-16,0 0-3 0,0 0 7 0,0 0 4 0,0 0-3 16,0 0 19-16,0 0-24 0,-3-17 53 15,3 17-31-15,0 0 22 0,0 0-27 0,0 0 38 0,0 0-40 16,-12-7 26-16,12 7-32 0,0 0 15 16,0 0-30-16,0 0 13 0,0 0-17 15,0 0 13-15,0 0-10 0,0 0 11 0,0 0 5 16,0 0-4-16,0 0 1 0,0 0 3 0,0 0 0 0,0 0 11 15,0 0-7-15,0 0-34 0,0 0-21 16,0 0-14-16,0 0-109 0,0 0-81 0,0 0-380 16,0 0-170-16</inkml:trace>
  <inkml:trace contextRef="#ctx0" brushRef="#br0" timeOffset="192269.63">16437 5541 839 0,'-12'-22'665'0,"4"12"-149"16,0-1-80-16,8 11-83 0,-15-14-52 15,15 14-24-15,-12-12-72 0,12 12-11 0,0 0-18 0,-15-9-61 16,15 9 33-16,0 0-52 0,-16 13 29 0,10-1-57 16,-3 4 19-16,2 3-51 0,1 3 26 15,2 1-43-15,0 1-5 0,2 1-1 16,3 0-3-16,1-1-1 0,3 0-1 0,2-3-4 0,2 0-11 16,2-3 5-16,1-2 0 0,3-3 9 15,-1-2-8-15,1-5 4 0,0-2 0 16,-15-4 2-16,31-3-2 0,-12-3 2 0,-2-4 2 0,0-4-3 15,-1 0 45-15,2-7-34 0,-4-2 41 16,-2-2-34-16,-1-2 26 0,-3-2-2 0,-1 4 12 0,-3 0-2 16,1 1-3-16,-3 1-7 0,0 5 14 0,-2-1-23 0,0 19 14 15,0-29-5-15,0 29 11 16,0-23-16-16,0 23 2 0,0 0-20 0,0-24 1 0,0 24-16 16,0 0 8-16,0 0-12 15,0 0 7-15,0 0-2 0,3 16-17 0,0-2 17 0,-1 8-10 16,4 5 12-16,2 6-12 0,0 6 13 15,1 2-9-15,0 2 6 0,-2 0-14 0,0 2 3 0,-1-2-7 16,-3 0 6-16,2-2-6 0,-5 0 11 0,0-3-2 0,-4-1 0 16,0-3 2-16,-2-1-2 0,-3-2 44 15,-3-2-51-15,-1-1 45 0,-4-2-50 0,0-3-2 0,-4-1 3 16,-2-1-1-16,1-3-5 16,-5-2-42-16,1-3-19 0,3-5-35 0,1-2-42 0,3-2-41 15,19-4-58-15,-31-4-63 0,16-7-38 16,6-2-133-16,4-1-574 0,3-4-814 0</inkml:trace>
  <inkml:trace contextRef="#ctx0" brushRef="#br0" timeOffset="192509.48">16806 5707 1128 0,'0'0'768'0,"5"-15"-151"0,-5 15-91 0,0 0-113 0,0 0-19 16,0 0-89-16,0 0-22 0,0 0-83 0,0 0-24 0,2-17-58 16,-2 17 4-16,0 0-33 15,0 0-1-15,0 0-29 0,23 2 5 16,-23-2-13-16,31 2-26 0,-12-1 5 0,5 1-29 0,1 0-4 16,1-1-76-16,1 0-5 0,-2 1-76 0,-1-1-69 0,-3 0-70 15,-1 0-141-15,-20-1-785 16,25 3-967-16</inkml:trace>
  <inkml:trace contextRef="#ctx0" brushRef="#br0" timeOffset="192669.54">16905 5875 1217 0,'-16'9'655'0,"4"-2"-151"0,12-7-126 0,-15 11-95 16,15-11-49-16,0 0-33 0,-8 12-19 15,8-12-10-15,0 0-41 0,19 8-1 0,-19-8-50 0,29 0 9 16,-9-1-45-16,6-3-18 15,1 1-60-15,0-1-64 0,0-2-92 0,5 0-126 0,-10 0-272 16,1 2-317-16,-3 2-544 0</inkml:trace>
  <inkml:trace contextRef="#ctx0" brushRef="#br0" timeOffset="193619.39">17486 5684 976 0,'0'0'664'0,"-12"-21"-124"15,12 21-90-15,-10-14-116 0,10 14-35 16,-9-11-69-16,9 11-21 0,0 0-71 0,-11-7 3 16,11 7-25-16,0 0-18 0,0 0-15 0,-11 16-19 0,11-16-6 15,-2 19-15-15,2-19-8 0,1 24-10 16,-1-24-2-16,4 27-5 0,-4-27-2 0,6 25-5 15,-6-25-2-15,6 22-11 0,-6-22 1 16,5 15 12-16,-5-15-1 0,0 0 29 0,4 17 22 16,-4-17 49-16,0 0-49 0,0 0 42 0,0 0-23 0,0 0 33 15,0 0-12-15,0 0 10 16,0-19-15-16,0 19-11 0,-1-20-16 0,1 20-8 0,1-21-16 16,-1 21-8-16,5-21-13 0,-5 21-6 15,10-20-9-15,-1 10-4 0,1 3-10 0,3 1-7 0,2 1-35 16,-15 5-18-16,28-3-19 0,-11 5-5 15,0 0 5-15,1 2 0 0,-1 0-38 0,2 4 45 16,-5-2-20-16,0 1 51 0,-2 0-21 0,-12-7 34 0,16 13-12 0,-16-13 38 16,10 11-27-16,-10-11 48 15,0 0-24-15,0 0 77 0,3 15-9 16,-3-15 64-16,0 0 16 0,0 0 30 0,-13 7 10 16,13-7 1-16,0 0 3 0,0 0-39 0,-19-3-4 0,19 3-39 15,0 0-4-15,-11-9-39 0,11 9-6 16,0 0-27-16,5-21 9 0,-5 21-19 0,16-19-6 0,-2 9-7 15,1 0-7-15,3 0-11 0,-1 3-11 16,0 2-12-16,0 2-8 0,0-1-15 0,-1 3 5 16,-16 1 4-16,36 1-5 0,-19 3-15 0,1 0-13 0,-4 2-24 15,2 1 17-15,-4 1-21 16,-2 2 15-16,0 0-41 0,-2 1-8 0,-8-11-86 0,9 21-52 16,-9-21-68-16,3 19-117 15,-3-19-696-15,-2 18-915 0</inkml:trace>
  <inkml:trace contextRef="#ctx0" brushRef="#br0" timeOffset="193929.42">18108 5618 1821 0,'0'0'628'0,"0"0"-102"0,-7-11-138 16,7 11-25-16,0 0-63 0,0 0-51 0,0 0-50 15,5-15-35-15,-5 15-41 0,0 0-22 16,12-6-19-16,-12 6-15 0,18-2-14 0,-18 2-6 0,24-2-14 16,-24 2-6-16,32 3-7 0,-14 0-4 0,1 3-9 15,1 0-33-15,-3 3 36 16,0-1-41-16,-6 0 47 0,0 2-46 0,-1 1 54 0,-4 2-46 0,-6-13 38 16,6 23-35-16,-6-23 37 15,-2 24-37-15,-2-9 35 0,-3-1-34 0,-3 3 37 0,-2-2-35 16,-3 0 18-16,1 0-19 0,-1-3 14 15,-2 0-69-15,-2-2-12 0,4-5-86 0,1 1-67 0,14-6-70 16,-20 5-91-16,20-5-201 0,0 0-349 0,-17-5-625 16</inkml:trace>
  <inkml:trace contextRef="#ctx0" brushRef="#br0" timeOffset="194329.67">18419 5560 1595 0,'0'0'637'0,"0"0"-75"0,0 0-154 0,0 0-16 0,0 0-61 15,0 0-53-15,-12 9-40 0,12-9-39 16,0 0-36-16,-8 16-21 0,8-16-22 0,-7 19-46 0,7-19 1 16,-6 25-31-16,5-9 14 15,-1 0-25-15,2-16 5 0,2 34-30 0,-1-16 6 16,2 0-30-16,2 3-26 0,1-2-35 0,1-1 44 16,0-4-60-16,1 3 30 0,4-3-20 0,-1-1 39 15,-1-6-55-15,-10-7-24 0,24 7-48 16,-24-7-38-16,33-4-25 0,-12-3-4 0,-2-3 4 15,4-6-3-15,-1-1 21 0,-4-4 45 0,0 1 24 0,-2-4 52 16,-5 5 37-16,-1-1 58 0,-2-3 37 0,1 3 38 16,-3-1 36-16,-1 2 27 0,-1 2 29 0,-1 2 38 15,-3 15 4-15,5-24 37 0,-5 24-22 0,3-17-23 0,-3 17 4 16,0 0-86-16,2-20 10 16,-2 20-65-16,0 0 24 0,0 0-53 0,0 0-2 0,0 0 1 15,0 0 2-15,0 0-2 16,11 12-9-16,-11-12-5 0,3 27-4 0,-2-9-37 0,0 0 28 15,1 5 10-15,-1 1-40 0,2 0 29 16,2 0-41-16,0-2 3 0,-1-2-100 0,0 1-31 0,2-3-18 16,-1-4-95-16,-5-14-96 0,10 17-284 0,-10-17-306 0,9 11-646 15</inkml:trace>
  <inkml:trace contextRef="#ctx0" brushRef="#br0" timeOffset="194469.7">18572 5654 1711 0,'0'0'607'0,"0"0"-127"16,0 0-142-16,0 0-42 0,17 5-83 0,-17-5-18 0,20 1-75 16,-20-1 12-16,26 0-50 15,-7-1 10-15,4 1-46 0,4-3 6 0,-1 0-102 16,2-1-130-16,4-2-149 0,-5 1-774 16,-4 1-853-16</inkml:trace>
  <inkml:trace contextRef="#ctx0" brushRef="#br0" timeOffset="194819.2">19302 5577 502 0,'0'0'586'0,"16"-4"-92"0,-16 4-71 0,0 0-25 0,0 0-28 0,0 0-40 0,0 0 22 16,14-6-68-16,-14 6 10 0,0 0-43 0,0 0-29 0,0 0-33 16,0 0-28-16,-14-4-13 0,14 4 0 15,0 0-9-15,-29 5-15 0,16 0-13 0,-3 0-6 0,0 3-11 16,-2 3-15-16,3 1-17 16,-1-1-9-16,2 4-12 0,1 1-4 0,3 2-6 0,2 1-7 15,3 0-2 1,2-2-5-16,4 1-1 0,2 0-6 0,3 1-5 0,2 0-9 15,5-4-32-15,1-1-15 0,3-3-19 0,1-3-34 0,5-1-55 0,0-4 12 16,-4-3-71-16,6-3-30 16,0-2-69-16,1-1-114 0,0-7-224 0,4 2-406 0,1 0-814 15</inkml:trace>
  <inkml:trace contextRef="#ctx0" brushRef="#br0" timeOffset="196139.3">16739 7084 1398 0,'0'0'612'0,"-6"-14"-62"0,6 14-159 0,0 0-23 15,-8-13-43-15,8 13-47 0,0 0-27 0,0 0-17 0,0 0-25 16,-14 17-40-16,14-17-30 16,-7 22-27-16,5-7-1 0,1 3-22 0,1 2-3 0,2-2-25 15,1 3 3-15,4 1-24 16,2-3 4-16,2 1-22 0,2-3 9 0,1-2-18 0,3-2 2 16,1-4 0-16,3-2 2 0,-1-6-2 15,0-1-4-15,5-4-2 0,1-4-9 0,2-5 0 0,-2-1 3 16,-4-4 7-16,-1 0 4 0,-3-2 1 15,-4-4 3-15,-3 4 48 0,-3 0-36 0,-3-1 45 16,-3 3-41-16,-1 1 7 0,-1 17 22 0,-2-29-21 0,2 29 3 0,-8-23 3 16,8 23-2-16,-9-18-5 15,9 18-5-15,-7-15-9 0,7 15-7 0,0 0-6 16,-8-8-2-16,8 8-3 0,0 0-1 16,-4 14 30-16,4-14-35 0,5 28-4 0,2-6 5 15,5 7-5-15,1 3-1 0,4-1 1 16,-1 2 5-16,2 3-12 0,-3 1-1 0,1 0-2 0,-4 0 3 15,-1 0-3-15,-2 0 2 0,-4 2 0 16,-3-3 3-16,-4 1-2 0,-3-1 2 0,-4 2 25 0,-3-5-31 16,-3 2 29-16,-3-3 6 0,-4-1-4 0,0-1-2 0,-4-1-6 15,-8 3-2-15,4-7-33 16,0-3 32-16,0-4-32 0,1-1 28 0,2-4-82 0,6-5-16 16,5-4-104-16,16-4-7 0,-22-2-83 15,22 2-59-15,-16-19-49 0,12 6-92 0,1-3-146 0,3 16-431 16,2-34-818-16</inkml:trace>
  <inkml:trace contextRef="#ctx0" brushRef="#br0" timeOffset="201159.41">16967 6664 245 0,'0'0'574'0,"0"0"-176"0,0 0-62 0,0 0-77 0,-2-16-63 15,2 16-8-15,0 0-57 16,0 0 7-16,0 0-56 0,0 0 17 0,0 0-51 0,0 0 21 16,0 0-57-16,0 0 51 0,0 0-45 15,0 0 38-15,0 0-49 0,0 0 35 0,0 0-37 16,0 0 36-16,0 0-42 0,0 0 45 15,0 0-51-15,0 0 51 0,0 0-47 0,0 0 43 16,0 0-53-16,0 0 51 0,2-14-53 0,-2 14 56 0,0 0-57 0,0 0 50 16,0 0-45-16,0 0 44 0,0 0-49 15,0 0 45-15,0 0-44 0,0 0 44 0,0 0-53 0,0 0 43 16,0 0-47-16,0 0 54 16,0 0-55-16,0 0 58 0,0 0-45 0,0 0 40 0,0 0-44 15,0 0 44-15,0 0-49 0,0 0 49 16,0 0-49-16,0 0 51 0,0 0-52 0,0 0 44 15,0 0-49-15,0 0 58 16,0 0-47-16,0 0 44 0,0 0-46 0,0 0 46 0,0 0-46 16,0 0 47-16,0 0-36 0,0 0 54 0,0 0-50 0,0 0 57 15,0 0-57-15,0 0 42 0,0 0-50 16,0 0 53-16,0 0-54 0,0 0 49 0,0 0-52 0,0 0 51 16,0 0-53-16,0 0 50 15,0 0-51-15,0 0 49 0,0 0-53 0,0 0 59 0,0 0-56 16,0 0 43-16,0 0-45 0,0 0 51 15,0 0-59-15,0 0 63 0,0 0-54 0,0 0 51 0,0 0-55 16,0 0 57-16,0 0-53 0,0 0 55 0,0 0-46 0,0 0 60 16,0 0-56-16,0 0 48 15,0 0-4-15,0 0-62 0,0 0 63 0,0 0-55 16,0 0 51-16,0 0-52 0,0 0 52 0,0 0-54 16,0 0 52-16,0 0-52 0,0 0 50 0,0 0-56 15,0 0 58-15,0 0-54 16,0 0 55-16,0 0-63 0,0 0 67 0,0 0-59 0,0 0 52 15,0 0-51-15,0 0 51 0,0 0-51 16,0 0 51-16,2-17-52 0,-2 17 52 0,0 0-56 0,0 0 57 16,0 0-52-16,0 0 47 0,0 0-2 0,0 0 1 0,0 0-70 15,0 0 92-15,0 0-6 16,0 0 2-16,0 0-3 0,0 0 0 0,0 0-3 0,0 0-2 16,0 0 0-16,0 0-6 0,0 0-5 15,0 0-5-15,0 0-5 0,0 0 4 0,0 0-5 16,0 0 2-16,0 0-5 0,0 0-14 15,0 0 12-15,0 0-2 0,0 0 4 0,0 0-1 16,0 0-1-16,0 0 0 0,0 0-1 0,0 0-1 0,0 0 0 0,0 0-4 16,0 0 0-16,0 0 4 0,0 0 0 15,0 0-1-15,0 0 0 0,0 0-4 0,0 0 0 0,0 0 6 16,0 0-2-16,1-17 1 16,-1 17-35-16,0 0 40 0,0 0-1 0,0 0-1 0,0 0-18 15,0 0 19-15,0 0-2 16,0 0-1-16,0 0 1 0,0 0-7 0,0 0 5 0,0 0 0 15,0 0 0-15,0 0-1 16,0 0 0-16,0 0 0 0,0 0-4 0,0 0 1 0,0 0 5 16,0 0-3-16,0 0 1 0,0 0 0 0,0 0 0 0,0 0-6 15,0 0 2-15,0 0 6 0,0 0-1 16,0 0 3-16,0 0-5 0,0 0 2 0,0 0-1 16,0 0 0-16,0 0-1 0,0 0 1 15,0 0-15-15,0 0 14 0,0 0 2 0,0 0 1 0,0 0 1 16,0 0 0-16,0 0 8 15,0 0 8-15,0 0-5 0,0 0-2 0,0 0 1 0,0 0-7 16,0 0-1-16,0 0 1 0,0 0-1 0,0 0-9 0,0 0 0 0,0 0 8 16,0 0-3-16,0 0 1 15,0 0-2-15,0 0-3 0,0 0 2 0,0 0 1 0,0 0 0 16,0 0 0-16,0 0-1 16,4-14 1-16,-4 14 0 0,0 0-5 0,0 0 0 0,0 0 7 15,0 0-2-15,0 0-13 16,0 0 14-16,0 0 2 0,0 0 13 0,0 0-1 0,0 0 0 15,0 0 1-15,0 0-2 16,0 0 1-16,0 0-3 0,0 0 2 0,0 0-6 0,0 0 4 0,0 0-2 16,0 0 1-16,0 0-2 0,0 0-1 0,0 0-4 0,0 0 0 15,0 0 4-15,0 0-1 16,0 0-1-16,0 0 1 0,0 0 0 0,0 0 0 0,0 0-10 16,0 0 1-16,0 0 12 0,0 0-1 15,0 0-2-15,0 0-2 0,0 0-3 0,0 0-1 0,0 0 3 16,0 0 0-16,0 0-1 15,0 0 0-15,0 0-1 0,0 0-1 0,0 0-9 16,0 0-2-16,0 0 24 0,0 0-2 0,0 0-1 0,0 0 0 0,0 0-7 16,0 0 5-16,5-13-2 15,-5 13 2-15,0 0-7 0,0 0 2 0,0 0-2 0,0 0 0 0,0 0-13 16,0 0 3 0,0 0 13-16,0 0-3 0,0 0 1 0,0 0 4 0,0 0-9 15,0 0 2-15,0 0 0 0,0 0 0 16,0 0 0-16,0 0-1 0,0 0 0 0,0 0 0 0,0 0 1 15,0 0-1-15,0 0-11 16,0 0 14-16,0 0-3 0,0 0 2 0,0 0 0 0,0 0-3 16,0 0-2-16,0 0-29 0,0 0 40 0,0 0-2 0,0 0-1 15,0 0-34-15,0 0 34 16,0 0 4-16,0 0-2 0,0 0-12 0,0 0 0 0,0 0 14 16,0 0-3-16,0 0-1 0,0 0-2 15,0 0-3-15,0 0 1 0,0 0 2 0,0 0-1 0,0 0-1 16,0 0 1-16,0 0 0 0,0 0 0 15,0 0 1-15,0 0 0 0,0 0-25 0,0 0 18 0,0 0 12 16,0 0 1-16,0 0 7 0,0 0 0 0,0 0 2 0,0 0 4 16,0 0-6-16,0 0-4 15,0 0-3-15,0 0 1 0,0 0-3 16,0 0-11-16,0 0 4 0,0 0 10 0,0 0-6 16,1-16 6-16,-1 16-7 0,0 0-21 0,0 0 27 0,0 0-3 15,0 0 0-15,0 0-2 16,0 0-1-16,0 0-11 0,0 0 10 0,0 0 2 0,0 0-4 15,0 0 0-15,0 0 4 0,0 0-14 16,0 0 12-16,0 0 7 0,0 0-9 0,0 0 3 0,0 0-1 16,0 0 0-16,0 0-1 0,0 0-10 0,0 0 2 0,0 0 12 15,0 0-3-15,0 0-1 16,0 0 3-16,0 0-3 0,0 0 1 0,0 0 0 0,0 0-1 16,0 0 0-16,0 0 1 0,0 0-1 15,0 0-1-15,0 0-20 0,0 0 15 0,0 0 1 0,0 0 14 16,0 0-8-16,0 0-1 15,0 0 2-15,0 0-1 0,0 0 1 16,0 0 0-16,0 0-2 0,0 0 4 0,0 0 1 0,0 0 1 0,0 0 0 0,0 0-1 16,0 0 2-16,0 0-8 15,0 0 10-15,0 0-5 0,0 0 4 0,0 0-3 16,0 0-2-16,0 0 3 0,2-15 29 16,-2 15-39-16,0 0 2 0,0 0 41 0,0 0-54 0,0 0 39 15,0 0-29-15,0 0 39 0,0 0-47 16,0 0 10-16,0 0 40 0,0 0-43 0,0 0 41 0,0 0-43 15,0 0 44-15,0 0-42 16,0 0 37-16,0 0-28 0,0 0 38 0,0 0-42 0,0 0 41 16,0 0-42-16,0 0 33 0,-12 11-21 0,4-1 33 0,-3 1-25 15,-1 1 32-15,-1 2-47 0,0-1 38 16,0 1-36-16,0-3 34 0,3 0-40 0,-1 0 30 16,11-11-36-16,-16 16 31 0,16-16-34 15,-13 14 24-15,13-14-18 0,-13 12 23 0,13-12-34 0,-11 9 32 16,11-9-30-16,0 0 27 0,-10 9-26 15,10-9 31-15,0 0-29 0,0 0 19 0,0 0-24 0,0 0 28 16,0 0-20-16,0 0 24 0,0 0-26 0,0 0 26 16,11-20-29-16,-2 10 27 0,3-5-26 15,0 1 24-15,0 0-28 0,0 1 27 16,-1-2-23-16,-3 5 20 0,1-4-23 16,0 4 24-16,-9 10-32 0,12-18 31 0,-12 18-25 0,11-16 35 15,-11 16-25-15,8-15 26 0,-8 15-21 16,0 0 22-16,9-14-18 0,-9 14 22 0,0 0-20 0,8-12 17 15,-8 12-17-15,0 0 15 0,0 0-21 0,6-11 13 0,-6 11-16 16,0 0 14-16,0 0 1 0,0 0-5 16,0 0-18-16,0 0 20 0,0 0-8 0,0 0 14 0,0 0-2 15,0 0 17-15,19 8-15 16,-19-8 9-16,9 16-14 0,-4-3 7 0,-5-13-12 0,10 23 9 16,-4-11-12-16,0 1 8 0,0-1-11 15,0 1 3-15,-1-3-13 0,1 5 3 0,-6-15-47 16,10 19-38-16,-10-19-79 0,9 15-54 15,-9-15-83-15,9 13-99 0,-9-13-197 0,0 0-496 16,14 11-853-16</inkml:trace>
  <inkml:trace contextRef="#ctx0" brushRef="#br0" timeOffset="201669.27">17379 7063 1008 0,'0'0'714'0,"0"0"-110"0,-13-6-99 0,13 6-89 16,0 0-50-16,0 0-52 0,0 0 22 0,0 0-66 0,0 0 7 15,-15-4-74-15,15 4 17 16,0 0-60-16,0 0 17 0,0 0-58 0,0 0-17 0,0 0-16 16,0 0-17-16,18-3-15 0,-18 3 24 15,24 0-53-15,-24 0 28 0,34-1-53 0,-15-1 15 0,4 0-129 16,1-1 11-16,0 2-96 15,-1 0-71-15,-4-1-84 0,-1-1-69 0,-18 3-245 16,28-3-516-16,-28 3-926 0</inkml:trace>
  <inkml:trace contextRef="#ctx0" brushRef="#br0" timeOffset="201889.58">17434 7200 976 0,'0'0'732'0,"-12"9"-174"0,12-9-101 0,0 0-58 15,-12 7-53-15,12-7 14 16,0 0-46-16,0 0-51 0,0 0 3 0,18 8-32 0,-18-8-12 16,21 1-17-16,-21-1-34 0,30 3-33 0,-30-3-26 0,35 0-21 15,-17 0-19-15,-18 0-13 16,36 0-11-16,-36 0-12 0,30 1-11 0,-30-1-16 0,28 3-13 16,-28-3-18-16,22 1-80 0,-22-1-55 15,20 2-35-15,-20-2-119 0,0 0-87 0,0 0-193 0,19 1-686 16,-19-1-1016-16</inkml:trace>
  <inkml:trace contextRef="#ctx0" brushRef="#br0" timeOffset="203769.35">18005 6761 719 0,'0'0'612'0,"-11"-20"-57"15,11 20-137-15,-9-17-30 0,9 17-96 0,-9-11-57 0,9 11-52 16,0 0-1-16,0 0 2 0,0 0-9 0,-18 4-9 16,18-4-21-16,-9 26 24 0,4-5-66 15,1 3-6-15,1 3-39 0,0 6 8 0,3-3 3 16,1 7 24-16,1 0-54 16,3-3-4-16,0 4-8 0,1-5-40 0,0 2 36 0,1-5-39 15,1 0 37-15,-2-5-40 0,0-3 41 16,-1-2-46-16,-1-3 28 0,0-2-19 0,-4-15 35 0,6 21-33 15,-6-21 40-15,4 13-38 16,-4-13 40-16,0 0-38 0,0 0 39 0,0 0-36 0,0 0 53 16,0 0-25-16,0 0 40 0,-2-18-3 0,2 18 4 0,0-25-2 0,2 8-7 15,2 1-14-15,0 1 0 16,1 0-1-16,2 1-8 0,2-2 40 0,0 3-59 0,1 2 0 16,1 2-3-16,1 2-4 0,2 0 6 15,-14 7-19-15,25-6 51 0,-25 6-47 0,29 3-14 0,-12-1 8 16,-2 4 1-16,2 1 7 15,-1 3-1-15,-3-2-1 0,-2 2 1 0,-2 0-1 0,0 1-13 16,-9-11 16-16,6 23-15 0,-6-23 15 0,-8 31-28 16,-4-13-1-16,-7 3-19 15,-6 0 4-15,-3-1-25 0,-4 0 39 0,-2-3-21 0,-1-1 31 16,-2-3-32-16,3 0 43 0,2-3 1 16,10-4-18-16,0-1-47 0,22-5-80 0,-24 0-19 0,24 0-31 15,0 0-47-15,-1-19-18 16,12 6-9-16,9-6-50 0,4-2-79 0,3 1-493 0,4-2-531 0</inkml:trace>
  <inkml:trace contextRef="#ctx0" brushRef="#br0" timeOffset="204009.24">18295 7131 991 0,'0'0'450'0,"23"-7"-39"0,-23 7-17 0,16-5-15 15,-16 5-57-15,0 0-35 0,0 0 21 16,19 0-15-16,-19 0-32 0,0 0-10 0,0 0-31 16,-2 25-35-16,2-25-38 0,-4 22-24 15,4-22-33-15,-3 22-4 0,3-22-27 0,2 23 9 0,-2-23-27 16,9 25 8-16,-2-11-26 0,4-3 11 15,1-3-23-15,2-1 12 0,3-4-8 16,2-2 4-16,4-4-12 0,-1-2 1 0,2-2 5 0,-2-2-1 0,-4 0 0 16,-1-2 7-16,-5-1 2 15,-5-1-1-15,-7 13-3 0,1-19 41 0,-1 19-54 0,-17-25 40 16,0 14-51-16,-4 2 38 16,-4 0-46-16,-1 5 2 0,-1-2-12 0,1 3 4 0,2 0-21 15,7 2-76-15,17 1-119 0,-23-2-114 16,23 2-185-16,0 0-784 0,0 0-1055 0</inkml:trace>
  <inkml:trace contextRef="#ctx0" brushRef="#br0" timeOffset="204309.23">18872 6967 736 0,'0'0'695'0,"1"-17"-130"16,-1 17-46-16,0 0-55 0,0-18-92 15,0 18-1-15,0 0-78 0,0 0 16 0,-4-15-42 0,4 15-30 16,0 0-33-16,0 0-19 16,0 0-12-16,-14 5-20 0,14-5-20 0,-12 23-24 0,5-7 8 15,0 7-50-15,3-4-12 0,1 6-12 16,1 0-8-16,0 0-10 0,4 1-11 0,-1 1-15 0,3-1-91 15,0 1-82-15,2-1 23 16,-1-3-68-16,0-3-49 0,0-3-67 0,-5-17-60 0,8 24-186 16,-8-24-563-16,7 15-891 0</inkml:trace>
  <inkml:trace contextRef="#ctx0" brushRef="#br0" timeOffset="204469.25">18625 7128 1545 0,'0'0'701'15,"0"0"-152"-15,0 0-134 0,0 0-62 0,18-10-32 0,-18 10-13 16,21-7-108-16,-5 0 22 0,3 2-124 0,7-2 44 0,2 1-75 16,7-1 34-16,3 0-63 15,3 1-9-15,1-1-12 0,0 0-49 0,0-2-140 0,-2 0-128 16,-3 0-271-16,-2 1-610 16,-2 2-923-16</inkml:trace>
  <inkml:trace contextRef="#ctx0" brushRef="#br0" timeOffset="204909.29">19352 6742 1496 0,'-8'-11'607'0,"8"11"-79"0,-13-18-114 0,13 18-61 0,-11-11-20 16,11 11-99-16,0 0 20 0,0 0-52 15,-16 4 25-15,16-4-57 0,-8 28-17 16,2-8-36-16,3 5-9 0,0 2-21 0,1 2-17 15,2 2-13-15,1 4 36 0,0 2-67 0,-1-1-15 0,2-7 2 16,0-3 3-16,0 1-13 0,0-4-2 0,1 1-7 16,-1-8 6-16,-2-16-1 0,3 28 2 0,-3-28 0 15,1 19 0-15,-1-19 1 0,0 0 2 16,1 18-3-16,-1-18-1 0,0 0 5 16,0 0 1-16,0 0 12 0,0 0 3 0,0 0 7 15,-4-15 5-15,4 15-7 0,5-20 37 0,0 6-50 16,5-2 37-16,0 1-53 0,0 2 41 0,1 0-50 0,1 4 42 15,0 0-52-15,3 2 34 16,-2 3-44-16,-13 4 39 0,29-7-61 0,-29 7 40 0,27 5-60 16,-27-5 53-16,25 12-56 0,-16-4 46 0,-9-8-41 0,12 19 17 15,-12-19 10-15,2 23 8 16,-2-23 8-16,-7 27 7 0,-4-9-4 0,-2 0 17 0,-5 1-10 16,-2 0-27-16,-3-1 49 0,-1-3-33 15,-2-1 43-15,0-1-40 0,4-4 13 0,0-3-79 0,2 0-19 16,20-6-90-16,-27 0-82 0,27 0-95 15,-11-11-238-15,11 11-388 0,3-19-728 0</inkml:trace>
  <inkml:trace contextRef="#ctx0" brushRef="#br0" timeOffset="205109.15">19547 7026 1492 0,'0'0'748'0,"0"0"-116"0,0 0-54 15,13-8-107-15,-13 8 16 16,0 0-110-16,0 0-29 0,0 0-80 0,0 0-15 0,0 0-53 15,0 0-16-15,0 0-26 0,9 17-41 0,-9-17-10 0,5 19-37 16,-5-19-15-16,5 27-9 0,-2-12-11 16,1 0-10-16,0 2-17 15,2-3-25-15,-2 1-35 0,2 0-30 0,-2 1-78 0,0-1-9 16,0-1-13-16,-1 1-43 0,-3-15-124 0,3 21-115 0,-3-21-263 16,-2 14-522-16,2-14-988 15</inkml:trace>
  <inkml:trace contextRef="#ctx0" brushRef="#br0" timeOffset="205639.66">19903 7034 1020 0,'0'0'653'0,"-3"-16"-114"0,3 16-57 0,0 0-118 16,0 0-14-16,0 0-88 0,-2-15 6 16,2 15-26-16,0 0-32 0,0 0-18 0,8-14-44 0,-8 14-6 15,0 0-17-15,20-7-15 16,-20 7-20-16,21-3-15 0,-21 3-10 0,31 5-12 0,-15-3-14 15,3 4-5-15,-1 3-3 0,0 1 35 0,-1 3-53 16,-4-1-2-16,-1 2-9 16,-1 1-9-16,-4-2 15 0,-4 2-1 0,-3-15-3 15,0 32 0-15,-6-14-17 0,-3 0 14 0,-4 0-17 16,-3 2 19-16,-5-2-25 0,-3-2 9 0,-1 0-71 0,0-4 8 16,-3-1-76-16,4-4-18 15,1-3-60-15,4-1-48 0,19-3-69 0,-24-2-132 0,24 2-598 0,-16-8-826 16</inkml:trace>
  <inkml:trace contextRef="#ctx0" brushRef="#br0" timeOffset="205849.19">20199 6963 1242 0,'11'-9'630'16,"-11"9"-22"-16,0 0-143 16,0 0-7-16,0 0-47 0,0 0-35 0,0 0-25 0,0 0-56 15,-17 15-36-15,7-3-7 0,1 3-77 16,2 0-33-16,0 4-26 0,1 0-21 0,3-1-13 15,2 0-15-15,3 1-14 0,1 3-13 0,4-1-10 0,2-2-14 16,2-1-18-16,2-2-52 0,4 0-76 16,1-4-7-16,4-4 5 0,1-3-19 0,2-3-18 0,0-3-38 15,1-3-21-15,4-6-42 16,-6 1-55-16,-1 0-95 0,-4-2-191 0,-2-2-353 0,-2 1-653 16</inkml:trace>
  <inkml:trace contextRef="#ctx0" brushRef="#br0" timeOffset="207039.35">20535 5669 1340 0,'-15'-12'618'0,"15"12"-123"0,-12-9-119 0,12 9-84 0,0 0-58 0,-14-7-46 16,14 7 23-16,0 0 7 0,-10 13 3 0,10-13-46 0,-3 21 22 16,3-21-47-16,1 26 11 15,3-10-11-15,3 3-6 0,5-1-3 0,3-2-2 0,7 0-3 16,7-3-9-16,4-5-13 16,6-6-17-16,8-8-20 0,18-9-13 0,3-7-15 15,6-9-22-15,20-12-28 0,0-4-90 16,-1-4-39-16,-2-2-42 0,-4-4-78 0,-3 0-61 0,-6-3-111 15,-20 15-129-15,-7 5-691 16,-6 5-983-16</inkml:trace>
  <inkml:trace contextRef="#ctx0" brushRef="#br0" timeOffset="207449.31">20820 6768 1565 0,'0'0'657'0,"0"0"-128"0,0 0-94 0,0 0-116 15,-6 13 6-15,6-13-60 16,2 16 30-16,-2-16-32 0,3 19-22 0,-3-19-14 0,9 22-11 0,-1-10-17 16,2 4-19-16,3-4-22 15,2 2-21-15,4-3 15 0,4-3 5 0,1-1-14 16,3-5-22-16,3-4-24 15,10-5-11-15,11-8-24 0,2-7-11 0,4-5-33 0,1-5-37 0,2-5-42 16,2-7-77-16,14-14-100 0,-2-5-41 0,-3 1-83 0,-2-4-91 16,-16 13-154-16,-3 5-806 15,-5 0-1169-15</inkml:trace>
  <inkml:trace contextRef="#ctx0" brushRef="#br0" timeOffset="213189.38">22349 5329 1384 0,'0'0'691'0,"0"0"-119"16,-2-16-137-16,2 16-71 0,0 0-60 0,0 0-51 0,0 0-54 16,-8-10-30-16,8 10-30 0,0 0 13 15,-11 7-67-15,11-7 17 0,-10 15-50 0,10-15 23 0,-9 21-46 16,9-21 28-16,-4 29-29 15,4-29 5-15,1 32-24 0,2-16-16 0,2 1-66 0,-1-3-14 16,1 0-70-16,1-1-41 0,-6-13-73 0,11 17-73 0,-11-17-128 16,11 9-543-16,-11-9-747 15</inkml:trace>
  <inkml:trace contextRef="#ctx0" brushRef="#br0" timeOffset="213370.19">22201 5355 1070 0,'0'0'581'0,"-16"-9"-200"15,16 9-23-15,0 0-130 0,-12-10-5 0,12 10-103 0,0 0 33 16,0 0-75-16,0 0 38 16,12-14-79-16,-12 14 49 0,26-5-67 0,-7 4 46 0,5-1-63 15,1-1 45-15,1 3-63 0,-1 0 54 16,1 0-117-16,-5 0-15 0,-2 3-90 0,-2-1-132 0,-17-2-127 16,22 6-290-16,-22-6-258 15</inkml:trace>
  <inkml:trace contextRef="#ctx0" brushRef="#br0" timeOffset="213770.58">22348 5422 1011 0,'-20'12'529'0,"0"-4"-93"0,3 1-60 16,2-1-79-16,3-2-79 0,12-6-44 0,-17 10-34 0,17-10-45 16,-11 9 1-16,11-9-16 15,0 0-14-15,0 0-14 0,9 15-9 0,-9-15-8 0,25 4-10 16,-4-6-9-16,6-4-2 0,6 0-30 16,3-3-42-16,-1-2-44 0,0-2-41 0,-1-2-50 0,-2-1-35 15,-1-2-88-15,-2-1-16 16,-4-2 26-16,-2 0 62 0,-5-1 133 0,-1-1 168 15,-7 4 107-15,-1 0 64 16,-6 2-51-16,-3 17 41 0,-4-30-79 0,-5 13 35 0,-3 2-52 16,-6 2 35-16,-3 2-64 0,-10 2 43 0,-5 0-62 0,-1 5 64 15,-3 2-49-15,-1 6 55 0,0 1-48 16,1 3 36-16,1 5-16 0,4 3-18 0,0 4-18 16,7 3-16-16,2 3 18 0,4 2-47 0,6 2 40 15,5 1-4-15,8-4-23 0,5 0-41 16,7 4 32-16,8-3-40 0,7-2 30 0,7-3-41 15,13-2 2-15,-3-8 2 0,5-5 1 0,1-5 33 0,2-6-43 16,0-5 44-16,-5 0-43 0,-2-7 51 16,-3 0 22-16,-6-2 19 0,-4-1-2 0,-8-3-4 15,-5-2-48-15,-8 2 28 0,-6-2-44 0,-5-1 16 16,-8-5-27-16,-10 2-14 0,-6 2 6 16,-7 4 5-16,-13 1-8 0,-7 4-1 0,-3 6-15 15,8 7-29-15,1 4-37 0,1 2-58 0,5 4-141 16,5 4-72-16,2 2-814 0,10 5-927 0</inkml:trace>
  <inkml:trace contextRef="#ctx0" brushRef="#br0" timeOffset="214539.21">21916 6859 762 0,'0'0'645'0,"0"0"-156"0,0 0-61 0,0 0-65 16,2-19-90-16,-2 19-39 0,0 0-37 0,0 0-36 0,0 0-26 16,0 0-24-16,0 0-12 15,0 0 12-15,0 0 17 0,-1 26-48 0,0-8 11 0,1 1-45 16,-1 6 22-16,0 0-15 16,0 0-37-16,1 1 24 0,-2 1-47 0,4-3 37 0,-1-1-36 15,1-1 26-15,1-5-34 16,1 0-6-16,-4-17-81 0,7 21-52 0,-7-21-47 0,11 10-51 15,-11-10-76-15,0 0-142 0,22-5-419 16,-22 5-510-16</inkml:trace>
  <inkml:trace contextRef="#ctx0" brushRef="#br0" timeOffset="214719.49">22042 7010 1291 0,'3'-18'432'0,"-3"18"-65"16,2-25-29-16,-2 25-41 0,0-25-26 0,0 25-15 0,0-19 1 16,0 19-66-16,0 0 14 0,-2-20-63 15,2 20 15-15,0 0-58 0,0 0 37 0,0 0-44 0,0 0 37 16,0 0-22-16,0 0-19 15,0 0-16-15,2 31 27 0,0-13-58 0,1 4 25 16,1-2-58-16,0 2 48 0,1 0-62 16,2-1 8-16,-1-2-7 0,0-1-44 0,1-5-62 15,0-1-73-15,-7-12-51 0,10 14-84 0,-10-14-102 0,0 0-233 16,0 0-281-16,0 0-599 0</inkml:trace>
  <inkml:trace contextRef="#ctx0" brushRef="#br0" timeOffset="-214617.35">21890 6985 951 0,'0'0'614'0,"-22"-11"-147"16,22 11-85-16,-14-8-93 0,14 8-69 0,0 0-38 0,-5-13-34 16,5 13-25-16,10-11-18 0,-10 11-18 0,23-14-12 15,-5 5-18-15,3 5-7 0,2-4-10 16,-1 4-7-16,3-2-8 0,0 1-10 0,0 1-6 0,-1 1-77 16,-1-1-82-16,-3 1-55 15,-3 0-201-15,-17 3-485 0,25-2-515 0</inkml:trace>
  <inkml:trace contextRef="#ctx0" brushRef="#br0" timeOffset="-214237.64">22082 6959 779 0,'-26'13'578'0,"0"0"-128"16,-3 2-69-16,0-1-27 15,2 0-58-15,0 0-31 0,1 0-40 0,6-3-10 0,2 0-50 16,0 0-18 0,4-1-44-16,3 0 8 0,3-1-39 0,8-9 9 0,-6 20-35 0,6-20 8 15,4 25-21-15,6-9 20 16,3 0-35-16,3-1 6 0,8 3-29 0,2-3 42 0,3 0-36 15,2-3 23-15,1-2-44 0,1-4 6 0,-3-4-36 0,0-4-11 16,6-2-17-16,-1-4-20 16,0-5-13-16,-2-1-11 0,-1-2 1 0,-4-4 18 0,-3 1 24 15,-4-7-3-15,-5 2 36 0,-4-2-7 16,-5 1 26-16,-5-3 6 0,-3 0 8 0,-4-4-14 16,-4-2 29-16,-3 3 15 0,-3 2-70 0,-4 1 115 15,-4 4 4-15,-4 2 12 0,-5 3-15 0,-4 6-4 16,-4 3-6-16,2 5 20 15,-9 7 10-15,1 2 22 0,-1 6 11 0,-6 6-4 0,5 6 30 16,3 2-61-16,8 4 1 0,4 6-26 16,12-3 35-16,5 2-26 0,8 4-40 0,4 1 30 0,9 4-41 15,6-4 35-15,10 7-48 0,7-5 38 0,7-6-49 16,6-3 39-16,6-4-33 0,4-10-73 16,-4-9-1-16,1-6-49 0,3-7-16 0,10-6-20 0,-3-7 13 15,0-7-40-15,-4-4-65 0,-3-6-174 16,-5-1-533-16,-9-5-650 0</inkml:trace>
  <inkml:trace contextRef="#ctx0" brushRef="#br0" timeOffset="-196167.32">20146 7629 1524 0,'0'0'600'0,"-14"-4"-108"16,14 4-124-16,0 0-61 0,0 0-62 0,0 0-49 0,-20 3-38 16,20-3-35-16,0 0-23 0,0 0-17 15,0 0-8-15,-3 15 49 0,3-15-55 0,2 17 43 16,-2-17-63-16,6 29 35 16,0-8-15-16,1 1-7 0,0 9 15 0,-1-8-40 0,1 9-14 15,-2-3-14-15,2 3 9 0,-4-4-6 16,-1-1-5-16,0 0-35 0,-1 2 38 0,-1-2-36 15,0 0 46-15,-1 1-45 0,-1-5 45 0,0 2-43 0,-1-2 31 16,-1 0-29-16,-1-4 14 0,1-3-87 16,0-1-64-16,4-15-107 0,-8 21-122 0,8-21-291 0,-12 13-297 15,12-13-673-15</inkml:trace>
  <inkml:trace contextRef="#ctx0" brushRef="#br0" timeOffset="-195777.58">19895 8147 563 0,'0'0'672'16,"0"0"-137"-16,-16-8-81 0,16 8-61 0,0 0-66 0,0 0-59 15,-12-10 8-15,12 10-44 0,0 0 24 16,0 0-42-16,0 0 0 0,0 0-14 0,0 0-37 16,-11-7-10-16,11 7 13 0,0 0 6 0,0 0-5 0,0 0-15 15,7 21-21-15,-7-21-17 16,11 25-19-16,-3-8-20 0,1 1-13 16,1 1-14-16,3 1 4 0,1 2-22 0,0-4 0 0,1 0-6 15,-1-3 0-15,3 1-4 0,1-3-3 0,-2-1-1 16,2-3-3-16,-1 0 3 0,-1-5-1 15,1 0 1-15,-17-4-3 0,30 0 0 0,-12-4-2 0,2-3 9 16,-2-2-12-16,1-4-3 0,1-8-8 0,1-1-12 0,-3-6-24 16,-4 1-49-16,1 1-44 0,-3-2 16 15,-4 6-76-15,1 0-38 0,-3 1-90 0,-1 2-81 0,-2 3-171 16,-3 16-712-16,4-21-1023 16</inkml:trace>
  <inkml:trace contextRef="#ctx0" brushRef="#br0" timeOffset="-188747.04">20270 8185 393 0,'0'0'467'0,"0"0"-129"15,14-11-48-15,-14 11-55 0,14-13-27 16,-14 13-23-16,18-12-24 0,-8 2-17 0,-2 2-7 0,2-3-23 16,-1 1-16-16,-9 10 5 15,13-17 1-15,-13 17-8 0,10-19 2 0,-10 19-8 0,3-17-13 16,-3 17 6-16,-3-21-10 15,3 21-3-15,-13-20-2 0,3 10-13 0,-5-2 6 0,-2 3-19 16,-4 0 0-16,-2 2-2 0,-2 1 15 0,-3 3-8 16,-2 0 14-16,0 3-4 0,1 0 16 15,-1 1-40-15,4 2 25 0,1-3-32 0,7 2 17 0,18-2-36 16,-25 5 18-16,25-5-27 0,0 0 24 16,0 0-25-16,0 0 21 0,0 0-24 0,9 8 21 15,-9-8-31-15,38-5 27 0,-12 0-13 16,1-1 22-16,4-1-11 0,-5 1-2 0,-1 0 2 0,-4 0-2 15,-3 3-1-15,-18 3 5 0,23-5 0 0,-23 5-9 0,0 0 9 16,0 0 0-16,0 0-28 16,-3 17 24-16,-13-5-21 0,-7 4 24 0,-4 2-25 0,-3 1 26 15,-3 0-26-15,0 0-6 16,2 0 14-16,3-2-1 0,6 0-1 0,6-3 3 0,6 0-1 16,5-1 1-16,5-13 3 15,4 19 1-15,5-10-1 0,6 3 0 0,3-3-8 0,4 0 1 16,1-1 14-16,-1 2-2 0,2-2 4 15,-2-1 12-15,-4 2-21 0,0-1 24 0,-6 0-24 0,-1 1 23 16,-11-9-23-16,9 16 22 0,-9-16-23 0,1 17 30 0,-1-17-34 16,-9 20 24-16,-1-9-27 15,1 0 28-15,-5 1-25 0,2-3 24 0,-1-1-26 0,-1 0 12 0,1-2-54 16,13-6-16-16,-21 9-60 16,21-9-49-16,-17 3-39 0,17-3-91 0,0 0-192 0,-24-3-391 15,24 3-513-15</inkml:trace>
  <inkml:trace contextRef="#ctx0" brushRef="#br0" timeOffset="-187627.59">19466 7653 510 0,'0'0'598'0,"0"0"-78"0,-2-19-134 15,2 19 25-15,-3-15-72 0,3 15-43 0,-4-15-27 16,4 15-30-16,0 0-21 15,-7-18-24-15,7 18-14 0,0 0-19 0,-8-17 21 0,8 17-71 16,0 0-9-16,0 0-36 0,-7-10 22 0,7 10-25 0,0 0 25 16,-7 13-6-16,7-13 3 0,-9 31-25 15,3-9-12-15,2 2-1 0,-1 8 7 0,2 3-6 16,2 1-8-16,0 0-9 0,0 0-6 16,1 1-7-16,1 1-2 0,1-1-15 0,0-1 15 0,-1-1-13 15,1 1 7-15,0-7-19 16,0-1 17-16,0 1-18 0,-1-1 14 0,-1 0-14 0,0-2 14 0,0-2-19 15,-2 0 15-15,-1-1-9 16,-1-4-5-16,-1 4-9 0,-1-4-2 0,1-3-11 0,-2-1 2 16,1-1 5-16,6-14-4 0,-10 19 4 0,10-19 18 0,-7 17 2 15,7-17 0-15,0 0 2 0,-8 17-1 16,8-17 0-16,0 0-1 0,0 0 1 0,-8 12-10 16,8-12 4-16,0 0 12 15,0 0-10-15,0 0 6 0,0 0-6 0,0 0 1 0,0 0-17 16,-8-12-10-16,8 12-53 15,0 0 34-15,-2-17-26 0,2 17 33 0,0-21-31 0,0 21 21 16,2-28-17-16,0 11 25 0,1-4-12 16,-1-3 16-16,2-1-8 0,0 0 21 0,1-9-7 0,1 1 18 15,-1-2-8-15,-1 2 18 0,1-1-8 0,1 0 9 0,-2 0-5 16,2 3 12-16,-3 4-9 0,2 0 12 16,-2-3-10-16,-1 4 11 0,2-6-14 0,0 5 9 15,0 0 0-15,1-2 3 0,-1 3-12 16,0 0 13-16,1 0 5 0,-1 0-1 0,1 2 2 0,0 0 3 15,0 2 26-15,0 1-2 16,-2 3 25-16,0 3 8 0,-3 15 3 0,3-23 4 16,-3 23 3-16,2-18-7 0,-2 18-13 0,0 0-9 0,-2-15-10 15,2 15-7-15,0 0-3 0,-19 8-10 16,5 8-13-16,-7 4 9 0,1 4-2 0,-3 3 5 0,0 0 36 16,0 0-48-16,3 1 37 0,0 0-6 15,3-3-8-15,2-1-6 0,2-1-12 0,2-4 11 16,2-2-8-16,2-5 2 0,2 2-3 15,5-14-2-15,-9 16-2 0,9-16-16 0,-6 13-18 0,6-13 41 16,0 0-2-16,0 0-3 0,0 0-10 0,0 0 10 0,0 0-2 16,0 0 1-16,20-18 5 0,-9 3-45 15,3-2 44-15,-1-1-41 0,6-2 46 16,-4-2-43-16,2 2 45 0,-3 2-47 16,3-3 12-16,-4 5-2 0,2 0 10 0,-2 1 2 0,0 3 2 15,1-1 2-15,-3 4 2 0,1 1 0 16,-12 8 0-16,17-13 3 0,-17 13-2 0,17-5 1 0,-17 5 10 15,0 0 6-15,24 1 9 16,-24-1 38-16,20 12-34 0,-8-3 37 0,1 2-46 0,0 3 30 16,2-1-41-16,-1 3 27 0,2-1-33 0,-2 0 33 0,2 0-32 15,-1-3 24-15,2 3-18 0,0-3-4 16,0 1-4-16,0-1-60 0,-1-1-101 0,0-6-111 16,-2 0-164-16,-14-5-288 0,25 4-319 15,-25-4-793-15</inkml:trace>
  <inkml:trace contextRef="#ctx0" brushRef="#br0" timeOffset="-185591.86">19182 6742 349 0,'0'0'555'0,"0"0"-108"0,12-10-125 0,-12 10-25 0,0 0-87 0,10-10 38 0,-10 10-75 16,0 0 28-16,0 0-7 15,6-13-22-15,-6 13-16 0,0 0 0 0,0 0-6 0,-4-12-23 16,4 12-20-16,0 0-20 15,-14-13 4-15,14 13-15 0,-14-12 1 0,14 12-22 0,-18-11-10 16,18 11 2-16,-21-14-3 0,9 5-8 0,-3 0-5 16,-1-1-4-16,-2 1-2 0,0-2-14 15,-2 1 3-15,-5-3 47 0,0 0-49 0,-3 0 7 0,-1-1-17 16,-2 2 36-16,-2-2-41 16,-2 2 34-16,-2-1-39 0,-2 3 35 0,0-1-37 0,0-1 34 0,-1 1-37 15,2-1 35-15,0 2-49 16,2 0 40-16,1-1-27 0,2 1 38 0,2 0-34 0,2 1 31 15,6 1-37-15,-1 1 41 16,1 0 3-16,1-1-3 0,1 1 4 0,0 0-11 0,0 1-2 16,0 2-4-16,1 0-8 0,1 0-7 0,1 1 13 0,-2 1-2 15,1 0-1-15,-2 1-2 0,2 1-2 16,0 0-1-16,-1 0 1 0,2 1 0 0,0 0-2 0,0 2 1 16,1-1 0-16,-1-1 4 0,2 2-6 15,16-3 0-15,-29 3-1 0,29-3-14 0,-27 4 7 16,27-4 14-16,-27 2 4 15,27-2-8-15,-23 3 0 0,23-3 0 0,-18 1 0 0,18-1 4 16,0 0 0-16,-21 0-8 0,21 0 0 0,0 0 2 0,-18-4-2 16,18 4-13-16,0 0 14 15,-12-8 1-15,12 8 1 0,0 0 0 0,-8-13-2 16,8 13 0-16,0 0-1 0,-5-19 1 0,5 19 2 16,0 0-1-16,-5-20 4 0,5 20-4 0,-1-17-1 0,1 17 1 15,-4-23-45-15,4 23 53 0,-3-23-49 16,3 23 55-16,-3-24-38 0,3 24 39 0,-1-19-39 15,1 19 41-15,-2-21-39 0,2 21 40 16,-2-19-40-16,2 19 40 0,-1-20-39 0,1 20 4 0,-3-17 5 16,3 17-9-16,-3-17 15 0,3 17-12 0,-5-16 12 0,5 16 6 15,-4-14-1-15,4 14 0 16,0 0 0-16,-7-16 3 0,7 16-2 0,0 0 0 0,-4-15 0 16,4 15-2-16,0 0-5 15,0 0 9-15,-7-13-6 0,7 13 2 0,0 0 4 0,0 0 0 16,0 0 0-16,-6-13 0 15,6 13-1-15,0 0 0 0,0 0 0 0,0 0 1 16,0 0-2-16,-8-11 1 0,8 11-5 0,0 0-5 0,0 0 14 0,0 0-8 0,0 0-7 16,0 0 16-16,0 0-3 15,0 0 1-15,0 0-1 0,0 0-1 0,0 0 1 0,-8-10-1 16,8 10-1-16,0 0 1 0,0 0-8 16,0 0 12-16,0 0-4 0,0 0-6 0,0 0 7 15,0 0-1-15,0 0 0 0,0 0 4 16,0 0-1-16,0 0-6 0,0 0 1 0,0 0-1 0,0 0 4 15,0 0-4-15,0 0-7 0,0 0 1 0,-12 12 9 0,12-12-5 16,-8 13 0-16,8-13 6 16,-11 21 0-16,4-8 0 0,-2 2-1 0,-1 1 36 0,1 2-38 15,-1-2 32-15,0 1-43 0,0 0 42 16,3 1-46-16,-3-3 42 0,4 0-19 0,0-3 13 16,6-12-8-16,-8 23 1 0,8-23-3 15,-6 18-3-15,6-18-4 0,-5 14 1 0,5-14 0 0,0 0-3 16,-4 14 0-16,4-14-2 15,0 0 1-15,0 0-2 0,0 0 2 0,0 0 0 0,0 0-12 16,12-6 16-16,-12 6-45 0,13-22 49 0,-5 10-37 0,2-4 41 16,-1 0-39-16,1-2 42 15,1 0-40-15,-2 1 4 0,-1 1 4 0,0-1 3 16,0 4 3-16,-2 0 2 0,0 1 2 0,-6 12-7 16,9-22 3-16,-9 22 9 0,9-20-4 0,-9 20 7 0,6-16-2 15,-6 16 2-15,5-16-1 0,-5 16 0 16,4-14 0-16,-4 14 1 0,0 0 0 0,6-18-2 15,-6 18 1-15,0 0-13 0,0 0 7 0,3-13 2 0,-3 13 1 0,0 0 4 16,0 0 0-16,0 0 0 16,0 0-2-16,6-13 1 0,-6 13-1 0,0 0-3 0,0 0 5 15,0 0-1 1,15-3 4-16,-15 3 4 0,18 2 8 0,-18-2-5 0,30 2 9 16,-12 0-5-16,3-1-2 0,5 1-2 15,1-2-2-15,1 0-3 0,-1 0-4 0,3 1 1 0,-2-1-60 16,-3 0-158-16,-4-1-255 15,-21 1-749-15,30-3-959 0</inkml:trace>
  <inkml:trace contextRef="#ctx0" brushRef="#br0" timeOffset="-179427.28">19370 9076 856 0,'-21'-4'537'16,"21"4"-123"-16,-27-2-127 0,10 4 14 15,-5 2-113-15,0 1-1 0,0 2-89 0,1 2 31 16,0 1-76-16,4 2 34 0,1 0-14 0,3 0-20 0,5 1-15 16,1-1 0-16,7-12-11 0,-2 25-6 15,6-11-4-15,4 0-2 0,3 2-4 0,2-2-3 16,4 3 4-16,0-3-13 0,0 1 2 16,-1-4-8-16,-3 2 17 0,0-2-9 0,-4 0 7 15,-9-11-11-15,9 19 16 0,-9-19-13 16,-2 20 14-16,-4-7-14 0,-8 2 8 0,-5 3-7 0,-5-1 10 15,-5 0-18-15,-4-1-13 0,-3 0-26 0,-1-1-19 0,-1 0-18 16,4-5-17-16,3-1-61 0,8-2 10 16,23-7-90-16,-25 1-184 0,25-1-218 0,0 0-175 0</inkml:trace>
  <inkml:trace contextRef="#ctx0" brushRef="#br0" timeOffset="-178347.52">19397 9088 1227 0,'0'0'532'15,"7"-13"-82"-15,-7 13-62 0,0 0-85 0,0 0-34 0,0 0-43 16,-4-14-38-16,4 14-34 0,0 0-26 0,-19 13-3 0,11-4 4 16,0 5-52-16,1 2 11 0,-1 3-40 15,4 2 17-15,2 2-39 0,4 1 20 0,2 0-35 16,1 1 17-16,7 2 1 0,1 1-1 16,4-3-6-16,0-3-9 0,3 1 1 0,1-5-18 0,-3-5-18 15,1-2-30-15,1-3-31 0,-5-4-24 16,-15-4-15-16,29 2 15 0,-29-2 28 0,25-6 14 0,-25 6 12 15,17-12 8-15,-17 12 18 16,8-17-1-16,-8 17 21 0,0-17 21 0,0 17 18 16,-11-21 28-16,3 11 5 0,-1 0 28 0,-2 1-18 0,11 9 31 15,-17-11-48-15,17 11 14 16,-14-9-46-16,14 9 21 0,0 0-37 0,0 0 17 0,0 0-24 0,0 0 29 16,0 0-10-16,-2 16-7 15,2-16 0-15,21 16-3 0,-5-7-2 0,5-2-2 0,2-1-2 16,0-3-7-16,0 0 7 15,-2-3 4-15,-1-2-8 0,-1-1-43 0,-2 0 51 0,-3-1-19 16,-14 4 23-16,17-11-29 0,-17 11 27 0,0 0-41 0,-2-17 43 16,2 17-32-16,-25-13 36 0,4 5-40 15,-4 2 32-15,-3 2-27 0,-8 0 32 0,9 0-30 0,0 1 32 16,4-1-34-16,4 2 14 16,19 2-24-16,-18-4 40 0,18 4-72 0,0 0-27 0,0 0-26 15,18-16-16-15,3 7-4 16,9-1 6-16,3 0 19 0,3-1 23 0,1 1 10 0,0 1 3 15,-4 2 10-15,-6 2 20 0,-4 1-41 0,-4 3 73 0,-19 1 12 16,29 2 100-16,-29-2 21 0,22 11 4 16,-22-11-18-16,10 19 12 0,-10-19-29 0,2 28 14 15,-4-9-49-15,0 3 16 0,-1 1-15 16,1 0-8-16,0 2-12 0,2-2-8 0,1 1-42 0,1-1 31 16,2 0-22-16,1-3 28 15,1 1-34-15,4-3 28 0,-1 0-29 0,-1-3 27 0,0-3-27 0,-8-12 24 16,16 17-26-1,-16-17 22-15,0 0-19 0,12 9 31 0,-12-9-34 0,0 0 28 16,0 0-2-16,5-16 0 0,-5 16-2 0,-6-27 8 0,-2 6-27 16,-2-6 29-16,-3-2 9 0,2-4-42 15,1 0 38-15,2-3-39 0,3-1 31 0,3 1-35 16,3 1 33-16,4 3-34 0,3 0 33 16,1 5-36-16,0 6 25 0,4 2-23 0,-2 4 36 0,3 3-37 15,-1 3 32-15,-13 9-31 0,24-6 32 16,-24 6-32-16,20 5 33 0,-20-5-53 0,17 14 50 0,-17-14-32 15,9 23 45-15,-9-23-29 0,-2 31 21 0,-3-11-29 0,-5 0 31 16,1-1-36-16,-2-1 36 16,2-1-48-16,0-5 15 0,9-12-56 0,-7 17-25 15,7-17-41-15,0 0-41 0,0 0-13 16,0 0-10-16,16 4 0 0,-3-8-8 0,1-3 10 0,4-1-4 16,1 0 41-16,-3-1 30 15,-2 2 33-15,-1 2 75 0,-13 5 38 0,19-7 31 0,-19 7 22 16,15-4 16-16,-15 4 36 0,0 0 8 15,0 0 4-15,18-1 5 0,-18 1-5 0,0 0 16 16,0 0-18-16,0 0 4 0,7 12-31 0,-7-12-6 0,0 0-48 0,0 0-33 16,0 0 28-16,0 0 12 15,6 12-34-15,-6-12 15 0,0 0-24 0,17-3 18 0,-17 3-26 16,21-12 20 0,-9 4-22-16,2-3 12 0,1 0-17 0,-2 0 25 0,-4 1-22 0,1-1 52 15,-10 11-15-15,11-16 45 16,-11 16-54-16,5-15 40 0,-5 15-50 0,0 0 34 0,-7-14-57 15,7 14 47-15,-17-5-53 16,17 5 46-16,-25 4-46 0,8 0 40 0,-3 3-44 0,2 3 38 16,1 1-41-16,2 0 39 0,2 4-49 0,4 1 48 0,3-2-56 0,4 2 58 15,4 0-9-15,4 2 1 16,4-1-4-16,5-2-40 0,8 1 66 0,4-1-29 0,5-2 19 16,3-3-25-16,5-4 31 15,4-4-37-15,4-4 19 0,1-4-107 0,6-7-137 0,-4-8-140 0,-8-1-342 16,1-3-328-1,-5-3-789-15</inkml:trace>
  <inkml:trace contextRef="#ctx0" brushRef="#br0" timeOffset="-177086.19">19442 5530 628 0,'0'0'531'0,"0"0"-130"0,-13 5-87 16,13-5-41-16,0 0-34 0,0 0-33 16,-14 8-41-16,14-8-18 0,0 0-15 0,0 0 15 0,0 0 9 15,0 0 8-15,-11 8 26 16,11-8-25-16,0 0 26 0,0 0-50 0,0 0 26 15,0 0-52-15,0 0 17 16,0 0-18-16,0 0-21 0,0 0-8 0,-7 10-32 0,7-10 24 0,0 0-53 16,0 0 35-16,0 0-38 0,0 0 28 0,0 0-40 0,0 0 33 15,23-8-7-15,-7-1-8 16,4-1-2-16,6-5-1 0,1-1-13 0,1-1-4 0,2-1-20 16,0 0-2-16,0 0-10 15,-1-1 37-15,-3 2-29 0,-2-1 31 0,-2 1-35 0,-5 3 29 0,-1 1-74 16,-3-1-25-16,-2 3-26 15,-2 0-15-15,-9 11-3 0,12-18-55 0,-12 18 42 0,7-16-52 16,-7 16 87-16,0 0-41 0,3-19 72 0,-3 19-30 0,0 0 68 16,-3-16-40-16,3 16 62 15,0 0-47-15,-11-12 65 0,11 12-21 0,0 0 76 0,-19-7-26 16,19 7 83-16,-16-5-30 0,16 5 48 16,-18-3-36-16,18 3 46 0,-16-3-20 0,16 3-3 15,0 0-14-15,-22-2-9 16,22 2-20-16,0 0-17 0,0 0-12 0,-18-2-6 0,18 2-9 0,0 0-6 15,0 0-4-15,0 0-7 0,0 0-4 0,0 0 6 16,0 0-5-16,0 0 19 0,0 0 0 16,10 22-5-16,2-14-3 0,4 1-3 0,-1 1-2 0,2 0-3 15,0 0-1-15,-1 2 34 0,-2-2-39 16,0 1 40-16,-3-1-35 0,-2 0 33 0,-1 3-36 0,-3 0 30 16,-5-13-9-16,1 27-1 15,-5-11-6-15,-4 5-8 0,-1-2-30 0,-1 0 33 0,-2-1-51 16,2-2-44-16,0-1-104 15,3-5-99-15,7-10-101 0,-9 12-248 0,9-12-406 0,0 0-792 0</inkml:trace>
  <inkml:trace contextRef="#ctx0" brushRef="#br0" timeOffset="-176867.36">20008 5176 919 0,'0'0'700'0,"-13"-10"-93"0,13 10-155 15,0 0-74-15,-14-7-116 0,14 7-29 0,0 0-77 0,0 0 9 16,0 0-68-16,-15 7 18 0,15-7-57 16,-2 16 29-16,2-16-21 0,3 25-15 0,1-10-10 0,4 3-10 15,0-1-3-15,2-1 23 16,2-1-42-16,0 0 26 0,2-4-108 0,-3-3-55 0,1-1-54 16,-12-7-46-16,21 7-48 0,-21-7-98 15,0 0-79-15,24 2-382 0,-24-2-411 0</inkml:trace>
  <inkml:trace contextRef="#ctx0" brushRef="#br0" timeOffset="-176357.37">20130 5286 904 0,'0'0'460'0,"0"0"-50"0,-9-13-115 0,9 13 32 0,0 0-101 16,0 0-16-16,-9-10-88 0,9 10 20 15,0 0-78-15,0 0 34 0,0 0-64 0,0 0 38 0,0 0-60 16,-6 14 43-16,6-14-57 16,0 0 46-16,1 17-55 0,-1-17 46 0,0 0-10 0,4 16 1 15,-4-16-8-15,0 0 0 0,0 0 7 16,6 13 41-16,-6-13 35 0,0 0 15 0,0 0-12 0,0 0 25 15,11-12-6-15,-11 12 4 0,0 0 10 0,3-19-22 0,-3 19-38 16,-1-19-4-16,1 19-15 16,0-18-12-16,0 18-9 0,0 0-9 0,0-21-7 15,0 21-7-15,0 0-9 0,5-17 4 16,-5 17-1-16,0 0-4 0,18-6 0 0,-18 6-2 0,21 2 1 16,-6 2-4-16,-1 3 36 15,3 1-41-15,0 1 36 0,0 1-42 0,-2 0 28 0,1 2-28 16,-3-1 31-16,-3-1-39 15,0-1 45-15,-10-9-4 0,14 17-32 0,-14-17-58 0,8 12 13 16,-8-12-57-16,0 0-28 0,0 0-41 0,0 0-37 0,0 0-13 16,0 0-13-16,0 0-7 0,0 0 12 15,8-21-1-15,-8 21 49 0,3-32 6 0,-2 9 53 0,0-2 50 16,1-2 77-16,0 1 26 0,-1-3 36 16,2 2-9-16,-2 0 47 0,2 2-17 0,-2 3 80 0,-1 3-22 15,0 19 68-15,1-26-54 16,-1 26 32-16,0-19-32 0,0 19-31 0,0 0-28 15,0-19-62-15,0 19 29 0,0 0-42 0,0 0 71 0,0 0-31 16,3 20 34-16,1-2-8 16,-2 4-8-16,2 1-13 0,1 2-12 0,1 2-11 0,1 1-9 15,1-3-6-15,1-4-11 0,-2 0 29 16,2-1-40-16,3-3 39 0,-1-2-45 0,2-3 37 0,2-4-41 16,2-4 23-16,-17-4-88 0,34-4-70 15,-14-2-120-15,-1-5 15 0,-4-3-49 0,-3-1-85 0,-8-2-128 16,-5-1-329-16,-4-1-425 15</inkml:trace>
  <inkml:trace contextRef="#ctx0" brushRef="#br0" timeOffset="-175917.6">20377 4997 971 0,'-19'-5'589'0,"5"1"-176"16,14 4-26-16,-21-4-150 15,21 4-17-15,0 0-89 0,0 0 21 0,-17 2-79 0,17-2 31 16,0 0-66-16,15 17 38 16,0-9-60-16,4 2 42 0,5-2-58 0,8 1 41 0,0 0-49 15,0-3 46-15,1 1-50 16,-5-3 50-16,-2-1-55 0,-2-1 52 0,-1 0-56 0,-5-1 55 0,-18-1-32 15,30-3 64-15,-15 0-47 16,-15 3 52-16,26-9-54 0,-14 3 49 0,0-2-48 0,-3 0 53 16,-9 8-45-16,15-15 43 0,-15 15-29 15,7-16 47-15,-7 16-49 0,0 0 40 0,5-18-46 0,-5 18 34 16,0 0-49-16,-3-15 31 0,3 15-47 0,0 0 35 0,-11-8-45 16,11 8 25-16,0 0-34 15,-23 8 5-15,11 0 39 0,3 4-39 0,-1 2 37 0,2 3-41 16,1 0 38-16,3-1-40 15,3 2 36-15,1 0-38 0,4 2 42 0,1 0-5 16,5-2-3-16,-1 0-3 0,3-1 0 0,2-4-3 0,-1 1 1 16,1-3-25-16,-3-1-12 0,-1-3 45 15,-10-7-2-15,18 12-11 0,-18-12 11 0,11 8 4 0,-11-8 26 16,0 0 1-16,0 0-4 0,16 5-8 16,-16-5-5-16,0 0-5 0,0 0 3 0,0 0-13 15,-4-22 7-15,4 22 4 0,-7-15-3 16,7 15-8-16,-8-16 4 0,8 16-9 0,-6-16-2 0,6 16-4 15,-2-17 9-15,2 17-16 0,3-22-12 0,4 9 9 0,4-2-28 16,3 0-88-16,2 0-17 16,4-4-137-16,4 1-43 0,0 2 9 0,2-1-88 0,2-4-93 15,4 0-335-15,3 2-397 16</inkml:trace>
  <inkml:trace contextRef="#ctx0" brushRef="#br0" timeOffset="-175117.59">21307 4809 573 0,'0'0'644'16,"0"0"-85"-16,0 0-134 15,-19-5 2-15,19 5-146 0,-20 5-2 0,20-5-54 0,-27 8-88 16,9 1 12-16,1 1-71 0,0 5 19 0,2 0-54 0,1 1 35 16,2 3-58-16,0 0 37 15,4 2-53-15,1-1 44 0,3 3-53 0,2-5 44 0,1 0-52 0,3 0 39 16,0-2-41-16,3 0 49 16,0-2-7-16,3-1-5 0,3-3-4 0,0-2-4 0,2-3-5 15,-13-5-11 1,26 4-67-16,-26-4 37 0,29-3-57 0,-14-1 41 0,0-2-54 0,-1 0 56 15,-2-1-42-15,-1 0 66 0,1 0-49 0,-12 7 61 0,16-16-50 16,-16 16 64-16,12-15-54 16,-12 15 55-16,10-12-46 0,-10 12 50 15,9-13-50-15,-9 13 54 0,12-10-57 0,-12 10 49 0,11-9-55 16,-11 9-8-16,13-8 25 0,-13 8 49 0,15-9-50 0,-15 9 61 16,17-8-64-16,-17 8 63 15,19-11-53-15,-19 11 54 0,22-12-54 0,-10 5 53 0,-1 0-54 16,0-2 56-16,-1 0-54 15,1 0 53-15,-1 0-49 0,-1 0 53 0,0-1-26 0,-9 10 63 16,13-14-42-16,-13 14 65 0,9-17-52 0,-9 17 54 16,0 0-54-16,2-19 54 0,-2 19-64 15,0 0 42-15,-7-16-65 0,7 16 47 0,-12-7-59 0,12 7 47 16,-19-2-55-16,19 2 47 0,-23 6-52 16,9 0 50-16,-2 3-59 0,2 3 57 0,-2-1-52 0,5 5 51 15,1-1-55-15,1 2 49 16,4-4-47-16,1 1 51 0,4-14-52 0,-1 24 50 0,1-24-50 15,8 20 53-15,-8-20-58 0,15 17 62 0,-15-17-52 0,24 7 50 16,-24-7-55-16,33 1 58 16,-11-5-47-16,4-3 49 0,2-2-51 0,-4 0 51 0,-2 0-54 15,-3-1 71-15,0-2-36 0,-3 1 28 16,-1 0-17-16,-5 3 44 0,-10 8-40 0,17-14 37 0,-17 14-12 16,11-10-12-1,-11 10-45-15,0 0 22 0,13-9-32 0,-13 9 36 0,0 0-37 16,0 0 37-16,0 0-37 0,6 16 36 15,-6-16-40-15,-2 19 38 0,2-19-39 0,-1 21 28 0,1-21-28 16,0 21 39-16,0-21-43 0,1 19 42 0,-1-19-35 0,0 0 34 16,2 20-38-16,-2-20 42 0,0 0-37 15,0 0 37-15,0 0-41 0,0 0 40 0,0 0-37 16,0 0 37-16,0 0-43 0,7-17 22 16,-7 17-12-16,0-24 34 0,0 24-4 0,-2-31-4 0,1 14-3 15,0-1-5-15,1 0-3 16,1 0-3-16,2 1-10 0,1 1 9 0,2-3-4 0,2 2 3 0,0 5-1 15,0-1-1-15,1 5 1 0,2-2 0 0,-11 10-2 16,15-9-1-16,-15 9-12 16,0 0 12-16,18-5-1 0,-18 5 2 15,0 0-2-15,0 0 3 0,1 19 0 0,-1-19-39 0,-18 23 46 16,4-10-56-16,-2 2 29 0,-2-3-80 0,0 0 16 16,2-1-108-16,1-5 26 0,3 0-63 15,12-6-85-15,-17 4-132 0,17-4-394 0,0 0-430 0</inkml:trace>
  <inkml:trace contextRef="#ctx0" brushRef="#br0" timeOffset="-174907.29">21994 4471 656 0,'0'0'670'0,"6"-15"-97"0,-6 15-151 16,0 0-16-16,0 0-123 0,1-17-32 16,-1 17-57-16,0 0 1 0,0 0-84 0,0 0 20 0,0 0-66 15,0 0 29-15,-13 9-61 16,13-9 43-16,-8 28-31 0,4-9 30 0,-1 3-10 0,2 3-11 15,1 0-7-15,1 3-10 0,-1-1-7 0,1 0-8 0,1 1-4 16,0-2-15-16,0-1 10 16,2-2-23-16,0-5-22 0,0-3-8 0,-2-15-107 0,5 20-9 15,-5-20-110-15,0 0-102 0,11 12-654 16,-11-12-760-16</inkml:trace>
  <inkml:trace contextRef="#ctx0" brushRef="#br0" timeOffset="-174781.61">21911 4684 1041 0,'0'0'589'0,"-9"-16"-100"0,9 16-151 0,0 0-38 0,-3-17-116 16,3 17 6-16,12-13-82 0,0 7 21 0,6-1-68 0,2 0 33 16,4 0-16-16,1 3-63 0,-1-2-47 15,2 0-161-15,-2-1-244 0,2 0-431 0,1 2-472 0</inkml:trace>
  <inkml:trace contextRef="#ctx0" brushRef="#br0" timeOffset="-172837.67">18335 7682 1113 0,'0'0'667'0,"-1"-19"-111"0,1 19-124 0,-9-14-104 16,9 14-60-16,-11-8-52 0,11 8-57 16,0 0 2-16,-20 1-56 0,20-1 7 0,-21 15-48 0,9-2 9 15,0 3-39-15,-3 8 21 16,2 2-10-16,-2 1 13 0,2 3 12 0,1 1-7 0,-1 1-10 0,1 3-23 15,0-1-28-15,-1 1 29 16,0-1-39-16,0 1 48 0,0 0-52 0,1 0 36 0,-2-2-36 16,-1-1 36-16,2-1-38 0,-2-1 36 0,1-2-4 15,1 0-5-15,0-3-1 0,2-6-14 16,1 0 5-16,0-3-33 0,2-2-38 0,0-2-33 16,8-12-36-16,-11 15-11 0,11-15-9 15,-8 10-48-15,8-10 7 0,0 0-45 0,0 0 49 0,0 0-17 16,-13-8 55-16,13 8 38 0,-2-20 17 15,2 20 22-15,0-32 19 0,0 13 13 0,2-5 36 0,0 0 21 16,2-3 22-16,0 2-33 0,1-1 56 0,1-4-17 16,0 5 43-16,-1 3-20 0,2 0 30 15,-2 3-9-15,0-1 34 0,0 5 10 0,-5 15 21 0,6-21 21 16,-6 21-9-16,4-16 19 0,-4 16-21 16,0 0-6-16,6-17-21 0,-6 17-18 0,0 0-23 0,0 0-21 15,0 0-14-15,0 0-11 16,0 0 14-16,-14 19 0 0,6-1-2 15,1 4-6-15,-3 6-18 0,-1 4 5 0,3-1-12 0,2-1 1 0,0 2-5 16,3-4-4-16,2-1-6 0,0-3 2 16,3 2-3-16,1 0 32 0,1-2-42 0,2-3 35 15,-1-1-34-15,-1-5 28 0,0 0-43 16,-4-15 35-16,7 21-54 0,-7-21 67 0,8 16-46 16,-8-16 37-16,0 0-39 0,20 5 38 0,-20-5-41 15,30-11 40-15,-5-3-41 0,1-2 20 0,1-3-81 16,0 0-58-16,-1 0-73 0,-1 0-82 15,-2 2-54-15,-7 3-222 0,-4 5-456 0,-12 9-764 0</inkml:trace>
  <inkml:trace contextRef="#ctx0" brushRef="#br0" timeOffset="-170297.43">19423 5806 665 0,'0'0'448'15,"0"0"-100"-15,0 0-106 0,11-8-28 0,-11 8-58 0,0 0-11 0,0 0-48 16,18-3-1-1,-18 3-104-15,0 0 88 0,0 0-23 0,18 0 18 0,-18 0-57 16,0 0 64-16,16 6-66 0,-16-6 54 0,12 8-52 0,-12-8 32 16,13 11-15-16,-13-11 32 0,12 15-51 15,-12-15 59-15,11 17-61 0,-11-17 52 0,10 19-42 16,-10-19 50-16,5 21-51 0,-5-21 55 16,4 23-43-16,-4-23 61 0,0 25-60 0,0-25 45 0,-6 27-13 15,-1-12 2-15,-1 3-12 16,-3-2 11-16,-3 0-11 0,0 0-10 0,-3-1-8 0,-3 1-3 15,-3 0-5-15,-2-1-2 0,-1-1-5 16,-2-2-6-16,0 0-3 0,-3-1 11 0,-3-1-19 0,0 0 0 16,0-1-42-16,-1-2 58 0,0 1-17 0,2-2 14 15,0 1-18-15,5-4 9 0,1 1-17 0,0 1 16 16,0-2-13-16,2 1 18 0,1 0-19 0,-1 0 12 0,2 0-14 16,0 1 14-1,2-3-13-15,-1 3 12 0,4-1-14 0,-2 0 20 0,1 0-20 16,3 0 15-16,-1 0-19 15,2 1 19-15,-1 1-16 0,2-2 15 0,-2 3-14 0,4 1 15 0,-3-2-12 16,1 1 9-16,1-1-23 0,0 1 26 0,2 0-14 16,11-7 0-16,-19 12 4 0,19-12-5 15,-17 9 3-15,17-9-1 0,-12 8 4 0,12-8 0 0,-12 7 0 16,12-7 0-16,-12 8 1 0,12-8-8 16,-13 7 11-16,13-7 5 0,-13 10-9 0,13-10 5 0,-13 8-5 15,13-8 6-15,-16 9-3 16,16-9 2-16,-16 11-3 0,16-11 0 0,-14 8-2 15,14-8-7-15,-13 9 9 0,13-9-1 0,-10 8 1 16,10-8-2-16,0 0 0 0,-13 11-3 0,13-11 3 16,0 0 1-16,-9 10-1 0,9-10-1 0,0 0 1 0,-8 9 1 15,8-9-1-15,0 0-8 16,0 0 9-16,-9 17 1 0,9-17 1 0,0 0-2 16,-5 13-4-16,5-13 1 0,0 0 3 15,-7 18 2-15,7-18-40 0,-7 16 47 0,7-16-3 0,-8 17-2 0,8-17 0 16,-10 22-11-16,10-22 2 15,-7 20 10-15,7-20 1 0,-9 23-3 0,9-23-6 0,-9 21 2 16,9-21 3-16,-7 20 0 0,7-20 0 0,-6 19-1 0,6-19-1 16,-6 17 0-16,6-17 1 0,-6 15-22 15,6-15 17-15,-7 18 0 0,7-18 10 0,-8 19-1 0,8-19-1 16,-7 20-5-16,7-20 0 16,-8 19 3-16,8-19 0 0,-9 19 0 0,9-19-1 0,-9 20 2 15,9-20 20-15,-7 20-27 16,7-20 14-16,-7 14-25 0,7-14 28 0,-7 13-19 0,7-13 16 0,0 0-16 15,-5 14 14-15,5-14-18 16,0 0 19-16,0 0-18 0,-6 15 19 0,6-15-18 16,0 0 17-16,0 0-26 0,0 0 27 0,-6 13-15 15,6-13 21-15,0 0-28 0,0 0 22 0,0 0-17 16,-8 12 19-16,8-12-19 0,0 0 19 0,0 0-20 0,0 0 22 16,-9 9-16-16,9-9 40 15,0 0-17-15,0 0 21 0,0 0-38 0,0 0 25 0,0 0-35 16,0 0 25-16,0 0-27 15,-16-7 24-15,16 7-27 0,-5-15 26 0,5 15-29 0,-5-23 6 16,5 23-13-16,-5-28 13 0,3 12 2 0,2 16 1 0,-2-26-5 16,2 26 4-16,-3-25 0 0,3 25 4 15,-1-19 1-15,1 19-1 0,-2-18 1 0,2 18-1 0,0 0 1 16,-1-18-10-16,1 18 10 16,0 0 0-16,0 0 1 0,0 0-5 0,-3-18 0 15,3 18 5-15,0 0 2 0,0 0-3 0,0 0 0 16,0 0-1-16,0 0 0 0,0 0-16 0,-4 16 10 15,4-16 12-15,0 0-2 0,-2 23 0 16,2-23-1-16,0 18-3 0,0-18-20 0,2 18 27 16,-2-18 21-16,3 21-29 0,-3-21 24 0,7 21-27 0,-7-21 18 0,8 21-28 15,-8-21 38-15,11 19-31 16,-11-19 26-16,11 18-27 0,-11-18 24 0,11 18-25 0,-11-18 25 16,11 13-26-16,-11-13 27 15,8 12-29-15,-8-12 29 0,0 0-28 0,10 13 20 0,-10-13-18 16,0 0 30-16,0 0-29 0,11 11 20 15,-11-11-27-15,0 0 29 0,0 0-24 0,22-3 27 0,-8-3-28 16,4-3 28-16,2 1-28 0,1-3 17 0,0 0-86 0,5-2-79 16,-5 3-76-16,1 0-81 0,-9 4-297 15,3 1-295-15,-16 5-550 0</inkml:trace>
  <inkml:trace contextRef="#ctx0" brushRef="#br0" timeOffset="-165574.83">20300 11964 564 0,'0'0'531'0,"-14"19"-157"16,3-1-80-16,1 3-84 0,-1 8-14 0,-1 0-64 0,3 2 3 15,0-1-56-15,1 1 10 0,2-6-60 0,1-3 30 0,2 0-39 16,0-4 19-16,3-18-34 16,-4 24 20-16,4-24-22 0,0 0 40 0,-1 21-20 0,1-21 43 15,0 0-53-15,0 0 94 16,0 0-32-16,0 0 56 0,7-21-57 0,-7 21 57 0,1-33-63 16,-1 14 32-16,0-5 33 15,0 0-26-15,-1-1-24 0,1 1-13 0,1 5-12 0,1 1-12 16,-2 18-10-16,1-28-7 0,-1 28-14 15,4-22 7-15,-4 22 0 0,11-12-14 0,-11 12-3 0,15-3 5 16,-15 3-3-16,26 8 0 0,-10 1-2 0,2 3-8 0,1 1 9 16,-3 2-1-16,5 4-1 0,-5-5-47 15,0 3 55-15,-3-3-48 0,0 1 53 0,-3-4-51 16,-1 0 56-16,-9-11-54 16,10 16 59-16,-10-16-50 0,0 0 50 0,6 15-48 0,-6-15 53 15,0 0-24-15,0 0 47 0,0 0-13 16,0 0-15-16,-9-13 8 0,9 13-8 0,-6-26 0 15,6 26-8-15,-1-29-5 0,4 13 1 16,3-5-2-16,1 2-3 0,3 3-25 0,2 0 17 0,0 2 7 16,3 3-2-16,3 2-1 0,-2 3 1 0,0 2-2 0,3 4-2 15,-1 0 0-15,3 3-1 0,0 5-11 16,-3 1 13-16,-1 2-3 0,-1 3-37 0,-1 1 45 0,-4 2-39 16,-2 6 45-16,-2 0-41 15,-3 4 44-15,-2 2-46 0,-4-1 49 0,-2 6-7 16,-4-2 1-16,2-3-11 15,0-4-55-15,0-4-93 0,0-1-97 0,6-20-89 0,-8 21-273 16,8-21-319-16,0 0-572 0</inkml:trace>
  <inkml:trace contextRef="#ctx0" brushRef="#br0" timeOffset="-165007.23">20872 12330 782 0,'0'0'575'0,"0"0"-66"0,0 0-125 0,0 0 0 15,0 0-132 1,0 0 14-16,0 0-98 0,0 0 25 0,0 0-86 0,0 0 24 15,0 0-73-15,-11 9 35 0,11-9-65 0,0 0 41 0,0 0-60 16,0 0 38-16,0 0-48 0,13 8 48 16,-13-8-56-16,0 0 44 0,18-1-48 0,-18 1 49 0,17-5-54 15,-17 5 53-15,15-4-61 16,-15 4 60-16,0 0-55 0,19-7 62 0,-19 7-30 0,0 0 55 16,0 0-38-16,15-7 35 15,-15 7-48-15,0 0 37 0,0 0-44 0,0 0 23 0,0 0-35 16,0 0 39-16,0 0-43 0,0 0 39 15,0 0-44-15,0 0 38 0,0 0-41 0,0 0 27 16,0 0-27-16,0 0 35 0,0 0-38 0,0 0 36 0,0 0-1 16,0 0-18-16,-14 8-29 15,14-8-71-15,0 0 38 0,0 0-58 0,0 0 40 0,0 0-57 0,0 0 53 16,-5 13-48-16,5-13 54 16,0 0-39-16,0 0 57 0,0 0-33 0,0 0 49 0,0 0-47 15,0 0 61-15,0 0-36 0,0 0 48 16,0 0-32-16,0 0 37 0,0 0-28 0,0 0 38 15,0 0-27-15,0 0 32 0,0 0-27 0,0 0 41 0,0 0-39 0,13-5 39 16,-13 5-29-16,0 0 57 16,0 0-12-16,0 0 79 0,-6-16-39 0,6 16 82 15,0 0-21-15,-7-13 61 16,7 13-42-16,-9-11 37 0,9 11-12 0,-11-12-1 0,11 12 17 0,-10-10-14 16,10 10 8-16,0 0-6 15,-14-11-15-15,14 11-31 0,0 0-27 0,-9-8-23 0,9 8-18 16,0 0-15-16,0 0-8 0,0 0-9 15,0 0-5-15,0 0 0 0,16-10-8 0,1 9-2 0,7-3-6 16,2 1-1-16,6-4-4 0,3 2-2 16,1 0-3-16,-1 1-2 0,2 0-4 0,-2-1 3 15,-6 2-5-15,-1 0 2 0,-3 1-42 0,-4 0-107 0,-3 2-44 16,-18 0-59-16,23 1-93 16,-23-1-30-16,0 0-231 0,9 11-536 0,-9-11-892 15</inkml:trace>
  <inkml:trace contextRef="#ctx0" brushRef="#br0" timeOffset="-164847.75">20900 12466 1556 0,'0'0'664'0,"0"0"-153"0,0 0-126 0,14-8-61 0,-14 8-38 15,25-6-52-15,-10 2-39 16,2 2-20-16,3-3-22 0,3 3-30 0,3-1 0 0,2 0-56 16,1 0-16-1,1 0-14-15,0 1-9 0,0-1 20 0,0 2-106 0,0-1-89 16,0-1-132-16,-2 1-188 0,0 2-705 15,-2-2-919-15</inkml:trace>
  <inkml:trace contextRef="#ctx0" brushRef="#br0" timeOffset="-163527.65">14171 6828 495 0,'0'0'542'0,"0"0"-38"0,0 0-181 0,0 0 4 0,0 0-97 16,0 0 6-16,0 0-103 0,0 0 25 16,0 0-79-16,0 0 31 0,0 0-71 0,0 0 43 0,0 0-72 15,0 0 49-15,0 0-59 16,0 0 45-16,4 16-14 0,-4-16 1 0,4 16-8 0,-4-16-4 16,6 26-5-16,-2-9-1 0,1 5-9 15,-1 0 9-15,0 5-8 0,2 2 9 16,0 6 36-16,-1-1-7 0,1 3-9 0,-2-1-6 15,3 3-6-15,-3 1-7 0,3-1-3 0,-4 4 1 0,1 0-1 16,-2 0-5-16,1 1 24 0,-2 3 29 0,-1 1-17 0,-1 2 1 16,1-3-5-16,-3 2-7 0,7 0-13 15,-8 10 8-15,2-8 19 0,0 13 34 0,0 1-38 16,-1 1 46-16,-2-3-2 16,3 0-17-16,2-2-12 0,-2-10-15 0,2-1-3 15,0 3-16-15,0-1 4 0,2-1-7 16,-2-2 1-16,2 2-13 0,2-1-3 0,-3 0-1 15,2-1 0-15,-1 1 0 0,2-2-3 0,-2-1-30 0,0-2 25 16,-1-1 1-16,3-2 12 0,-2-1 0 0,0-1 6 16,-1-2-13-16,0 0 5 0,-7-1-14 0,6 0 14 15,-2 0-5-15,0-1 31 0,1 0-17 16,-3 0 14-16,0 1-19 0,1-1 19 0,-1 0-20 0,-3-3 18 16,4 0-43-16,-3-2 38 0,-1 0-26 15,1-6-1-15,-1-1 8 0,2-1-8 0,-1-1 1 0,3-3 1 16,-1-2 21-16,0-3-21 15,1 3 13-15,3-17-26 0,-5 25 1 0,5-25-2 0,-4 26 1 0,4-26-3 16,0 24-2-16,0-24-30 0,0 25 19 0,0-25-6 16,0 25-13-16,0-25-28 0,2 25-42 15,-2-25-37-15,2 20-22 0,-2-20-58 0,2 19-83 0,-2-19-113 16,0 0-507-16,0 0-604 16</inkml:trace>
  <inkml:trace contextRef="#ctx0" brushRef="#br0" timeOffset="-162737.31">12235 10162 138 0,'-27'2'481'16,"2"1"-166"-16,-3-1-9 0,2 1-98 0,-1 1 8 16,2 0-77-16,-1-2 46 0,8 0-77 15,-2-1-15-15,4 1-11 0,16-2-8 0,-29 1 2 16,29-1-24-16,-27 2 9 16,27-2-3-16,-21 0-5 0,21 0-13 0,-23 1 16 0,23-1-11 15,-22 2 5-15,22-2-13 0,-27 0 6 16,27 0 18-16,-26 3-5 0,26-3 26 0,-27 3-22 0,27-3 17 15,-24 1-17-15,24-1 4 0,-18 1-6 0,18-1-1 0,-19 0-4 16,19 0 3-16,0 0 10 0,-21 3 9 16,21-3 1-16,0 0-10 0,0 0-9 0,-22-1-6 0,22 1-12 15,0 0-9-15,0 0-8 16,0 0-7-16,-16 3-6 0,16-3-3 0,0 0-3 0,0 0 0 16,0 0 2-16,0 0-1 15,23 7-1-15,-7-5 1 0,8-1 5 0,7-1 4 0,10-1 16 16,8-1 5-16,16-4-6 0,5-1-6 15,5-2-1-15,6 0-1 0,2-2-3 0,6 0-3 0,3 0-1 16,5-1-21-16,26-1 19 0,-4-4-20 0,-22 7 19 0,2 1-19 16,2 0 17-16,0 1-1 0,0 0-21 15,3 1 30-15,-5 0-24 0,-1 1 18 0,-2-2-18 0,-5 1 17 16,-4 3-16-16,-6-4-1 16,-7 1-68-16,-4-1-64 0,-8 0-86 0,-14 0-44 15,-8 1-232-15,-6 1-413 0,-7 1-564 16</inkml:trace>
  <inkml:trace contextRef="#ctx0" brushRef="#br0" timeOffset="-161167.62">14896 8345 694 0,'0'0'620'0,"0"0"-82"0,0 0-155 0,0 0-21 0,0 0-148 16,0 0 4-16,-24 11-83 15,13 7 35-15,-4 2-75 0,-1 4 30 0,-3 4-27 0,0 0-15 16,2-1-10-16,-3 3-18 0,5-4-4 15,-1 2-23-15,3-4 1 0,2-5-7 0,3-3-6 0,1-2-5 16,7-14-3-16,-7 18-19 0,7-18 15 0,0 0 5 16,0 0 4-16,0 0-9 0,0 0 4 15,16-10-7-15,-5-5 9 0,1-4-5 0,0-6-2 0,1 0-1 16,-3-4-1-16,0 1-45 16,1 0 53-16,-2-1-49 0,-2 6 39 0,4 2-37 0,-6 3 60 15,-1 3-51-15,2 0 53 16,-6 15-55-16,7-17 50 0,-7 17-54 0,6-12 55 0,-6 12-48 0,0 0 54 15,0 0-52-15,18 2 53 16,-18-2-52-16,15 17 52 0,-7-7-56 0,2 7 58 0,0 0-3 16,2-1-7-16,-1 3-1 0,2-1-9 0,-1 1 1 0,0-1 3 15,2 0 4-15,-3-1-11 16,2-1 8-16,-3-1-10 0,-1-5 6 0,-9-10-9 0,12 18 9 16,-12-18-8-16,9 13 14 0,-9-13 32 15,7 11 44-15,-7-11-34 0,0 0 14 0,-1 18-39 0,1-18 21 16,-12 17-37-16,-3-4 22 0,0 0-34 15,-4 1 28-15,-7 2-35 0,-1-1 20 16,-3 0-24-16,-1-1 0 0,0 1 2 0,-1-2 1 0,0-1-1 16,1-1 4-16,2-2 5 0,7-2-6 15,1-1 0-15,6-3 1 0,15-3 23 0,-21 3-33 16,21-3 8-16,0 0-16 0,-6-10 30 0,6 10-44 16,16-23 34-16,2 6-48 0,8-2-9 0,1-1-37 0,2 1 3 15,2-1-1-15,1 3 2 16,1 2 14-16,-2 0 12 0,-3 1 10 0,0 2 7 0,-6 3 8 15,0 0 5-15,-4 2 4 0,-2 1 4 16,-16 6 2-16,21-7 11 0,-21 7 15 0,15-6 20 0,-15 6 16 16,0 0 7-16,19-4-7 0,-19 4 26 0,0 0 0 0,12 8 10 15,-12-8-26-15,7 10 5 16,-7-10-32-16,11 16 23 0,-11-16-26 0,12 16 17 0,-3-6-27 16,4-3 13-16,0 0-20 0,3-2 13 15,0-1-20-15,2-4 22 0,0 0-23 0,2-1 20 16,2-3-17-16,-3-1 16 15,-2-1-47-15,-3-1 51 0,0 1-20 0,-4-3 27 0,0 0-26 16,-10 9 57-16,12-19-35 0,-12 19 25 0,5-22-24 0,-5 22 35 16,0-22-45-16,0 22-1 0,-1-20 0 15,1 20-4-15,0-18 0 0,0 18-12 0,0 0 8 0,-2-19-3 16,2 19 1-16,0 0 1 16,0 0 0-16,0 0 0 0,19 4 31 0,-10 9-38 0,1 3 32 15,2 9-32-15,-2 3 31 16,-1 4-38-16,-4 0 25 0,1 2-25 0,-5 2 35 0,-2 1-41 15,-3-1 10-15,-3-2 0 0,-2 0 16 16,-5-1-19-16,-1-2 8 0,-2-4 32 0,-4 1-38 0,0-4 31 16,-4-2-94-16,-2-3-109 0,-4-6-116 0,0 0-240 0,-3-2-514 15,-1-4-803-15</inkml:trace>
  <inkml:trace contextRef="#ctx0" brushRef="#br0" timeOffset="-160267.34">13268 10382 594 0,'0'0'630'0,"0"0"-138"0,0 0-99 0,0 0-75 15,0 0-68-15,0 0-43 16,-6 11-11-16,6-11-9 0,0 0-17 0,0 0-29 0,-3 19 14 0,3-19-28 16,-3 16-2-16,3-16-44 15,-4 25 4-15,0-10-36 0,-1 1-17 0,3 0 2 16,-4 0-4-16,1 2-7 0,0-2-44 15,-2 2 41-15,3-3-1 0,-2 1-3 0,1-4-3 16,5-12-2-16,-8 21-3 0,8-21-10 0,-6 15 5 0,6-15 5 16,0 0 1-16,-6 15 4 0,6-15-2 15,0 0 18-15,0 0-29 0,0 0 27 0,4-19-30 0,2 4 24 16,2-6-29-16,1-2 27 0,2-4-28 16,2-2 26-16,1 1-36 0,0 2 37 0,-3 2-4 15,1 5 4-15,0 2-2 0,-3 2-6 16,-2 3 0-16,2 1-3 0,-9 11 1 0,11-16-2 0,-11 16 2 15,11-10 0-15,-11 10-1 0,0 0 8 0,14-3 2 16,-14 3 1-16,0 0-12 0,17 7 2 0,-17-7 5 16,12 14-1-16,-12-14-33 0,13 19 33 0,-4-6-28 0,-1 0 29 15,2 0-30-15,1 3 32 16,1-2-31-16,-1-1 30 0,3 1-30 0,-1-1 28 16,0 0-28-16,3-2 22 15,-5 0-21-15,-1-3 35 0,1 0-36 0,-11-8 36 0,15 12-37 16,-15-12 34-16,10 10-29 0,-10-10 37 15,0 0-30-15,6 13 34 0,-6-13-38 0,-6 17 33 0,-4-9-46 16,-3 5 46-16,-8-1-40 0,-3 2 40 0,-3-1-38 16,-2 0 34-16,2-2-37 0,2-2 35 0,2-2-34 15,4-2 33-15,3-2-62 0,16-3-60 16,-21 0-73-16,21 0-52 0,0 0-49 0,-2-17-132 16,10 6-603-16,2 0-747 0</inkml:trace>
  <inkml:trace contextRef="#ctx0" brushRef="#br0" timeOffset="-159997.27">13676 10462 797 0,'12'-15'749'16,"-12"15"-139"-16,0 0-44 0,5-16-110 0,-5 16-78 15,0 0-53-15,0 0-38 16,0 0-55-16,-2-18-56 0,2 18-48 0,0 0-17 0,0 0-24 0,0 0-24 16,0 0-4-16,13-10-14 15,-13 10-8-15,25-2-8 0,-25 2-7 0,35 2-6 0,-14-1-3 16,0 1-3-16,-2-1-3 0,2 0-2 15,-6 3-2-15,-15-4 1 0,25 6-10 0,-25-6 3 0,17 12 11 16,-17-12-44-16,7 14 47 0,-7-14-37 0,-11 24 46 16,0-8-42-16,-5 0 38 0,-4 1-38 15,-1 0 40-15,-3-1-40 0,2 0 30 0,4-6 6 0,-1 1-43 16,4-3-28-16,15-8-81 16,-23 9-73-16,23-9-82 0,0 0-89 0,0 0-206 0,-13-7-415 0,13 7-723 15</inkml:trace>
  <inkml:trace contextRef="#ctx0" brushRef="#br0" timeOffset="-159807.53">13974 10362 918 0,'0'0'726'0,"0"0"-132"0,0 0-113 15,0 0-72-15,-10-11-56 16,10 11-54-16,-15 8-44 0,15-8-37 0,-19 15-32 0,8-5-32 16,3 1-42-16,-2 1-22 0,5 2-19 15,1-1-51-15,4-13 13 0,-2 24-30 0,2-24 38 16,9 25-42-16,2-14 36 0,1-2-44 15,6 0 39-15,1-4-44 0,0-3 36 0,6-1-39 0,-1-3-92 16,2-1-83-16,-1-3-51 0,-2-2-95 0,-8 3-299 0,4-1-370 16,-4 0-730-16</inkml:trace>
  <inkml:trace contextRef="#ctx0" brushRef="#br0" timeOffset="-157797.41">22148 12018 924 0,'4'-15'735'16,"-4"15"-154"-16,0-20-114 0,0 20-114 0,-8-17-68 0,8 17-53 15,-18-4-32-15,2 7-41 0,-6 4-4 16,-4 6-28-16,-3 3-46 0,0 1 12 0,0 6-45 0,-1 2 17 16,1 0-40-16,1 2-5 15,3-1 0-15,3-2 34 0,3-1-59 0,3 0 4 0,5-6 23 16,3-4-30-16,8-13 26 0,-4 20-30 15,4-20 29-15,0 0-27 0,13 8 29 0,-13-8-39 16,30-13 34-16,-12 1-29 0,5-8 29 0,-1-3-1 16,-1-3-2-16,0-3 0 0,-3-1-4 15,-1 0-12-15,-1-1 44 0,-3-1-46 0,0 5 41 0,-2-1-41 16,-2 1 36-16,-1 7-39 16,-3 4 36-16,1 4-39 0,-6 12 35 0,8-21-46 0,-8 21 47 0,5-14-44 15,-5 14 42-15,0 0-37 16,9-10 36-16,-9 10-37 0,0 0 39 0,19 13-37 0,-5-1 5 15,-1 3-28-15,4 8 12 0,0-2 26 0,3 4-18 0,1 0 25 16,-1 2-23-16,2 0 26 0,0-2-28 16,-3 1 30-16,-1-2-23 0,-1 1 23 15,-4-6-32-15,-3 0 34 0,-2-2-28 16,-3-2 29-16,-5-15-26 0,2 26 26 0,-9-12-26 0,-2 1 16 16,-4-2-15-16,-6-1 21 0,-3-1-21 15,-8 0 25-15,-2-3-3 0,-6 0 0 0,-3-2-3 0,-2 0-26 16,-1-4 29-16,-1 1-25 15,4-1 23-15,9-2-30 0,4 0 29 0,9-2-33 0,19 2 30 16,-19-7-71-16,19 7-7 0,0 0-128 0,15-21 12 0,4 11-80 16,11-2-22-16,1 0-182 0,4-1-445 15,2 2-564-15</inkml:trace>
  <inkml:trace contextRef="#ctx0" brushRef="#br0" timeOffset="-157447.46">22381 12178 786 0,'0'0'645'0,"0"0"-76"0,0 0-111 0,0 0-36 0,0 0-102 0,0 0-12 15,0 0-57-15,0 0-31 16,-12 8-46-16,12-8-15 0,0 0-35 0,-9 16-14 0,9-16-30 16,-1 17-7-16,1-17-27 0,8 21-3 0,2-11-6 0,3 2-10 15,5-2-14-15,0-3 5 16,4-2-11-16,2 0 4 0,-4-5-1 0,6-4-2 0,-1 1-2 16,-2-4-3-16,-2-2 2 15,-2 1-6-15,-1-3 7 0,-5-2 3 0,-3 0-5 0,-1 0 6 16,-6-1-7-16,-3 14 0 0,3-26 1 15,-3 26-2-15,-5-25 1 0,5 25 25 0,-8-20 28 16,8 20-8-16,-7-15-5 0,7 15-10 0,0 0-10 0,-6-15-4 0,6 15-3 16,0 0-4-16,0 0-3 15,-1 23 2-15,3-6-4 0,1 4-20 0,1 3 5 0,1 2 6 16,3 6-2-16,-2 0 0 16,1-1 0-16,-3-5 3 0,0-1 0 0,-1-1 29 0,-3-4-26 15,-3 2 21-15,-2 1-44 0,-4-4 1 16,-7 4-48-16,-3-4 25 0,-6-1-54 0,-5-1 5 15,-4-2-68-15,-4-3-54 0,-4-2-84 16,0-2-78-16,-3-4-201 0,4-1-388 0,3-3-655 0</inkml:trace>
  <inkml:trace contextRef="#ctx0" brushRef="#br0" timeOffset="-157237.52">21737 12683 1698 0,'0'0'738'0,"0"0"-211"0,0 0-68 0,0 0-135 0,0 0-17 16,0 0-104-16,0 0-2 0,16-14-64 15,-1 10 0-15,9 0-60 0,9-1 17 0,7-1-48 0,6-1 13 16,15 1-49-16,6-2 41 16,2 0-45-16,1 1 28 0,1-1-139 0,-1 0-116 0,0 6-102 15,-5 3 11-15,-1 3 85 0,-11 0-55 16,-7 0-765-16,0 1-798 0</inkml:trace>
  <inkml:trace contextRef="#ctx0" brushRef="#br0" timeOffset="-156637.59">22115 13041 1082 0,'-6'-11'651'16,"6"11"-70"-16,0 0-126 0,0 0-114 15,-7-12-72-15,7 12-103 0,0 0 16 0,0 0-79 16,0 0 24-16,-12 12-64 0,12-12 29 16,-11 23-61-16,2-6 37 0,-1 0-56 0,1 3 40 0,-2-2-20 15,-1 2 4-15,1-1-8 16,1-2-11-16,-1-1 0 0,2 1-1 0,2-6-3 0,7-11 1 15,-12 18-2-15,12-18-11 0,-8 10 6 16,8-10-5-16,0 0 1 0,0 0-4 0,0 0 1 16,-3-14 1-16,6-3-1 0,6-3 5 0,2-7-5 0,-1-2-13 0,4-1 15 15,0 1-2-15,0 0 1 16,2 1-4-16,-3 3 5 0,1 5-1 0,-3 3-4 16,1 1 4-16,-1 3-8 15,-1 4 11-15,-10 9-2 0,18-10 2 0,-18 10-30 0,18 1 56 16,-4 5-40-16,0 4 39 0,0 3-43 15,-1 3 41-15,1 2-43 0,-3 1 40 0,3 6-45 0,1 0 39 16,-3 0-36-16,0-6 40 0,-3 2-5 0,0-2-2 0,-1-1-3 16,-1-1-12-16,-2-2 6 0,-5-15 1 15,5 23 3-15,-5-23-2 0,2 18 0 0,-2-18-1 0,-3 15-3 16,3-15-10-16,-7 12 13 16,7-12-10-16,-9 10 7 0,9-10-1 0,-13 7 2 0,13-7 1 15,-14 4-2-15,14-4 21 0,-19 3-4 16,19-3-5-16,-24 4-14 0,8-1 10 15,-2 0-8-15,1-1 4 0,-5 3 35 16,-1-1-39-16,1 0-6 0,1 0 1 0,3-1 0 0,1 0-1 16,0-1-7-16,17-2 23 0,-25 6 17 0,25-6-42 0,-17 3 32 15,17-3-39-15,0 0 13 16,-15 5-99-16,15-5-89 0,0 0-96 0,0 0-172 0,0 0-618 16,0 0-829-16</inkml:trace>
  <inkml:trace contextRef="#ctx0" brushRef="#br0" timeOffset="-156157.67">22378 13202 1232 0,'0'0'680'0,"0"0"-108"16,5-13-172-16,-5 13-46 0,0 0-71 16,0 0-56-16,0 0-55 0,0 0-36 0,4-14-57 0,-4 14 21 15,0 0-55-15,0 0 26 16,0 0-46-16,0 0 27 0,15-4-46 0,-15 4 28 0,19-3-37 15,-19 3 35-15,30-6-40 0,-9 0 38 16,-1 0-42-16,0 1 38 0,-1-1-38 0,-4 1 36 16,-15 5-38-16,23-6 39 0,-23 6-44 0,16-5 44 15,-16 5-40-15,0 0 37 0,18-2-38 16,-18 2 39-16,0 0-41 0,13 7 29 0,-13-7-2 0,0 0 5 16,6 19-8-16,-6-19-26 0,-3 18 38 15,1-2-5-15,2-16-1 0,-7 22-4 0,0-9-1 16,0 1-11-16,-4 0 10 0,-1 0-4 15,-1 0 2-15,-3-2-14 0,-1 0-16 0,-1-1-13 0,-1-2-29 16,-1-1-19-16,-1-1-18 0,3-3-16 0,3 0-31 0,15-4-6 16,-24 0-22-16,24 0-49 0,-12-6-122 15,12 6-120-15,0 0-317 0,-2-19-325 0</inkml:trace>
  <inkml:trace contextRef="#ctx0" brushRef="#br0" timeOffset="-156087.79">22637 13129 995 0,'0'0'680'15,"17"-7"-71"-15,-17 7-117 0,0 0-113 0,16-6-77 0,-16 6-59 16,0 0-47-16,0 0-13 16,0 0-20-16,8 14-34 0,-8-14-22 0,0 0-26 0,-1 25-13 15,1-25-16-15,0 20-11 0,0-20-6 16,4 22-8-16,-4-22-8 0,10 25 32 0,-4-14-55 16,3 0 48-16,2-2-55 15,2-2 42-15,3-1-99 0,2-4 39 0,3-2-53 0,6-3-17 16,6-4-55-16,1-5-61 15,3-2-88-15,4-10-198 0,1 0-498 0,-1-5-717 0</inkml:trace>
  <inkml:trace contextRef="#ctx0" brushRef="#br0" timeOffset="-155907.41">23170 12566 1052 0,'-10'-9'555'0,"10"9"-85"0,-11-14-151 0,11 14-19 15,0 0-130-15,4-15 17 0,-4 15-86 16,21-7 28-16,-1 1-76 0,5 3 39 0,0 1-66 0,3 0 46 16,1 2-84-16,0-2 74 0,0-1-69 0,1 2 31 0,-3-1-157 15,-2 1-49-15,-6 0-190 16,-19 1-483-16,25 1-450 0</inkml:trace>
  <inkml:trace contextRef="#ctx0" brushRef="#br0" timeOffset="-155787.6">23433 12558 1351 0,'-23'8'586'16,"-5"4"-53"-16,-2-1-122 0,1-1-7 15,6-1-92-15,2-2-2 0,5-1-62 0,3 0-50 0,13-6-38 16,-15 10-35-16,15-10-71 0,0 0 27 0,12 10-60 0,6-7 41 16,7-3-27-16,5-3-97 0,8-3-150 15,3-2-179-15,-2 0-855 0,0-1-988 0</inkml:trace>
  <inkml:trace contextRef="#ctx0" brushRef="#br0" timeOffset="-155257.49">24275 12253 1474 0,'4'-13'645'0,"-4"13"-93"0,7-21-121 16,-7 21-84-16,2-16-54 0,-2 16-65 0,0 0-21 0,0 0-33 16,-9-12-27-16,9 12-28 15,-12 11-28-15,4-1-18 0,-1 3-12 0,1 3-14 16,2 4-10-16,1 0-14 0,4 2 2 16,2-4-7-16,3 2-4 0,3-2-2 0,2 0 34 15,5-5-47-15,-1-1 37 0,4-3-44 16,-1-4 40-16,2-3-42 0,1-4 37 0,-2 0-46 0,4-5 8 15,-3-3 40-15,1-3-41 0,-2-2 2 16,-6-1 3-16,0-3 2 0,-1-1 1 0,-4-1-5 0,-1 1 10 16,-2 5-1-16,0-2 1 0,-3 17 1 0,3-22 0 0,-3 22-1 15,3-17-2-15,-3 17 1 16,0 0-2-16,0 0-6 0,0 0 9 0,0 0-2 0,14 16 1 16,-8 1 2-16,-1 6-5 15,0 2 36-15,3 6-44 0,-2 1 29 0,0 1-30 0,-2 2 23 16,0 1 10-16,-1-2-12 15,-3-4-3-15,-3-3 11 0,-4 4-10 0,-2-1 3 0,-4-2-41 16,-4-2 45-16,-5-3-36 0,-2-2 36 0,-2-2-37 0,0-3 10 16,-1-4-82-16,3-5-26 0,2-3-43 15,3-4-41-15,1-2-44 0,5-4-17 0,3-3-3 0,10 9-18 16,-5-25-42-16,6 9-17 16,6-6-80-16,5-4-276 0,3 0-228 0</inkml:trace>
  <inkml:trace contextRef="#ctx0" brushRef="#br0" timeOffset="-154937.33">24466 12490 1147 0,'12'-6'380'15,"2"2"-41"-15,-14 4-94 0,24-8 22 16,-24 8-93-16,20-4 27 0,-20 4-58 0,0 0 36 0,23-2-88 16,-23 2 92-16,0 0-26 0,24 2-29 0,-24-2-6 0,18 4-12 15,-18-4-17-15,22 3 1 0,-22-3-22 16,26 3-11-16,-26-3-11 0,27 5-11 0,-27-5-7 0,27 4 2 16,-27-4-16-16,24 4 19 15,-24-4 1-15,17 9 20 0,-17-9-3 0,12 8 44 0,-12-8-66 16,0 0 34-16,0 22-54 15,0-22 39-15,-13 20-22 0,3-6 5 0,-2-1-7 0,0 1-4 16,-1 1-5-16,0-2-5 0,3-2-1 0,0-1-7 16,10-10-41-16,-15 16 48 0,15-16-53 15,-10 12 57-15,10-12-50 0,0 0 54 0,0 0-3 0,0 0-3 16,0 0-4-16,6 15 0 0,-6-15-2 16,0 0-1-16,27-4-9 0,-27 4 9 0,25-5-5 15,-25 5 4-15,29-6-1 0,-14 3-1 16,2 0-2-16,-1 0-1 0,3 1-1 0,-1-2 0 0,0 2-15 15,1 0 15-15,0 0-29 0,0-1-80 16,3 0-101-16,-2-1-133 0,-2 0-134 0,-1 0-644 0,4 0-868 16</inkml:trace>
  <inkml:trace contextRef="#ctx0" brushRef="#br0" timeOffset="-154767.37">25212 12430 1080 0,'0'0'836'0,"-9"-14"-165"15,9 14-180-15,0 0-98 0,-9-14-78 0,9 14-65 0,0 0-49 16,0 0-41-16,0 0-28 0,0 0-23 0,0 0-11 0,16-8 17 16,-16 8-57-16,25 3 23 0,-7 0-53 15,2-1 28-15,-2-1-50 0,6 1 10 0,-3-1-105 0,3-4-166 16,1 0-197-16,-6 0-819 16,5 0-1012-16</inkml:trace>
  <inkml:trace contextRef="#ctx0" brushRef="#br0" timeOffset="-154057.3">25852 12240 1167 0,'0'0'593'16,"-11"-19"-157"-16,11 19-16 0,-8-13-169 0,8 13 0 0,0 0-104 15,0 0 17-15,0 0-77 0,0 0 39 16,0 0-86-16,0 0 49 0,0 0-71 0,-3 14 51 16,3-14-67-16,16 17 54 0,-4-9-71 0,2-1 64 0,3-2-61 0,0-2 56 15,4-1-63-15,-2-5 61 16,6-1-55-16,-2-3 85 0,-2-3-47 0,-2 0 54 16,-1-4 2-16,-4 1 5 15,-1-1-2-15,-4-3-14 0,-2 3 4 0,-5 0-14 0,-2 14-2 0,2-26-6 16,-2 26 49-16,-2-18-60 15,2 18 28-15,-2-16-52 0,2 16 26 0,0 0-41 0,0 0 6 16,0 0-20-16,0 0 14 0,0 0 2 0,12 30-3 0,-6-8-2 16,5 7 0-16,1 2-8 0,-1 1 8 15,-1 1 2-15,2-3-2 0,-3 1 40 0,-3-1-47 16,-1-6 40-16,-3-2-44 0,-2-4 30 16,0 0-33-16,-4-2 36 0,-1-1-59 0,-3-3 32 15,-3-2-60-15,-3-3 17 0,-1-2-53 0,15-5-10 16,-28 1-16-16,12-4-15 0,3-3 22 0,1-1-36 15,2-3 84-15,3-3-60 0,3-1 78 0,4 14-56 0,4-31 61 16,3 12-46-16,9-6 64 16,5 0-47-16,2 0 71 0,2 3-58 0,2 0 68 0,0 2-63 15,-1 3 69-15,1 3-50 0,-6 2 82 16,-3 3-87-16,-5 2 124 0,0 1-46 0,-13 6 102 16,19-7 2-16,-19 7 67 0,0 0-8 15,18 5-14-15,-18-5-18 0,7 17-17 0,-7-17-33 0,4 25-16 16,-2-8-24-16,-2 1-19 0,2 5-5 15,3 0 25-15,-1 0-54 0,4 1 29 16,-4-1-48-16,2 1-61 0,1-4-151 16,-5-5-162-16,2 1-406 0,2-1-287 0,-2 0-820 15</inkml:trace>
  <inkml:trace contextRef="#ctx0" brushRef="#br0" timeOffset="-153607.42">24372 13222 1232 0,'-34'-7'560'0,"-3"1"-55"0,0 2-155 0,2 1-39 15,7 1-116-15,3 2 7 0,7-1-91 0,18 1 30 0,-18 3-79 16,18-3 42-16,0 0-76 16,28 2 53-16,13-3-65 0,14 0 68 0,23-5-3 0,13-1-11 15,32-5-13-15,8 4-61 0,-1-8 47 16,3-3-11-16,4-1-11 0,-3-3 3 0,1 0-52 16,-2 0 54-16,-11-1-52 0,-7 0 64 15,-29 5-86-15,-7 2-88 0,-10-1-109 0,-6 3-72 0,-20 2-223 16,-4 5-347-16,-6 1-510 15</inkml:trace>
  <inkml:trace contextRef="#ctx0" brushRef="#br0" timeOffset="-152447.75">24545 13887 474 0,'0'0'627'0,"3"-21"-185"0,-3 21-47 0,0 0-102 16,6-18 21-16,-6 18-113 0,8-14 36 0,-8 14-83 0,8-13 31 16,-8 13-84-16,8-13 36 15,-8 13-56-15,10-11 35 0,-10 11-48 0,15-8 43 0,-15 8-69 16,18-6 41-16,-18 6-38 0,23 1 17 15,-7 4-62-15,-3 1 38 0,4 3-44 0,-2 2 3 0,1 2 42 16,-3 0-48-16,-2 4 46 0,1-3-54 0,-4 1 51 16,-2 0-51-1,-3-1 39-15,-3-14-42 0,-1 27 53 0,-4-11-51 0,-2 0 47 0,-4 0-8 16,-5 1-5-16,0-3-16 0,-7 3-10 16,-2-3-18-16,-1-2 4 0,5-3 3 0,-1 0 0 15,1-2 4-15,7-4 4 0,14-3-63 16,-21 5 37-16,21-5-98 0,0 0-52 0,0 0 20 0,-6-13 13 15,15 4-17-15,7-3-110 0,6-5-71 16,5-4-65-16,4 1-229 0,3-1-176 0</inkml:trace>
  <inkml:trace contextRef="#ctx0" brushRef="#br0" timeOffset="-151917.34">24893 13873 1470 0,'22'-8'339'15,"-5"1"-59"-15,-17 7 15 16,22-9 62-16,-22 9-109 0,0 0 16 0,0 0-79 0,0 0 21 16,0 0-62-16,0 0 21 15,0 0-54-15,-22 22 19 0,3-10-51 0,1 1 12 0,-4 2-50 0,1 3 24 16,3-4-12-16,3 1-11 15,1 0-10-15,3 2-10 0,4-4-3 0,3 2-21 0,4-15 8 16,1 28 6-16,7-15-4 0,3 2 1 0,6-2-4 0,5-3-44 16,2-4-42-16,9-1-42 15,0-5-81-15,3-2 47 0,1-4-41 0,-2-1 63 0,0-3-11 0,-5-1 72 16,-3 3-28-16,-5-2 58 16,-5 2-28-16,-3 1 55 0,-14 7-21 15,18-13 68-15,-18 13-28 0,0 0 58 0,12-11-60 16,-12 11 77-16,0 0-59 0,0 0 67 0,0 0-61 0,0 0 57 15,0 0-68-15,0 0 55 16,-12-8-67-16,12 8 45 0,0 0-56 0,0 0 55 0,0 0-54 16,0 0 48-16,0 0-60 0,18-4 54 0,-18 4-51 0,0 0 52 15,23-2-65-15,-23 2 64 16,0 0-59-16,27 1 56 0,-27-1-58 0,17 2 58 0,-17-2-65 0,19 4 67 16,-19-4-56-16,15 7 56 15,-15-7-62-15,16 9 61 0,-16-9-52 0,16 10 53 16,-16-10-55-16,12 13 52 0,-12-13-28 15,10 11 59-15,-10-11 10 0,11 14-6 0,-11-14 7 0,0 0-10 16,-2 21-7-16,2-21-11 0,-13 21-4 0,1-8-15 0,-3-1 28 16,-3-1 38-1,2-1-44-15,-5 1 41 0,2-3-45 0,-1 0 42 0,1-1-49 0,2-2 38 16,2 0-46-16,15-5 41 0,-21 7-48 16,21-7 20-16,-17 5-36 0,17-5 34 0,0 0-44 0,0 0 37 15,-12 6-40-15,12-6 38 16,0 0-47-16,17 2 31 0,-17-2 0 0,27 0-1 0,-6-1 4 15,4 0-12-15,0 0 6 0,5-2-17 0,2-1-34 16,4-2-69-16,0 1-20 0,-4-1-84 16,5-1-86-16,-3 0-44 0,-2-2-37 0,1 0-118 0,-2-1-416 15,-8 2-561-15</inkml:trace>
  <inkml:trace contextRef="#ctx0" brushRef="#br0" timeOffset="-151767.28">25780 14072 746 0,'0'0'662'0,"0"0"-38"0,9-16-126 0,-9 16-65 16,0 0-99-16,0 0-25 15,0-17-57-15,0 17-55 0,0 0-42 0,0 0-33 0,0 0-15 16,3-17-23-16,-3 17-17 0,17-6-19 0,-17 6-10 16,32-6-7-16,-9 3-7 0,2 0-13 15,1 1-18-15,1-1-36 0,2 1-42 0,5-2-152 16,2 0-23-16,0-2-138 0,-4 0-673 16,3 1-824-16</inkml:trace>
  <inkml:trace contextRef="#ctx0" brushRef="#br0" timeOffset="-151487.75">26295 13808 887 0,'0'0'694'15,"-18"-17"-107"-15,18 17-150 0,-15-14-56 16,15 14-122-16,-12-12-10 0,12 12-90 16,0 0 9-16,-7-17-74 0,7 17 42 0,5-11-16 15,-5 11-20-15,18-13-13 0,-5 9-23 0,5-1-29 16,0 4 26-16,2-1-14 0,1 4-37 0,4-1 30 15,-3 3-41-15,0 1 26 0,-1 3 20 0,-2 1-34 0,-3 1-34 16,-5 3 38-16,-1-3-31 0,-4 3 31 16,-6-13-29-16,3 25 29 0,-8-10-30 15,-4 3 24-15,-2 1-23 0,-4 0 27 0,-4 0 6 0,-3-1-9 16,2-1 0-16,1-5-2 0,-1 1-3 16,3-2-1-16,-2-1-20 0,4-3-52 15,15-7-54-15,-18 7-146 0,18-7-8 0,0 0-144 16,0 0-606-16,0 0-768 0</inkml:trace>
  <inkml:trace contextRef="#ctx0" brushRef="#br0" timeOffset="-151147.56">26538 13774 1299 0,'0'0'646'0,"15"-15"-47"0,-15 15-155 15,9-12-52-15,-9 12-61 16,0 0-62-16,9-10-51 0,-9 10-50 0,0 0-27 0,0 0-20 16,0 0-41-16,0 0-13 0,-2 16-14 15,2-16-13-15,-7 24-7 0,4-10-9 0,3 3-13 16,0-17 5-16,0 32-3 15,3-14-7-15,4-4-1 0,0 4-2 0,1-3-6 0,4-2 3 16,3-1-6-16,2-2-22 0,2-2-58 0,2-3-31 0,-1-5 40 16,4-2-76-16,3-3 19 15,3-2-82-15,3-8 10 0,-1 0-23 0,1-3 13 0,-3-1-14 16,-3-2-38-16,0 0-20 0,-2 0 22 16,-3 3 88-16,-5 4 150 0,-2 1 78 0,-5 2 136 15,-10 11-46-15,13-13 77 0,-13 13-62 0,0 0 72 16,8-10-62-16,-8 10 33 0,0 0-73 0,0 0 22 15,0 0-80-15,-4 13 44 0,4-13-77 0,-6 18 41 16,6-18-61-16,-4 24 44 0,4-24-59 16,-2 29 47-16,2-29-35 0,-2 33 13 0,2-14-43 0,-2 6 36 15,1-2-173-15,-3-2-85 16,-4 2-332-16,2-4-391 0,0 1-653 0</inkml:trace>
  <inkml:trace contextRef="#ctx0" brushRef="#br0" timeOffset="-148387.45">19229 15633 1311 0,'0'0'613'16,"-18"-6"-143"-16,18 6-108 0,0 0-92 0,0 0-55 0,0 0-41 0,23-17-35 0,-3 9-29 15,13-3-21-15,4 0-28 16,3-1-99-16,1-1-109 0,10-3-53 0,-8 4-180 0,0 0-513 16,-2 2-517-16</inkml:trace>
  <inkml:trace contextRef="#ctx0" brushRef="#br0" timeOffset="-148247.5">19546 15612 1082 0,'-41'12'609'0,"2"1"-124"16,-1 0-78-16,4 0-95 0,4-3-57 15,10-4-61-15,6-1-36 0,16-5-29 0,0 0-28 16,0 0-22-16,0 0-13 0,19-18-22 16,11 1-71-16,11-9-84 0,6-1-67 0,3-4-49 0,1-2-96 15,-1-3-120-15,-2-2-336 0,-3 2-308 16</inkml:trace>
  <inkml:trace contextRef="#ctx0" brushRef="#br0" timeOffset="-148077.84">19877 15254 1477 0,'0'0'328'0,"0"0"-9"0,-5-21 64 0,5 21-119 16,-24-7 27-16,6 5-67 16,-4 2 24-16,-4 0-62 0,2 3 31 0,0-1-50 0,6 1-35 15,18-3-36-15,-26 5 5 0,26-5-39 16,-10 14 10-16,10-14-35 0,8 23-9 0,7-4-7 16,7 3 0-16,5 0-14 0,2 3 1 15,0 0-2-15,0 1-2 0,-3 1-1 0,-3-1-2 0,-7 4-56 16,-3-1-49-16,-9-2-42 0,-5 0-38 15,-5 5-45-15,-7 0 1 0,-3-1-136 0,-8-1-618 16,0 0-683-16</inkml:trace>
  <inkml:trace contextRef="#ctx0" brushRef="#br0" timeOffset="-147687.45">20679 15681 808 0,'-7'-19'778'15,"0"0"-156"-15,-1 6-108 0,0 1-128 0,8 12-69 16,-14-14-63-16,14 14-11 16,0 0-5-16,-22 0-9 0,22 0-31 0,-16 19-48 0,6-1-49 15,3 5 0-15,1 0-40 0,3 6-5 16,3 1-14-16,0 7 7 0,3-2-35 0,1 1 11 0,1-2-7 15,2-1-45-15,-1-2-105 16,-1-6-85-16,-2-2-68 0,1 0-113 0,-2-9-23 0,-2-14-201 16,-1 22-284-16,1-22-544 0</inkml:trace>
  <inkml:trace contextRef="#ctx0" brushRef="#br0" timeOffset="-147307.48">20348 15948 1032 0,'-16'-14'649'0,"1"3"-167"0,4 0-33 0,1 3-180 16,10 8-2-16,-7-17-99 0,7 17 12 15,6-17-83-15,4 8 31 0,8-1-71 0,5 0-10 0,9 0-10 16,5 0-11-16,6-1 1 0,4 1-7 0,10-3-5 16,1 1-2-16,-2-1-2 0,1 0-1 15,-3-2-3-15,-1 1-1 0,-3-2-6 0,-8 1 3 0,-3 3 6 16,-5 1-7-16,-4 3 0 0,-9 2 32 16,-6 2 62-16,-15 4 12 0,0 0 49 15,20 1-1-15,-20-1 39 0,0 0-33 16,-6 23 30-16,-2-9-57 0,2 0-3 0,-1 2-46 0,1-1-17 15,2 2-9-15,3-1-11 0,1-16 18 0,3 30-31 0,2-15 8 16,5 0-34-16,3-2 27 16,2-2-38-16,5-4 26 0,2-4-18 0,-1-3 10 15,6-3-29-15,4-4 3 0,3-4 26 0,-5-3-21 16,-1-3 21-16,-4 0 1 0,-4-4-7 0,-2-1 0 16,-5-3-8-16,-4 2 4 0,-3-1 3 0,-4-1-3 15,-2 2-5-15,-4 1-2 0,-2 0 1 16,-2 2-3-16,1 4-7 0,1 3-5 0,6 13-54 15,-8-18-83-15,8 18-31 0,0 0-47 0,0 0-58 16,0 0-109-16,0 0-22 0,0 0-247 0,29 8-356 0,-14 2-756 16</inkml:trace>
  <inkml:trace contextRef="#ctx0" brushRef="#br0" timeOffset="-147027.72">21613 15643 1247 0,'0'0'617'0,"8"13"-119"0,-8-13-117 0,5 12-96 15,-5-12-58-15,4 15-48 0,-4-15-31 16,0 0-31-16,9 17-22 0,-9-17-18 0,8 9-15 0,-8-9-12 15,16 6-7-15,-16-6-11 0,25-2-9 0,-9-2 0 16,2-1-4-16,1-2-4 16,-3-3-1-16,-1 2-2 0,-3 1-2 0,-1-1 1 0,-11 8-2 15,12-12 26-15,-12 12-7 0,0 0-3 16,0 0-4-16,-4-16 5 0,4 16 0 0,-22 0 10 16,6 3 3-16,-5 1 5 0,0 3 11 15,1 2-12-15,0 0 5 0,1 2 0 0,4-1-11 0,2 5-7 16,2-3 2-16,5 2 19 15,6-14-39-15,0 26-7 0,5-10 6 0,3 1-14 0,4-1 13 0,3 1-16 16,5-1 15-16,3 0-14 0,1-3 13 0,3-3-8 16,1 1-16-16,-4-3-100 15,-2 0-23-15,3-4-184 0,-1 0-84 0,2-2-201 0,2 0-337 16,2-1-614-16</inkml:trace>
  <inkml:trace contextRef="#ctx0" brushRef="#br0" timeOffset="-146607.49">23191 15547 730 0,'0'0'641'0,"-2"-24"-163"16,2 24-45-16,-16-19-61 0,2 13-71 15,-6-1-41-15,-2 3-38 0,-5 4-38 0,-3 1-41 16,-6 4-4-16,-3 3-13 16,4 0-23-16,0 3-13 0,4 2 1 0,4 1-18 0,5 1-6 15,7 2-16-15,6 2-13 0,5 1-5 16,6-1-7-16,6 2 13 0,6 4-30 0,8-2 20 0,2 2-5 15,3-2-11-15,-1-2-20 0,-1 2 18 0,-1-2-20 16,-4-1 23-16,-7-3-21 0,-1 1 0 16,-8-2 2-16,-4 0 0 0,-4 5 7 0,-6 0-4 0,-5 2-3 15,-7 2 2-15,-5-2 1 0,-2-1 1 16,-2-1 0-16,-2-3-19 0,1-2-54 16,1-6-59-16,8-1-35 0,5-6-88 15,18-3 9-15,-21-4-39 0,21 4-149 0,-3-21-462 0,10 1-529 16</inkml:trace>
  <inkml:trace contextRef="#ctx0" brushRef="#br0" timeOffset="-146197.48">23181 15606 999 0,'13'-8'597'0,"-13"8"-91"0,17-14-46 15,-17 14-86-15,0 0-60 0,11-9-61 0,-11 9-28 0,0 0-9 16,0 0-19-16,0 0-22 0,-6 24-32 16,2-7-26-16,-1 3-22 15,-1 2-29-15,4 0-13 0,1 4-11 0,1-1-6 16,3 0-11-16,4-1-6 0,0 0-8 0,5 1 1 0,4-4-4 15,1-1-27-15,1-6-14 0,-1-1-14 0,2-6-26 16,-2-3-19-16,-17-4-7 0,30 0-10 16,-15-3 57-16,-1-2-51 0,0-2 75 0,-3-1-41 15,-11 8 62-15,15-12-50 0,-15 12 64 0,7-17-53 16,-7 17 59-16,0 0-37 0,-4-17 46 0,4 17-43 16,0 0 52-16,-9-9-55 0,9 9 46 0,0 0-47 15,0 0 53-15,-10 11-53 0,10-11 53 0,0 0-60 16,3 26 11-16,4-14 3 15,0-1 6-15,0 1-1 0,2-2 4 0,2 0 2 0,0-3 0 16,1 0 2-16,4-2-4 0,-16-5 8 0,27 4 0 0,-27-4 0 16,28-3 11-16,-28 3 39 0,26-8-54 15,-26 8 62-15,20-10-49 0,-20 10 43 0,12-15-36 16,-12 15 41-16,2-17-50 0,-2 17 36 16,-14-22-17-16,1 10 6 0,-6 2-52 0,-3-1 49 0,-5 0-53 15,2 4 7-15,-1 0-1 16,2 3 7-16,2 0-3 0,7-1-28 0,15 5-66 0,-16-2-77 15,16 2-51-15,0 0-123 0,0 0-182 0,17-6-283 16,1 4-395-16</inkml:trace>
  <inkml:trace contextRef="#ctx0" brushRef="#br0" timeOffset="-145727.71">23626 15790 800 0,'0'0'595'0,"25"6"-87"0,-25-6-137 0,19 10 3 16,-19-10-130-16,11 17 9 0,-11-17-102 0,6 20 21 15,-6-20-83-15,5 22-18 0,-5-22-12 0,3 23-20 0,-3-23-1 16,8 23-7-16,-8-23-7 0,10 20-19 15,-3-8 15-15,-7-12-6 0,15 16 0 0,-15-16-4 16,16 15-8-16,-16-15 5 0,15 11 0 0,-15-11-4 0,11 8 0 16,-11-8 2-16,0 0-1 15,12 12 4-15,-12-12 20 0,0 0-6 0,0 0-1 0,5 15-4 16,-5-15-1-16,0 0-4 0,-10 17-3 16,10-17-2-16,-8 13-2 0,8-13-2 0,-8 13-5 0,8-13 3 15,-9 11-8-15,9-11 9 16,0 0-2-16,-7 16-1 0,7-16-1 0,0 0 2 0,0 0-6 15,0 0 8-15,-7 14 5 0,7-14-3 0,0 0 2 0,0 0 3 16,0 0 14-16,0 0 6 16,0 0 12-16,0-21-3 0,0 21 0 0,1-24-8 0,1 7-2 15,0-6 31-15,0-1-47 16,1-1 37-16,3-2-5 0,-1 1-50 0,0-1 30 0,0 2-33 16,1 0-3-16,1 3 7 0,0 1 2 15,1 1-1-15,0 2 0 0,4 2 1 0,-1 2-3 0,2 1 3 16,2 3 1-16,1 2-3 15,0 1 3-15,-1 2 2 0,2 0-2 0,-2 3 0 0,-15 2 0 16,28 0 0-16,-28 0 1 0,25 4-1 0,-25-4-1 0,19 11 7 16,-19-11-5-16,10 14 6 0,-10-14-5 15,-2 21 0-15,-3-7 38 0,-7 4-44 0,0-4 44 16,-3 2-54-16,-2-1 48 16,-2 0-48-16,1-3 39 0,0 1-78 0,1-4 8 0,3-2-103 15,14-7 3-15,-16 8-97 16,16-8-16-16,0 0-111 0,0 0-139 0,0 0-298 0,0 0-366 15</inkml:trace>
  <inkml:trace contextRef="#ctx0" brushRef="#br0" timeOffset="-145422.5">24052 15791 422 0,'0'0'673'16,"0"0"-147"-16,18 5-112 0,-18-5 2 0,0 0-125 16,0 0-30-16,13 9-79 0,-13-9 12 0,0 0-83 15,0 0 44-15,11 13-76 0,-11-13 44 0,0 0-56 0,19 4 42 16,-19-4-66-16,23-4 39 0,-8-2-59 15,4-1-5-15,-2 0-5 0,1-2 0 0,-2 0 4 0,-2 2 30 16,-1-2 14-16,-3 1 13 0,-10 8-3 0,13-15-12 16,-13 15-11-16,0 0-10 0,-2-17-11 15,2 17-5-15,-11-6 3 0,11 6-11 0,-21-2-2 0,21 2 1 16,-29 7-3-16,9 0 11 0,2 0 8 16,0 4-13-16,2 1 5 0,0 1-8 15,3 1 2-15,3 3-15 0,3 1 10 16,2-3-12-16,4 2-1 0,1-17-2 0,4 30 2 0,4-12 0 15,4-2 7-15,2-3-8 0,5 1 34 0,1-4-40 16,1-3-1-16,3 0-29 0,1-5-87 16,0-2-118-16,-2-2-102 0,-1-2-298 0,0-5-355 15,-2 2-721-15</inkml:trace>
  <inkml:trace contextRef="#ctx0" brushRef="#br0" timeOffset="-144807.74">19606 17262 429 0,'-17'-3'658'0,"17"3"-176"0,-25-5-133 0,25 5-73 0,-17-6-59 0,17 6-44 15,0 0-45-15,0 0-20 16,0 0-22-16,0 0 45 0,0 0 30 0,0 0-4 0,0 0 19 16,10-11 2-16,-10 11 13 0,17 5-1 15,-17-5-20-15,29 6-13 0,-9 0-25 0,3-1-29 0,2 1-24 16,8 0-13-16,2-1-36 15,1-1 12-15,2-1-32 0,4-2 16 0,1-2-35 0,1-2-132 16,-1-3-140-16,1-1-117 0,-3-4-267 0,13-3-321 0,-9 3-693 16</inkml:trace>
  <inkml:trace contextRef="#ctx0" brushRef="#br0" timeOffset="-144427.78">20647 17170 1007 0,'0'0'850'0,"-8"-12"-141"16,8 12-175-16,0 0-48 0,-12-12-64 15,12 12-84-15,0 0-28 0,0 0-11 0,0 0-59 0,-13 12-44 16,13-12-34-16,-2 21-27 0,2-21-32 0,5 29-33 0,0-13 0 16,4 2-29-16,2 1 5 15,3-4-28-15,0 1 13 0,3-4-22 0,0-4 20 0,0-3-24 16,1-4 24-16,2-2-27 0,2-5 18 16,0-3-13-16,-1-2 45 0,3-4-23 0,-2-2 20 0,-5-2-18 15,-2 2 13-15,-4-5-26 16,-2 1 13-16,-1-3-16 0,-2 2 1 0,-2 0-12 0,-1 0-47 15,-1 5-36-15,-2 17-63 0,3-28-100 0,-3 28-105 0,3-19-58 16,-3 19-57 0,0 0-23-16,0 0-187 0,9-11-358 0,-9 11-774 0</inkml:trace>
  <inkml:trace contextRef="#ctx0" brushRef="#br0" timeOffset="-144147.43">21029 17170 1254 0,'0'0'572'0,"0"0"-132"0,4 22-96 0,-4-22-95 16,0 0-47-16,5 16-37 15,-5-16-29-15,0 0-21 0,13 11-22 0,-13-11-18 0,0 0-16 16,29-2-11-16,-14-2-10 0,5-3-8 0,-1-1-4 0,0-2-8 16,-1 1-1-16,1-3-4 15,-1 1 8-15,-3 0-15 0,-2 2 12 0,-4 2-12 0,-9 7 71 16,11-15-4-16,-11 15 5 16,0 0 20-16,4-16-1 0,-4 16 34 0,0 0 24 0,-15-6 21 15,15 6 14-15,-21 3 3 16,21-3-15-16,-25 9-20 0,13-2-35 0,0 1-22 0,1 3-22 15,0 2-14-15,4 0-13 0,0 4-9 16,3-1-28-16,1 1 11 0,3 1-30 0,0 1 19 0,5 3-26 16,2-1 20-16,2-1-29 0,2-1-14 0,1-2-113 0,1-1-72 15,4-2-66-15,-2-5-58 16,5 0-99-16,-3-7-144 0,1 1-579 0,1-2-910 16</inkml:trace>
  <inkml:trace contextRef="#ctx0" brushRef="#br0" timeOffset="-143107.45">22161 17115 549 0,'0'0'384'0,"13"-15"-38"0,-5 3-98 0,1 3-8 16,-1-3-10-16,1 1 10 15,-2 1 23-15,2-2-3 0,-3 1 10 0,-6 11-6 0,8-19-10 16,-8 19-16-16,3-20-10 0,-3 20 15 0,-3-17-2 16,3 17-22-16,-9-16-39 15,9 16-19-15,-20-11-25 0,20 11-22 0,-30-3-14 0,6 8-23 16,2 2-15-16,-5 5-14 0,2 1-9 16,3 5-8-16,8-1-1 0,2 3-6 0,6 2-4 15,5 2-4-15,6 1 0 0,9 4-7 16,4-2-12-16,7-2-7 0,2-1-35 0,2-2-46 0,0 0-36 15,-1 0 57-15,-2-1-24 0,-4-1 31 0,-2 1-51 0,-8-2 38 0,-1-1 0 16,-6 2 31-16,-4-4 8 16,-4 7 7-16,-4-3 11 0,-7 4 9 0,-2-1-5 0,-5-1 6 15,-2-1 1-15,-1-2 2 16,-2-2 2-16,1-3 1 0,4-4 0 0,4-1 2 16,17-9-22-16,-23 3-101 0,23-3-102 15,-8-13-87-15,8 13-17 0,11-34 27 0,4 6-46 0,6-7-75 16,8-11-384-16,3-3-367 15</inkml:trace>
  <inkml:trace contextRef="#ctx0" brushRef="#br0" timeOffset="-142347.68">22447 17031 1097 0,'13'-17'430'0,"-3"5"0"0,-10 12-27 0,12-16-23 16,-12 16-83-16,9-10-38 15,-9 10-68-15,0 0 4 0,0 0-21 0,0 0 21 0,0 0-47 16,5 23 8-16,-7-6-48 0,2 3-11 16,-1 6-31-16,1 1-11 0,0 2-17 0,3 0-6 15,1 4-9-15,2-1-5 0,1-2-8 16,1 0-20-16,3-4 18 0,-2-7-12 0,4 0 9 15,1-4-18-15,1-3-62 0,2-2 10 0,-3-4 15 0,-14-6 5 16,30 1 7 0,-30-1 6-16,29-6 7 0,-14 1 1 0,-3-2 5 0,-12 7 5 0,20-12 7 15,-20 12-1-15,14-13 4 0,-14 13 3 16,9-8 0-16,-9 8 7 0,0 0-8 0,14-10-3 0,-14 10 4 16,0 0-5-16,0 0 1 0,0 0 1 15,0 0 0-15,0 0 6 0,0 0-8 0,8 12 0 16,-8-12 1-16,0 0 5 0,6 14-5 15,-6-14 2-15,0 0 2 0,10 10 0 0,-10-10 2 16,0 0 6-16,17 3-7 0,-17-3 3 0,15-4 2 0,-15 4-2 16,16-11 1-16,-16 11 3 0,16-14 0 15,-16 14 1-15,9-18 7 0,-9 18-8 0,2-20-1 16,-2 20 0-16,-4-23 2 0,4 23-3 16,-10-25-1-16,1 13-3 0,0 1 23 0,0 2-28 0,9 9 29 15,-15-16-41-15,15 16 19 0,-9-8-24 16,9 8-28-16,0 0-88 0,0 0-40 0,0 0-59 0,0 0 1 15,0 0 14-15,0 0 31 0,21 0 43 16,-21 0 32-16,17 6 24 0,-17-6 18 0,19 8 14 16,-19-8 35-16,17 11 43 0,-17-11 49 15,14 17 40-15,-14-17 29 0,11 19-7 16,-11-19-12-16,7 26-8 0,-7-26-20 0,4 27-5 16,-4-27-28-16,3 33 8 0,-2-16-31 0,1 0 5 15,0 1-21-15,1 0-1 0,1 1-7 0,1 0 0 0,0-3-3 16,0-1-3-16,1-2 37 15,1 0-46-15,0-1 3 0,-7-12 1 0,11 18-2 0,-11-18 5 0,6 12 46 16,-6-12 69-16,0 0 33 0,0 0-24 0,4 14-2 16,-4-14 10-16,0 0-31 0,0 0 11 15,0 0-31-15,-18-10 27 0,18 10-48 0,-14-20 17 16,8 7-41-16,-2-4-9 0,4-4 25 16,2 1-45-16,2-5 31 0,4-3-43 0,3-5 25 15,3 2-5-15,1-1-6 0,4 0-4 16,0 4 0-16,-1 3-4 0,0 2-1 0,0 5 5 0,-1 2-4 15,-2 2-6-15,0 5 5 0,-11 9-6 16,16-14-2-16,-16 14 2 0,0 0 2 0,17-3-1 16,-17 3 0-16,0 0 2 0,4 15 1 0,-4-15 5 0,-5 26-7 15,-2-7 0-15,-3 2 8 0,-1-1-38 16,-5 4 37-16,0 0-32 0,-1-1 6 0,-1 0 5 0,0-1 10 16,4-4 22-16,0-3-117 0,2-1-63 15,2-3-70-15,10-11-92 0,-11 11 13 16,11-11-38-16,0 0-128 0,0 0-472 15,0 0-628-15</inkml:trace>
  <inkml:trace contextRef="#ctx0" brushRef="#br0" timeOffset="-142037.73">23070 17295 806 0,'0'0'452'15,"16"-5"-96"-15,-16 5-86 0,0 0-58 0,0 0-39 0,18-3 44 16,-18 3 4-16,0 0-17 16,0 0-8-16,15 6-16 0,-15-6-8 0,0 0-23 0,13 7-17 15,-13-7-23-15,0 0-15 0,25 4-13 16,-25-4-17-16,28-6-12 0,-13 0-10 0,5-2-7 15,-1-2 64-15,-2 1-36 0,1-1 22 0,-4-2 14 16,-1 3 3-16,-3-1 8 0,-10 10-1 16,12-18-14-16,-12 18-12 0,4-14-12 0,-4 14-13 0,0 0-6 15,-6-18 2-15,6 18 6 0,-13-7-17 16,13 7-10-16,-18-1 2 0,18 1-9 0,-24 7-3 16,12-1-2-16,0 2-1 0,-2 3-4 15,4 0-3-15,1 4-2 0,1-2 3 0,3 1-9 0,5-14 0 16,-4 28-28-16,4-28 29 0,4 25-25 15,-4-25 30-15,11 25-29 0,-3-14 28 0,2-2-24 0,3 0 28 16,-1-4-34-16,-12-5 22 0,26 7-51 16,-26-7-48-16,29 0-98 0,-12-2-80 15,0-1-106-15,-4-1-79 0,4-2-748 0,1 0-952 0</inkml:trace>
  <inkml:trace contextRef="#ctx0" brushRef="#br0" timeOffset="-139667.41">7325 12518 386 0,'0'0'417'0,"0"0"-84"15,0 0-79-15,0 0-31 0,0 0-30 16,0 0-29-16,0 0-10 0,0 0-60 0,0 0 2 15,0 0-31-15,0 0 3 0,0 0-27 0,0 0 4 0,5-12-22 0,-5 12 8 16,0 0-20-16,0 0 8 16,0 0-35-16,0 0-4 0,0 0-36 0,0 0-44 0,0 0-89 15,0 0-47-15,0 0-340 0,0 0-102 16</inkml:trace>
  <inkml:trace contextRef="#ctx0" brushRef="#br0" timeOffset="-139307.67">7342 12484 322 0,'0'0'481'0,"0"0"-125"0,0 0-69 0,0 0-75 0,0 0-27 16,0 0-28-16,0 0-27 0,0 0-33 0,0 0-19 16,0 0-14-16,0 0-12 0,0 0-7 15,0 0-9-15,0 0-5 0,0 0-3 0,0 0-7 16,0 0-12-16,0 0 36 0,0 0-21 16,0 0-11-16,0 0 45 0,0 0-27 0,0 0-5 0,0 0 5 15,0 0 7-15,0 0 44 16,0 0-45-16,0 0 45 0,0 0-50 0,0 0 44 0,0 0-54 15,0 0 47-15,0 0-57 0,0 0 52 0,0 0-58 0,0 0 39 16,0 0-49-16,0 0 48 16,0 0-55-16,0 0 47 0,5-12-66 0,-5 12 20 0,0 0 48 15,0 0-56-15,0 0 49 0,0 0-51 16,0 0 48-16,0 0-51 0,0 0 46 0,0 0-51 0,0 0 4 16,0 0 56-16,0 0-56 15,0 0 49-15,0 0-49 0,0 0 53 0,0 0-60 0,0 0 5 0,0 0 16 16,0 0 2-16,0 0 0 15,0 0 49-15,0 0-54 0,0 0 49 0,0 0-67 0,0 0 10 16,0 0-77-16,0 0-23 0,0 0-60 0,0 0-145 0,0 0-465 16,0 0-329-16</inkml:trace>
  <inkml:trace contextRef="#ctx0" brushRef="#br5" timeOffset="-132717.92">7116 7047 135 0,'-11'-15'622'0,"11"15"-211"0,-14-14-74 15,14 14-82-15,-9-14-61 0,9 14-25 16,-10-13-18-16,10 13-35 0,-11-16-18 0,11 16-9 0,-9-14-12 16,9 14-6-16,-10-13-4 15,10 13-33-15,-10-13 35 0,10 13-41 0,-10-12 34 0,10 12-51 16,-10-12 38-16,10 12-58 15,-13-10 44-15,13 10-2 0,-12-10-44 0,12 10 43 0,-14-9-55 16,14 9 51-16,-13-8-42 0,13 8 42 0,-13-7-43 0,13 7 43 16,0 0-41-16,-17-8 47 0,17 8-40 15,0 0 48-15,-13-7-54 0,13 7 49 16,0 0-51-16,0 0 41 0,-14-8-5 0,14 8 4 0,0 0-78 16,0 0 83-16,0 0-60 0,-11-6 60 0,11 6-48 0,0 0 58 15,0 0-54-15,0 0 62 16,0 0-52-16,0 0 52 0,0 0-57 0,0 0 60 0,-12-7-2 15,12 7-4-15,0 0-6 0,0 0-2 0,0 0 0 0,0 0-3 16,-11-11-4-16,11 11 6 16,0 0 5-16,0 0-5 0,-12-11 3 0,12 11-2 15,0 0-6-15,-13-11-5 0,13 11 8 16,-10-7-2-16,10 7-6 0,-11-9-12 0,11 9-4 0,-12-9 7 16,12 9-4-16,-11-7-3 15,11 7-3-15,0 0-2 0,-14-12-6 0,14 12-1 0,0 0 6 16,-11-10-2-16,11 10 2 0,0 0-3 15,0 0-1-15,-10-9 0 0,10 9-1 0,0 0-1 16,0 0 0-16,0 0-8 0,0 0 1 0,0 0 5 0,-11-8-1 0,11 8 2 16,0 0 0-16,0 0 0 0,0 0-5 15,10 9 2-15,-10-9 8 0,15 17-2 0,-1-3 0 0,-1 0 0 16,4 2 0-16,3 4 5 16,1 3-6-16,3 1 9 0,0 3-10 0,8 7 10 0,2 0-16 15,1 3 20-15,0 1-14 16,2 2 0-16,1 0 1 0,2 2-1 0,1 1 1 0,0 2-4 15,3 3 0-15,0-1 8 0,1 2-2 0,1-1 0 0,3 2-1 16,-1 2 11-16,3-4-13 0,2 4 11 16,-1-1-9-16,2 1 10 0,11 13-20 0,-12-13 22 0,12 16-6 15,-4-1 5-15,-10-11 30 0,11 13-13 16,-1-1 14-16,-12-11-26 0,12 13 41 0,0-1-8 0,-11-14 0 16,12 14-10-16,-1-1-4 15,1 1-25-15,-1-2 35 0,-11-9-42 0,12 13 32 16,0 0-38-16,0-2 42 0,-2 1-2 15,2-1-3-15,0-2 29 0,-9-12-28 0,13 13 30 16,-1 0-56-16,4-1 7 0,0 0 1 0,0-1-5 0,0 2-1 16,1 0-4-16,-2-1-1 0,1-2-1 15,-2 2 33-15,1-2-40 0,0 0 32 0,0 0-31 16,1 1 28-16,0-1-38 0,2 2 6 0,-2 1-1 16,0 2 1-16,-1-1-9 0,1 1 2 0,-2-1 16 0,-1 0 5 15,0-1 36-15,-1 0-58 16,0-1 52-16,3 0-44 0,-1-1-36 0,1 1 43 0,0 0 0 15,1-2-2-15,0 0 1 0,-1 0 5 0,-2-2-7 0,-10-10 0 16,11 12 0-16,-1-4 37 0,-10-9-37 16,13 11 27-16,-15-11-33 0,13 11-12 0,-1-1-4 15,-10-11-20-15,13 13 43 0,-15-13-26 16,13 12 41-16,-14-14-42 0,0 1 44 0,0-2-2 0,0 1-4 16,-1-1-7-16,1 0 44 0,-1-4-46 15,-2 1-2-15,0-1-1 0,0-2-9 0,0-1 9 16,-1 2-36-16,1-4 38 0,-4 0-35 15,4-1 47-15,-5-2-39 0,0 1 41 0,-2-2-39 16,0 0 41-16,-1-2-41 0,-6-1 41 0,2 1-39 0,1-2 29 16,-10-6-26-16,0 0 32 0,0-2-33 15,-3 1 42-15,1-2-5 0,-4-2-4 0,2-1-2 16,-5-2-3-16,-2-5-2 0,-2 0-5 16,-3 0-9-16,-2-4 12 0,-11-8-2 0,16 11-6 15,-16-11 7-15,11 10-6 0,-11-10-32 16,0 0-45-16,0 0-63 0,0 0-77 0,0 0-102 15,0 0-99-15,0 0-730 0,0 0-896 0</inkml:trace>
  <inkml:trace contextRef="#ctx0" brushRef="#br3" timeOffset="-120517.6">10586 9962 567 0,'15'-11'468'0,"-15"11"-62"0,12-8-118 15,-12 8-9-15,0 0-78 16,12-11 36-16,-12 11-13 0,0 0-37 0,0 0-5 0,10-8-15 15,-10 8-10-15,0 0-15 0,0 0-22 0,0 0-12 0,0 0-17 16,0 0-5-16,0 0-15 0,-10-12 1 16,10 12-19-16,0 0-2 0,-22-3 12 0,22 3-10 15,-19-2-9-15,19 2-6 0,-22 0-3 16,22 0-6-16,-29 0-13 0,29 0 3 0,-32 0-25 0,13 0 25 16,0 0-3-1,-2 0-1-15,-1 0 5 0,2 0-10 0,-7 1 2 0,0 0 20 16,-2 2-38-16,-1-2 34 0,-7 2-22 15,-1 0 30-15,-3 0-42 0,-1 1 37 0,-4 2-40 0,-2 0 0 16,-13 2 2-16,-2-1 1 0,-5 2 2 0,-4 1 2 0,-5 2 29 16,-3 3-40-16,-5 1 41 0,-1 1-38 15,-6 1 33-15,-22 4-38 0,-1 0 35 0,0 1-46 0,2 0 36 16,0 2 9-16,-2 2-1 16,1-1-2-16,-3 1-39 0,-3 2 39 0,-1 4-38 0,-2 0 4 15,-2 3 2-15,-1 4 39 0,-2 1-37 16,-2 3 8-16,-3 4-3 0,0 0 5 0,2 4 2 15,-2 0 9-15,3 3-1 0,1 0-1 16,0 2 28-16,1-1-35 0,1 1 34 0,4 2-31 0,3 1 41 16,6-3-5-16,2-2-3 0,5 4-7 0,2-2-4 0,6-4-2 15,4-2-6-15,7-4-3 0,19-8-4 16,4-2-1-16,2-2 37 0,4 0-46 0,4-2 40 0,4-2-48 16,5-3 42-16,6-3-6 15,9-7-48-15,5-2 34 0,6-3-33 0,4-4 40 0,16-9-48 16,-23 13 44-16,23-13 3 15,-16 11-42-15,16-11 40 0,0 0-40 0,-7 11 40 0,7-11-45 0,0 0 44 16,0 0-5-16,0 0-26 0,23 0-28 16,-23 0-57-16,29-15-14 0,-12 3-30 15,1-2-31-15,4-5-72 0,0-3 27 0,-4 2-43 0,4-4-6 16,0 0-49-16,-1-1-85 0,-2 0-405 16,-2 1-367-16</inkml:trace>
  <inkml:trace contextRef="#ctx0" brushRef="#br3" timeOffset="-120147.73">5201 11369 575 0,'0'0'504'0,"6"-23"-122"0,-6 23-73 16,5-22-78-16,-5 22 3 0,4-19-71 16,-4 19 28-16,5-16-77 0,-5 16 38 0,0 0-48 15,4-21 58-15,-4 21-57 0,0 0 60 16,0 0-50-16,3-15 45 0,-3 15-28 0,0 0-45 0,0 0 5 16,0 0-19-16,0 0-15 0,0 0-11 15,-9 11-56-15,1 7 40 0,-4 8-49 0,-3 5 55 16,-1 2-51-16,-2 2 48 0,1 1-56 15,-5 8 55-15,0-2-11 0,4-6-5 0,0-2 1 0,-1 1-4 16,2-2 16-16,-1-3-22 0,1 1 17 0,3-3-23 16,-1-1 4-16,0-3 13 0,4-5-1 15,-1-2 6-15,2-1-9 0,2-4 1 0,8-12 11 0,-11 18-28 16,11-18-20-16,-10 14 48 16,10-14-1-16,0 0-12 0,-8 13-1 0,8-13-1 0,0 0-3 15,0 0-2-15,-7 14-1 0,7-14-1 16,0 0-3-16,0 0 0 0,0 0 0 0,0 0 0 15,0 0-11-15,0 0 1 0,13 10 14 16,-13-10 28-16,33-3-38 0,-7-1 0 0,8-1 3 0,1-1 0 16,5-1-2-16,1 0 28 0,0 0-27 0,3 2 25 0,-4-1-35 15,1 2 32-15,-2 2-118 16,-3-3-124-16,-2-1-135 0,-12 2-806 0,2 0-908 0</inkml:trace>
  <inkml:trace contextRef="#ctx0" brushRef="#br3" timeOffset="-116257.81">2720 12283 1362 0,'-8'-11'598'0,"8"11"-122"0,-12-16-119 15,12 16-79-15,-11-13-51 0,11 13-39 0,0 0-31 16,-10-12-11-16,10 12-13 0,0 0 1 16,0 0 0-16,-7-12-8 0,7 12-15 0,0 0-7 0,0 0-13 15,0 0-14-15,0 0-7 16,0 0 1-16,0 0 15 0,0 0 34 0,0 0-8 0,-5 14-16 16,5-14-15-16,5 29-16 0,-3-13-10 15,3 6-10-15,-1 0-8 0,2 2-31 0,-1 1 24 0,3 0-32 16,0 3 42-16,0 1-47 15,1 0 0-15,1-2 9 0,-2-4 1 0,0 0-1 0,1-2-7 16,-1 0 1-16,-1-2-2 0,0-1 2 16,0-3-1-16,-2 0 3 0,0-3 1 0,-5-12 21 0,7 20-28 15,-7-20 25-15,6 14-28 0,-6-14 1 0,0 0-10 0,6 15-63 16,-6-15-56-16,0 0-114 16,0 0-47-16,0 0-135 0,0 0-288 0,-10 10-322 0,10-10-796 15</inkml:trace>
  <inkml:trace contextRef="#ctx0" brushRef="#br3" timeOffset="-115647.91">2262 13335 594 0,'-19'4'712'15,"19"-4"-221"-15,0 0-88 16,-22 1-49-16,22-1-75 0,0 0-21 0,0 0 27 0,-21 1-65 15,21-1 15-15,0 0-43 0,0 0-6 0,0 0-33 0,-17 2-22 16,17-2-26-16,0 0-16 0,0 0-9 16,0 0-17-16,0 0-11 0,0 0-11 0,0 0-7 15,0 0-9-15,0 0 2 16,0 0 23-16,0 0 34 0,0 0 27 0,14-15 13 0,8 5-36 16,8-6 5-16,6-3-35 0,14-8 13 15,5-4-10-15,6-3-11 0,4-5-7 0,18-11-14 16,1-2-6-16,1-1-28 0,1-3 26 15,0 2-29-15,-1-1 7 0,0 2-1 0,-4 3-2 0,-18 12 0 16,-3 2 23-16,-5 3-30 0,-3 4 29 0,-6 2-34 16,-5 2 32-16,-9 8-21 0,-3 1 17 15,-3-1-21-15,-6 7 21 0,-1 0-27 0,-2-1 31 0,-4 4-30 0,-1 0 27 16,-12 7-28-16,19-12 27 16,-19 12-26-16,15-9 28 0,-15 9-28 0,12-9 28 0,-12 9-28 15,0 0 28-15,12-7-27 0,-12 7 30 16,0 0-33-16,0 0 33 0,12-7-29 0,-12 7 26 0,0 0-24 15,0 0 22-15,0 0-33 16,0 0 26-16,0 0-46 0,0 0-12 0,0 0-57 0,0 0-15 16,0 0-16-16,0 0-40 0,0 0-20 0,-14-5-24 0,14 5-23 15,0 0-43-15,0 0-6 0,-19 2-10 16,19-2-100-16,0 0-118 0,-20 3-294 0,20-3-381 16</inkml:trace>
  <inkml:trace contextRef="#ctx0" brushRef="#br3" timeOffset="-114521.99">2967 13787 943 0,'-7'-10'703'0,"7"10"-175"0,-12-19-94 0,12 19-113 0,-10-15-60 15,10 15-30-15,0 0-36 16,-9-15-20-16,9 15-22 0,0 0-29 0,0 0-20 0,-7-12-9 0,7 12-13 16,0 0-13-16,0 0-5 15,0 0 0-15,0 0 32 0,0 0 34 0,0 0-18 16,7 17-19-16,0-4-14 0,3 5-8 0,0 1-13 15,1 0-20-15,4 6-7 0,-2-1-3 0,2 1-4 0,-1 1-30 16,1-3 21-16,-1 3-25 0,1-3 20 0,-2 2-25 0,0 0 1 16,0-2 0-16,-3-2-37 15,1 0-58-15,-3-1-99 0,-1 1-102 0,1-2-26 0,-3-4-131 16,1-1-631-16,-6-14-849 0</inkml:trace>
  <inkml:trace contextRef="#ctx0" brushRef="#br3" timeOffset="-114297.65">3267 13765 997 0,'0'0'679'15,"0"-20"-140"-15,0 20-78 16,0 0-94-16,-2-21-23 0,2 21-67 0,0 0-30 0,0 0-66 16,-1-16-20-16,1 16-46 0,0 0 3 15,0 0-27-15,0 0-6 0,0 0 18 0,0 0-28 0,7 16-4 16,-2 1-24-16,1 2 3 15,0 2-24-15,2 1 4 0,1-1-20 0,4 5 5 0,-3-5-15 16,5 2-2-16,-3-6-72 0,-1-1-101 0,3-3-76 16,-4-2-63-16,0-4-45 0,-10-7-223 15,17 8-384-15,-17-8-654 0</inkml:trace>
  <inkml:trace contextRef="#ctx0" brushRef="#br3" timeOffset="-114117.75">3221 14005 1160 0,'-18'-5'603'16,"18"5"-140"-16,0 0-98 16,-14-4-102-16,14 4-52 0,0 0-37 0,0 0-35 0,0 0-23 15,7-21-21-15,4 12-19 0,6-4-15 16,5-1-12-16,5-6-13 0,2-1-9 0,3 0-6 16,7-7-11-16,-7 4-122 0,3-5-78 15,-5 5-78-15,-2 1-206 0,-4 4-360 0,-2 3-411 16</inkml:trace>
  <inkml:trace contextRef="#ctx0" brushRef="#br3" timeOffset="-113777.7">3582 13714 570 0,'0'0'634'0,"-10"13"-123"0,10-13-101 16,-10 12-83-16,10-12-82 15,0 0-64-15,-8 11-42 0,8-11-24 0,0 0-24 16,0 0-17-16,0 0-20 0,0 0-9 16,10 14-3-16,-10-14-8 0,19-5-4 0,-4-1-8 15,3-3-14-15,1-2 7 0,4-6 4 16,0-1 0-16,-2-2 2 0,1-1 52 0,-1-2-52 0,-3 1 56 15,-1-1-45-15,-2 0 67 0,-3 4 0 0,-3 2 10 0,-2-1 13 16,-3 4-1-16,-4 14-6 0,4-21-10 16,-4 21-11-16,-3-18-9 0,3 18-14 0,-9-13-14 0,9 13-13 15,-18-9-7-15,18 9-8 16,-24-2-5-16,24 2 6 0,-29 8 35 0,10 1-39 0,3 3-6 16,0 1-3-16,2 4-5 0,0 5-2 15,5 1 16-15,2 2-24 0,2 0 17 0,5 1-19 0,3 0 22 16,4 5 8-16,3-3-30 15,5-1-26-15,1-4 27 0,5-1-19 0,2-4 18 0,1-3-16 16,6-2 19-16,1-3-16 0,3-4 3 0,-5-1 3 16,2-5 1-16,6-3-4 0,-3-3-12 15,-2-2-45-15,-2-5-80 0,-2-2-30 0,-3-5-173 0,0-1-99 0,-4-2-716 16,0 0-909-16</inkml:trace>
  <inkml:trace contextRef="#ctx0" brushRef="#br3" timeOffset="-113167.97">3737 13222 619 0,'0'0'547'0,"0"0"-95"0,0 0-82 0,0 0-32 16,0 0-18-16,0 0-41 15,0 0-4-15,0 0-5 0,-11 6 11 0,11-6-35 0,0 0-18 16,0 0 2-16,0 0-43 0,0 0 6 16,0 0-22-16,0 0 30 0,0 0-31 0,0 0 22 15,0 0-42-15,0 0 13 0,0 0-58 0,0 0 19 0,0 0-56 16,0 0 13-16,0 0-46 16,0 0 23-16,0 0-41 0,0 0 31 0,0 0-38 0,0 0 35 15,0 0-35-15,24-5 29 16,-24 5-37-16,26-13 29 0,-10 5-35 0,2-3 31 0,-1 3-36 0,1-3 33 15,-1 3-39-15,1-2 32 0,-3 2-42 0,0 1 27 0,-2 0-46 16,-13 7-27-16,20-11-96 16,-20 11-51-16,16-7-21 0,-16 7-75 0,0 0-10 0,13-11-98 15,-13 11-89-15,0 0-748 16,0 0-998-16</inkml:trace>
  <inkml:trace contextRef="#ctx0" brushRef="#br3" timeOffset="-112827.54">3995 12920 1372 0,'0'0'650'0,"-11"-11"-150"0,11 11-79 0,0 0-112 15,-9-12-36-15,9 12-76 16,0 0-6-16,0 0-73 0,-9-13 10 0,9 13-58 0,0 0 23 15,0 0-27-15,9-16 9 0,-9 16-7 0,23-16-26 0,-7 7 1 16,5 0-6-16,0 2 0 0,1 1-6 16,-1 1-4-16,-2 1 1 0,-2 2-2 0,-17 2 1 0,27 0 0 15,-27 0 3-15,23 5 3 16,-23-5-2-16,17 13-1 0,-10-1-5 0,-4 2-1 0,-3-14-3 16,-2 36-7-16,-3-12-1 0,-6 3-10 15,-1 0 0-15,-3-1 6 0,1-2-3 0,-1-1-1 16,3-6-5-16,1 0-7 0,1-5-46 15,2-2-110-15,8-10-51 0,-11 12-119 0,11-12-39 0,0 0-171 16,0 0-445-16,0 0-696 0</inkml:trace>
  <inkml:trace contextRef="#ctx0" brushRef="#br3" timeOffset="-112607.67">4289 12789 711 0,'4'-15'714'0,"-4"15"-101"16,0 0-81-16,-4-16-115 0,4 16-48 0,0 0-53 0,-8-10-49 15,8 10-51-15,0 0 1 0,0 0 9 0,0 0-68 0,-21 3-24 16,21-3-11-16,0 0-1 16,-9 20-17-16,9-20-16 0,2 23-12 0,2-7 17 0,2 2-45 15,4 1 16-15,1-1-36 0,4 0 18 16,-1-2-34-16,7 1 19 0,-4-4-36 0,3-2 39 16,1-2-65-16,-1-2-26 0,2-3-67 15,-3-2-50-15,-1-4-88 0,-1-2-26 0,0 0-150 16,0-7-203-16,-4 4-448 0,0 0-837 15</inkml:trace>
  <inkml:trace contextRef="#ctx0" brushRef="#br3" timeOffset="-111557.72">1330 14087 1106 0,'-15'-7'722'0,"3"1"-157"16,12 6-132-16,-20-8-107 0,20 8-66 0,-13-7-56 0,13 7-38 16,0 0-36-16,-13-7-16 15,13 7-29-15,0 0 6 0,0 0-2 0,0 0 16 0,3-19-26 16,8 10-15-16,6-3-13 0,8-5-14 15,4-1-8-15,6-1-6 0,6-6-8 0,1 0-8 0,0 0-21 16,-9 6-97-16,0-1-134 0,-3 2-48 0,-1 2-81 0,-12 5-681 16,4 3-808-16</inkml:trace>
  <inkml:trace contextRef="#ctx0" brushRef="#br3" timeOffset="-111377.55">1357 14190 716 0,'-15'16'620'0,"15"-16"-183"0,0 0-98 16,0 0-67-16,0 0-64 0,0 0-57 16,0 0-23-16,33-8-24 0,-15-3-21 0,9-5-16 0,0-4-12 15,3-1-13 1,-1-1-32-16,0-2 23 0,8-6-33 0,-9 4 28 0,1 0-133 0,-2 2-42 16,-4 1-267-16,1 7-369 15,-2-1-315-15</inkml:trace>
  <inkml:trace contextRef="#ctx0" brushRef="#br3" timeOffset="-106257.6">351 14291 277 0,'0'0'710'0,"0"0"-144"0,-22 0-195 16,22 0 9-16,0 0-119 15,0 0-11-15,0 0-82 0,-21 0 26 0,21 0-71 0,0 0 32 16,0 0-69-16,0 0 33 0,0 0-71 15,0 0 34-15,0 0-62 0,-13 6 42 0,13-6-59 0,0 0 45 16,2 19-51-16,-2-19-2 0,7 25-5 0,0-5 4 16,1-1 5-16,2 0 1 0,1 3 0 15,2 1-2-15,3 1-2 0,2-3 2 0,-5-3 5 0,4-3-4 16,-2 0 0-16,3-3 0 16,-2-2 1-16,2-1 0 0,-5-3-1 0,3 0-11 0,-16-6 4 15,27 4 4-15,-27-4 15 16,22-3-6-16,-22 3 27 0,25-11 6 0,-25 11 11 0,20-21 6 15,-11 5 3-15,-2-3-5 0,-5-4-9 0,0 0-5 16,-2-2 34-16,-2-2-33 0,0 2 43 16,-3 3-7-16,1 0-11 0,-1 3-21 0,1 3-8 0,-3 1-16 0,7 15 25 15,-7-22-12-15,7 22-15 16,-6-15 10-16,6 15-8 0,0 0-4 0,-5-15-6 0,5 15-1 16,0 0-4-16,0 0 1 0,0 0 1 15,18 17-4-15,-4 0-13 0,6 7 0 0,0 3 3 0,5 2 0 16,6 8 7-16,1 1-5 15,3 1 11-15,-1 0-21 0,-2-3 25 0,-3-1-20 0,-6-4 18 16,-1-2-20-16,-2 0 18 0,-2-2-43 0,-5 1-24 0,-1-1-20 16,-5-5-23-16,-3 0-10 0,-4-2-17 15,-4 3-20-15,-3-1-22 0,-7 3-9 0,-1-5-2 16,-4 1-16-16,-3-4 1 0,2-4-97 16,-1-4-85-16,-1-3-378 0,2-5-282 0</inkml:trace>
  <inkml:trace contextRef="#ctx0" brushRef="#br3" timeOffset="-105837.68">405 14157 468 0,'0'0'666'0,"-9"-18"-163"0,9 18-122 0,-7-17-47 0,7 17-43 0,0 0-52 16,-7-16-19-16,7 16-24 0,0 0-37 0,0 0-30 0,0 0-26 16,0 0-17-16,-6-13-16 15,6 13-10-15,0 0-1 0,0 0 21 0,2 17 23 16,-2-17-18-16,4 25-17 0,-4-25-49 16,2 29 33-16,-2-29-48 0,3 25 33 0,-3-25-44 0,3 21 34 15,-3-21-38-15,0 0 37 16,2 22-45-16,-2-22 49 0,0 0-49 0,0 0 42 0,0 0-39 15,0 0 39-15,0 0 0 0,0 0-45 0,0 0 44 0,2-24-38 16,-2 24 4-16,0-28 7 16,0 28 7-16,-2-27 0 0,2 27 2 0,0-21 1 0,0 21-5 0,0-18-1 15,0 18-1-15,0 0 5 16,2-21-1-16,-2 21 0 0,0 0-2 0,4-15 2 0,-4 15-1 16,0 0 2-16,16-9-1 15,-16 9 1-15,0 0-1 0,27 2-9 0,-11 1 7 0,1 2-2 0,2 1 19 16,1 0-175-16,-2-3-159 15,-18-3-305-15,33 8-361 0,-13-7-688 0</inkml:trace>
  <inkml:trace contextRef="#ctx0" brushRef="#br3" timeOffset="-104447.61">2161 16447 711 0,'0'0'517'0,"0"0"-128"15,0 0-92-15,0 0-58 0,0 0-47 0,0 0-21 0,0 0-26 16,0 0-16-16,0 0-6 15,0 0-18-15,0 0-16 0,0 0-12 0,0 0-8 0,0 0-8 16,0 0-1-16,0 0 2 0,0 0 4 0,-11 7 14 0,11-7 4 16,0 0 1-16,0 0-6 0,5 13-11 15,-5-13-9-15,6 12-9 0,-6-12 4 0,9 12 5 0,-9-12-1 16,12 18 4-16,-4-7-10 16,-1-1-9-16,4 2 8 0,-1-2-14 0,0 0 1 0,3 3-16 15,0-1 7 1,2-1-12-16,-1-1 7 0,2-1-12 0,-2-3 8 0,2 0-10 0,0-2 10 15,2-2-19-15,1-3 13 0,4-3-18 16,-2-4 6-16,5-6-2 0,-4-2 10 0,-2-4-12 16,-2-3 11-16,-5-2 0 0,-5 5 13 0,-3-5 39 0,-5 1-8 15,-4-1 33-15,-3-4-33 0,-5 2 40 16,-3 1-25-16,-2 2 43 0,1 2-31 0,-1 3 20 16,-2 4-38-16,2 3 9 0,1 1-4 15,0 1 12-15,4 2-24 0,12 8 3 0,-20-10-28 16,20 10 8-16,-13-8-29 0,13 8 14 0,0 0-23 15,0 0 16-15,0 0-20 0,0 0 18 0,12 27-21 0,9-8 21 16,4 1-22-16,6 4 22 0,14 6-31 0,4-1 25 16,-1-1-22-16,1 1 22 0,1 1-27 15,-5-1 14-15,2 2-9 0,-5 1 8 0,-1 3 3 0,-2 1 21 16,-4 2-22-16,-5 2 22 0,-3 0-22 16,-7 5 21-16,-6-7-4 0,-6 4-4 15,-4 2-2-15,-5 2-1 0,-4 1-7 0,-8 9-5 16,-2-3-44-16,-5-5-24 0,-2-4-67 0,1-11-4 0,-1-6-37 15,-1-3-21-15,1-9-29 0,1-6-66 0,2-8-30 0,-1-8-51 16,-5-11-115-16,2-7-488 16,-2-17-687-16</inkml:trace>
  <inkml:trace contextRef="#ctx0" brushRef="#br3" timeOffset="-103997.43">2282 16114 713 0,'-13'-6'437'0,"-1"0"-54"0,1 2-148 0,13 4 3 16,-25-10-91-16,25 10 30 0,-23-7-51 16,23 7 5-16,-21-4-6 0,21 4-6 0,-17-6-8 0,17 6-6 15,-13-5-11-15,13 5-13 16,0 0-14-16,-15-7-13 0,15 7-10 0,0 0-7 0,0 0-8 0,0 0-6 15,0 0-8-15,-15-1 0 0,15 1 2 16,0 0 17-16,0 0 10 0,0 18-4 0,0-18-8 16,4 22-4-16,-4-22-7 0,6 25-5 0,-6-25-3 0,5 23-2 15,-5-23-3-15,4 17-1 0,-4-17-2 16,4 16-1-16,-4-16 2 0,0 0 1 0,0 0 11 0,5 14 23 16,-5-14-1-16,0 0-8 15,0 0-5-15,-7-12-5 0,7 12-4 0,-10-19 0 16,10 19 1-16,-8-22 0 15,8 22 0-15,-9-19 6 0,9 19-3 0,-6-16-3 0,6 16-3 0,0 0-3 16,-7-18-1-16,7 18-4 0,0 0-3 0,0 0-3 0,0 0 0 16,5-20 1-16,-5 20-1 15,15-6 2-15,-15 6-2 0,24-6 3 0,-7 5-1 0,1-1-6 16,-1 0-2-16,3 1 3 0,-1 1-2 16,1 1-34-16,1-2-133 0,-4 0-71 15,3 0-143-15,-20 1-593 0,33-5-674 0</inkml:trace>
  <inkml:trace contextRef="#ctx0" brushRef="#br3" timeOffset="-103817.6">2522 15980 490 0,'0'0'598'0,"0"0"-121"0,0 0-162 15,10-9-31-15,-10 9-85 0,11-9-5 0,-11 9-82 0,19-15-3 16,-3 2-47-16,1-1 20 15,7-4-15-15,2 0-44 0,2-1 27 0,1 2-121 0,0 2-40 16,-1-2-269-16,-1 6-363 0,-1 5-268 0</inkml:trace>
  <inkml:trace contextRef="#ctx0" brushRef="#br3" timeOffset="-103667.53">3048 16023 1323 0,'-10'18'752'0,"-1"-3"-172"0,3-4-135 0,8-11-112 0,-10 17-64 0,10-17-72 15,0 0-26-15,-9 14-47 0,9-14-11 16,0 0-36-16,21-18-9 0,0-3-35 16,4-4-98-16,9-7-114 0,2-7-108 0,1 0-193 0,-1 5-523 15,4 0-722-15</inkml:trace>
  <inkml:trace contextRef="#ctx0" brushRef="#br3" timeOffset="-103412.89">3609 15223 1429 0,'0'0'621'0,"-10"-16"-107"0,10 16-112 0,-7-12-41 0,7 12-39 16,0 0-44-16,-8-13-32 0,8 13-46 16,0 0-26-16,0 0-49 0,0 0 11 15,0 0 1-15,0 0 26 0,13 11-13 0,-1 3-28 16,3 2-26-16,3 7-8 0,3-1-24 0,1 3-14 0,-1 0 3 15,2 0-29-15,0 0-8 0,0 0-8 0,-1 0-9 16,0-4-68-16,-1 1-93 16,-2-3-126-16,-6-4-115 0,0-2-121 0,-4-3-758 0,-9-10-1022 15</inkml:trace>
  <inkml:trace contextRef="#ctx0" brushRef="#br3" timeOffset="-103177.66">3606 15922 1677 0,'0'0'657'0,"0"0"-161"16,0 0-122-16,0 0-70 0,0 0-17 15,0 0-36-15,0 0-41 0,0 0-17 0,0 0 71 0,0 0 32 16,8-10 13-16,9 0-13 16,6-6 20-16,2-3-65 0,2 0 18 0,2-5-77 0,0 2-18 15,-1 0-28-15,-1 0-7 16,0 1-46-16,-3 0 2 0,0 1-33 0,-1-1 3 0,1 1-30 0,-1 0-23 15,0 0-32-15,1-1-34 16,-1 0-116-16,1 0-50 0,0-4-95 0,2 2-79 16,1-5-94-16,7-11-84 0,0 6-246 0,7-3-491 0,3 1-1048 15</inkml:trace>
  <inkml:trace contextRef="#ctx0" brushRef="#br3" timeOffset="-102712.3">4518 16429 902 0,'-5'-13'665'0,"5"13"-175"0,-10-20-84 16,10 20-80-16,-6-16-56 0,6 16-27 0,0 0-35 0,-7-15-35 16,7 15-25-16,0 0-22 0,0 0-2 15,0 0 41-15,0 0 39 0,0 0-45 0,20 16-28 0,-4 1-19 16,3 4-23-16,2 2-15 16,2 2-15-16,2 1-4 0,0-1-9 0,0 3-13 0,1-1-5 15,0-1-10-15,-1 0-12 16,0 0-39-16,-3 0-83 0,-1-2-106 0,-4 0-124 0,0 0-114 0,-4-8-192 15,-2-1-340-15,-2-3-701 0</inkml:trace>
  <inkml:trace contextRef="#ctx0" brushRef="#br3" timeOffset="-102507.65">4875 16048 1734 0,'0'0'726'0,"0"0"-195"15,0 0-116-15,0 0-84 0,0 0-61 0,0 0-32 0,0 0-26 16,0 0-31-16,0 0-27 0,3 16 16 0,-3-16 5 0,16 27-33 16,-4-9-31-16,3 7-22 15,1 2 11-15,4 0-51 0,2 2-1 0,-2 0-37 0,2-2-58 16,-1 1-158-16,-1-3-134 0,-3-3-79 16,-3-5-125-16,-1-2-673 0,-4-3-957 15</inkml:trace>
  <inkml:trace contextRef="#ctx0" brushRef="#br3" timeOffset="-102027.74">4890 16363 1383 0,'0'0'684'0,"-27"-2"-127"15,27 2-167-15,-19-3-76 16,19 3-69-16,0 0-45 0,-17-4-46 0,17 4-18 0,0 0-35 16,0 0-16-16,16-18-27 0,3 7 0 15,5-2-20-15,5-3-1 0,2-1-15 0,3-3-4 0,1 1-10 16,0-1-48-16,-1 2-53 15,-1-1-1-15,-1 3 28 0,-2-1 5 0,-2 2 4 0,-6 4-14 16,-5 2 29-16,-1 2 4 0,-16 7 22 0,18-9-14 0,-18 9 28 16,0 0 16-16,0 0 30 0,14-5 14 15,-14 5 15-15,0 0 2 0,0 0-1 0,0 0-6 16,0 0-17-16,0 0-9 0,0 0-22 16,0 0 5-16,0 0-10 0,0 0 3 0,0 0-8 0,0 0 0 15,14 6-6 1,-14-6 4-16,18-7-6 0,-7-2 4 0,4-2-5 0,-1-1 12 0,1-2-15 15,-2-3-2-15,0 2 10 0,-3-2 18 16,-2 2 28-16,-1 3 28 0,-7 12 14 0,8-22 22 16,-8 22-25-16,1-18-12 0,-1 18-9 0,-8-17-10 0,8 17 13 15,-14-12-37-15,14 12 15 0,-24-4-36 16,24 4 19-16,-31 4-29 0,12 4 24 0,-2 3-5 0,1-1-7 16,-1 7-8-16,4-2 2 15,3 2-4-15,2 1-2 0,4-1-6 0,2 2-1 0,6-1 25 16,2-1-28-16,5 1 28 15,6 0-29-15,4-3 26 0,7-1-27 0,4-2 26 0,-3-4-31 16,3-6 28-16,1 0-22 0,2-4 21 0,5 0-25 0,2-6-9 0,-2-1 6 16,-1-3-1-16,1-1-54 15,-4-3-63-15,-1-1-92 0,-4-6-77 0,-4 0-94 0,-1-1-229 16,-5 1-470-16,-1-1-841 0</inkml:trace>
  <inkml:trace contextRef="#ctx0" brushRef="#br3" timeOffset="-101267.9">4992 15565 397 0,'0'0'395'0,"0"0"-69"16,0 0-50-16,0 0-14 0,0 0-86 16,0 0 44-16,0 0-78 0,0 0 67 15,7-11-52-15,-7 11 17 0,0 0-8 0,0 0-8 16,0 0-12-16,0 0-10 0,0 0-6 0,0 0-13 0,0 0-8 15,0 0-10-15,0 0-11 0,0 0-3 0,0 0-2 0,0 0-6 16,0 0 10-16,0 0-19 0,0 0-3 16,0 0 2-16,0 0-2 0,0 0-1 0,0 0-1 0,0 0 2 15,0 0 0-15,0 0 14 16,0 0-4-16,0 0 33 0,0 0 13 0,0 0 3 0,0 0-4 16,0 0-8-16,0 0-2 0,0 0-15 15,0 0 5-15,0 0-35 0,0 0-11 0,0 0-4 16,0 0-9-16,0 0-6 15,0 0-7-15,0 0 0 0,0 0 3 0,0 0-2 0,14-13-8 16,-2 6-3-16,3-2-3 0,1-1-4 0,1-1-4 0,-1-2-7 16,1 3-7-16,-1-2-22 15,1 1-73-15,-2 0-90 0,1-2-85 0,-3 1-69 0,-1-2-77 0,-1-1-78 16,-1 2-783-16,-1-1-1023 16</inkml:trace>
  <inkml:trace contextRef="#ctx0" brushRef="#br3" timeOffset="-100867.6">5233 15145 1003 0,'0'0'807'0,"-16"-7"-221"0,16 7-116 0,0 0-130 15,0 0-58-15,0 0-77 0,0 0-1 16,0 0-68-16,0 0 1 0,0 0-29 0,0 0 20 0,0 0-25 16,0 0-12-16,8 17-29 15,-8-17-4-15,23 11-17 0,-7-5-10 0,0-1-4 16,2-3 2-16,1-2-7 0,-1-2-9 15,5-2-3-15,-2-3-4 0,-3-1 8 0,0-2-4 0,-3-1-2 16,-1-2 1-16,-3 0 0 0,-4-1 4 0,-1 1 1 16,-6 13 2-16,2-25 1 0,-2 25-4 15,-6-26 9-15,1 14-10 0,-2-1 17 0,0 2-19 0,7 11 6 16,-15-15-13-16,15 15 16 0,-12-14-17 16,12 14 10-16,-11-9-20 0,11 9 15 0,0 0-13 15,-11-10 7-15,11 10-5 0,0 0 7 16,0 0-8-16,0 0 7 0,15 16-7 0,-1-4 11 0,3 2-9 15,5 4 1-15,2 2 1 0,1-1-7 0,2 1 1 0,-1 1 19 16,-1 1-12-16,-2-2 10 0,-2 0-7 16,-1 0 37-16,-7-3-10 0,-1 0 30 0,-3 3-32 0,-3 1 20 15,-4 1-13-15,-4 3-4 16,-5 5-8-16,-5 1-7 0,-2-4-9 0,-5 1-49 0,-1-4-96 16,-3-3-103-16,-3-2-118 15,3-9-122-15,-1-3-756 0,3-2-979 0</inkml:trace>
  <inkml:trace contextRef="#ctx0" brushRef="#br3" timeOffset="-98827.89">4811 14041 744 0,'16'-15'560'0,"-16"15"-150"0,5-12-98 0,-5 12-61 0,0 0-50 16,-2-19-51-16,2 19-40 15,-5-12-16-15,5 12-19 0,-10-15-22 0,10 15-14 0,-12-15 20 0,12 15-10 16,-16-13-13-16,16 13-3 16,-18-11-8-16,18 11-5 0,-24-11-2 0,10 7-7 0,-3-1-29 15,1 1 42-15,-3 2-17 0,-4-1 8 16,4 1-28-16,-7 1 31 0,0 1-39 0,-2 1 30 0,0 1-19 15,-2 1 43-15,-5 1-5 16,0 1 22-16,0-1-9 0,1 2-7 0,0 1-8 0,2-1-11 16,0 2-3-16,1 1 3 0,0 1 2 0,0 1-8 0,0 3-2 15,1-1-3-15,0 3-6 0,0 1 0 16,0-1 2-16,1 1 4 0,-2 3-1 0,1 0-1 16,1-1-1-16,-1 2 0 15,0-1 48-15,-1 3-69 0,1-3 11 0,0 2 6 0,-1-1-1 16,1 1 3-16,1 0-2 15,0-2 0-15,2 4-22 0,-1-4 19 0,3 3-11 0,-2-1 21 0,4 2-19 16,-2 2 21-16,2 0-23 0,-1 2 24 0,1 4-23 16,-4 6 19-16,1 1-21 0,1 2 28 15,-1-1 4-15,1 0-25 0,6-6 17 0,-1 2 0 0,3 0-9 16,-4 9 6-16,4-8 2 0,-2 8-1 16,4-4-24-16,0 7 25 0,3-5-25 0,2-1 26 15,0 1-25-15,2 1 21 0,1 2-21 16,1-1 28-16,2 2-21 0,0 0 20 0,2 1-24 0,0-1 21 15,0 1-23-15,2-3 28 0,0 5 3 0,2-1-28 0,1 1 26 16,1-1-26-16,3 9 1 16,1 1 2-16,3-3-2 0,1-2 2 0,3 0 4 0,0-2 6 0,4-1 0 15,1 1-5-15,2-4 18 16,3-2-22-16,2 0 28 0,2-2-27 0,2 0 33 0,2-1-33 16,3 0 26-1,1-3-28-15,2 0 1 0,2-1 0 0,1-1 2 0,0-1 1 0,3-4 1 16,1 1 0-16,1-1 3 15,0-1 0-15,2 0-1 0,1-2-6 0,0-1 11 0,3-1 0 16,0-1 0-16,1 1-2 0,3-3 1 0,0 0-2 0,1 0 2 16,1 0 0-16,1-3 3 15,-1 1-4-15,0 0-1 0,2-2 25 0,0 2-28 0,0-2 23 0,2 1-23 16,1-1 23-16,3-2-26 16,0 2 27-16,2-4-24 0,2 1 27 0,1-3-31 0,1 1 27 15,1-3-29-15,0-1-12 16,1-1 34-16,-1-3 11 0,3-2-25 0,-1-3 25 0,3-2-28 0,-1-4 22 15,2-1-22-15,0-5 21 0,0-4-21 0,-2-5 22 16,2-2-26-16,-5-5 25 0,5-4-25 16,16-10 5-16,-3-3-2 0,2-4 2 0,-8-1 2 0,-1-4 1 15,-3-3 3-15,-3-2 2 0,-2-1 3 16,-3-1 16-16,-2 0-14 0,-3-4 28 0,-2 0-7 0,-14 9-23 16,11-13 18-16,-14 10-22 15,8-14 0-15,-12 11-1 0,-2-3 5 0,-2-3 19 0,-3 0-16 16,-4-2 16-16,-2-1 4 0,-3-4-15 15,-5 0 4-15,-3-5-20 0,-3-3 19 0,-6-2-18 16,-3-4 17-16,-3-1-3 0,-5-1-6 0,-2-1 56 0,-5 0-52 0,-4 1 2 16,-1-1 15-16,-6 0-3 15,-4 4 6-15,-8-15 9 0,1 21-2 0,-10-13 44 0,3 19-57 16,-10-11 47-16,4 18-12 16,-3 1-56-16,-13-12 46 0,-1 2-56 0,-3 5-2 0,-2 1 1 15,-2 1 7-15,-4 1-2 0,-1 2-1 16,-2 0 3-16,-4 2 42 0,1-1-52 0,-1 4 53 0,0 1-8 15,-2 1-7-15,-2 3-50 0,1 4 48 0,10 11-50 16,-4 2 4-16,-1 2 2 16,-6 4 4-16,1 3 7 0,-4 4 50 0,1 6-59 0,-3 2 54 15,-1 4-56-15,-1 6 6 0,-2 3 1 16,-1 6 1-16,-1 3 4 0,-2 6-1 0,1 3 46 0,0 4-56 16,-17 10 54-16,2 4-58 0,6 3 49 15,3 5-20-15,1 4-4 0,4 4-54 0,3 2 40 16,3 5-82-16,4 4-30 0,4-1-27 15,6 4-29-15,2 3-4 0,2 2-43 0,17-15-195 0,-1 2-411 16,2 3-409-16</inkml:trace>
  <inkml:trace contextRef="#ctx0" brushRef="#br6" timeOffset="35921.79">8860 9344 1280 0,'-11'-13'441'0,"11"13"-163"0,-10-15-51 0,10 15 0 0,-7-17-89 0,7 17 1 16,-2-25-69-16,2 25 27 16,6-33-60-16,-1 14 30 0,1 0-56 0,0 1 40 15,0 3-52-15,-1 2 37 0,-5 13-54 0,9-21 57 16,-9 21-25-16,6-14 59 0,-6 14-64 0,0 0 55 0,9-16-56 15,-9 16 45-15,0 0-51 0,0 0 54 0,0 0-44 0,0 0 65 16,15 9-51-16,-15-9 48 16,5 28-15-16,-3-5-12 0,0 4-7 0,1 6-2 0,0 9 51 15,0 5 59-15,-1 19 44 16,1 3-77-16,-1 5 23 0,0 3-76 0,0 3 29 0,1 1-63 16,-1 1 33-16,2-1-6 0,0 1-13 15,2 0-7-15,-1-2-48 0,0 0 41 0,2-5-45 0,0-4 40 16,2-5-52-16,0-5 39 0,2-7-30 0,-1-12 26 0,-1-5-105 15,1-5-74-15,-2-11-99 0,0-3-140 16,-8-18-709-16,11 17-871 0</inkml:trace>
  <inkml:trace contextRef="#ctx0" brushRef="#br6" timeOffset="37051.75">8607 9016 1304 0,'0'0'464'0,"-6"-22"-52"0,6 22-147 0,0 0-9 0,-3-19-115 16,3 19 17-16,0 0-78 0,14-13 34 15,-14 13-71-15,22-5 38 0,-2 4-72 0,4 1 58 16,6 0-61-16,9 0 71 0,5 0-44 0,6 1 63 0,6-1-9 0,17-1 0 15,5-2-9-15,9-1-12 16,5-1-21-16,5-1-1 0,27-4 12 0,2 0-6 0,3-5 17 16,6 0-35-16,6-4 12 15,4 0-27-15,4-2 13 0,-1 0-28 0,4 1 26 0,3-1-28 16,2-1 23-16,-2 2-6 0,-1 2-29 16,-1 1 35-16,-1 1-8 0,1 0-2 0,-4 2-17 0,-3 2 16 15,-9 4-8-15,1-2 4 16,-4 3-5-16,-4 0-15 0,1 3 23 0,-28 1-21 0,29-2 19 15,-30 2-5-15,-1 0 31 0,4 0-2 0,-1-1-7 16,3 1-32-16,23-1 28 16,-24-1-33-16,-3-1 31 0,-2 2-31 0,-1-2 30 0,-2 0-3 0,-2 0-39 15,-3 0 33-15,-1 1-23 0,-4-1 31 16,-3 0-33-16,-5 0 32 0,-5-1-31 0,-6 3 28 16,-5 0-30-16,-15 0 32 0,-3 1-29 15,-3 1 30-15,-2-1-31 0,-5 0 31 0,-6 1-33 0,-3 0 32 16,0 0-43-16,-5 0 37 15,-3 1-9-15,-2-1 18 0,-17 2-37 0,26-5 34 0,-26 5-35 16,24-5 35-16,-24 5-32 0,17-6 36 0,-17 6-33 16,13-6 33-16,-13 6-34 0,0 0 34 0,9-11-33 15,-9 11 30-15,0 0-17 0,0 0 13 0,0 0-41 0,-4-16 36 16,4 16-29-16,0 0 41 0,-11-7-36 16,11 7 37-16,0 0-38 0,-17-5 33 0,17 5-31 0,0 0 28 15,0 0-28-15,-20 0 28 16,20 0-29-16,0 0 29 0,-16 7-31 0,16-7 36 0,-10 13-36 15,10-13 24-15,-11 17-32 0,5-4 45 0,0 2-33 16,2 6 37-16,-1 0-10 16,1 3-4-16,2 3 3 0,1 3-3 0,-1 7-28 0,2 2 31 15,0 3-27-15,1 5 36 0,1 2-32 16,2 1 35-16,0 11-40 0,1 0 46 0,2 2-36 0,2-1 39 16,0 2-10-16,0 0 11 15,2 0 0-15,0 0 4 0,0 1 1 0,3-1-3 0,-1-1 2 16,1 2 2-16,-3-3-3 0,4 0-2 15,-2-2-1-15,-1-3-2 0,0-1 43 0,-1-2-60 0,-3-12 43 16,0 0-53-16,-1 0 42 0,-3-3-62 0,1-2 57 0,-2 0-61 16,-2-8 2-16,-1-1 15 15,-2 0 1-15,-2-1 1 0,-3 2-2 0,-4-1 2 0,-2-3 0 16,-5-1 2-16,-4-2-3 0,-2-1 0 16,-6-3 1-16,-5 0 1 0,-3-2-45 0,-14 2 16 0,-3-4 42 15,-7 0-38-15,-5-3 39 0,-1-1-4 16,-8-2-1-16,-1-1-3 0,-8-1 1 0,-1-4-1 0,-6 1-2 15,-6-4-3-15,-1-1-1 0,-7-1 2 0,1-2-8 16,-25-2-1-16,-1 0 11 16,-1-4-11-16,0 2-1 0,-1-1 13 0,0-2-3 0,-1 1 4 15,-1 1 48-15,-2-1-63 16,0 1 2-16,-5 1 3 0,2 2-1 0,0 1 5 0,0 0 60 16,-3 0-58-16,-3 4 5 0,0 0-1 15,2 1 2-15,0 3-2 0,-4 1 58 0,1 2-64 0,-2 2 1 16,1 0 9-16,1 4-6 0,2-1 7 0,3 3-2 0,1-1-18 15,1 3 22-15,3-1-14 16,5 1 14-16,4 1 3 0,5-2 19 0,4 2-10 0,25-6 7 16,0 3-1-16,2-3 7 0,1 1-2 15,5-1 4-15,5-1-7 0,4-1 3 0,7-2-8 0,5 1 1 16,15-2-6-16,4-2-6 0,5-1-4 16,4 0-2-16,10-1 1 0,4 0-7 15,4-1 0-15,19 0-6 0,-27 0 0 0,27 0-16 16,-20-1-9-16,20 1-35 0,0 0-42 0,-12-6-28 0,12 6-37 15,0 0-95-15,5-18-109 0,5 2-117 0,1 0-815 16,7-6-1039-16</inkml:trace>
  <inkml:trace contextRef="#ctx0" brushRef="#br6" timeOffset="38846.3">10492 9176 719 0,'0'0'576'0,"6"-19"-52"0,-6 19-135 15,4-15 14-15,-4 15-134 16,0 0 10-16,4-17-46 0,-4 17-34 0,0 0-29 0,0 0-17 0,4-13-17 16,-4 13-4-16,0 0 1 15,0 0-14-15,0 0-18 0,0 0-14 0,5-13-9 0,-5 13 2 16,0 0 24-16,0 0 18 0,0 0-13 15,0 0 3-15,10 10-1 0,-10-10-7 0,0 0-11 0,7 20 0 16,-7-20-5-16,4 17-11 0,-4-17-9 0,4 21-10 16,-4-21-4-16,4 22-7 0,-4-22-5 15,2 26 4-15,-2-26-11 0,0 29 0 0,1-10-8 0,-2 3-4 16,-1 2-5-16,0-1-2 0,0 2-4 16,-1 0-3-16,2-1-1 0,-1 0-1 0,1-1 2 15,1-4-8-15,0 0 1 0,1-3 0 16,-1-16-1-16,1 28-1 0,-1-28 0 0,2 20 0 0,-2-20 1 15,0 0-2-15,0 21 3 0,0-21-2 0,0 0 1 0,2 17-2 16,-2-17 5-16,0 0-7 0,0 0 6 16,0 0-2-16,2 19 2 0,-2-19-1 0,0 0 1 15,0 0-2-15,0 0 5 0,0 0-4 16,0 0 5-16,0 0-7 0,0 0 3 0,0 0-6 0,0 0 0 16,0 0-1-16,0 0 0 15,-4-22-1-15,3 6 0 0,-1-9 33 0,1-2-38 0,-1-8 0 16,0-2 1-16,-1-3-1 0,1-1 1 15,-1-2 4-15,-2 0-2 0,2 0-2 0,1 2 4 16,0-1 2-16,2 3-1 0,0 1 0 0,1 2 0 0,1 2 0 16,4 0 3-16,0 5-3 0,2 0 1 15,1 5-1-15,1 4 0 0,1 0 1 0,0 2 0 16,2 1-1-16,0 2 0 0,1 4 0 16,-3 3-1-16,-11 8 1 0,22-7 1 0,-22 7-1 0,20 3-2 15,-20-3 6-15,20 16-6 16,-11 0 7-16,-1 2 0 0,-4 2 0 0,-3 5 2 15,-3 0-3-15,-3 3 0 0,-3 4 0 0,-2 0 2 0,-3 0-1 0,-2-1-2 0,-1-2-5 16,-1-1-12-16,-3 0-95 16,1-3-43-16,-2-1-63 0,0-4-24 0,2-2-88 0,1-4-60 15,4-3-162-15,-3 1-676 16,4-1-970-16</inkml:trace>
  <inkml:trace contextRef="#ctx0" brushRef="#br6" timeOffset="39121.99">10139 9672 796 0,'-17'8'721'0,"2"-2"-156"16,2 1-110-16,13-7-119 0,-21 8-70 0,21-8-52 0,-13 6-44 15,13-6-31-15,0 0 40 16,-12 10 27-16,12-10-52 0,0 0 33 0,0 0-56 0,12 9 19 15,-12-9-47-15,36-2 40 0,-2-6 1 0,7-2-13 0,17-5-21 16,6-4-13-16,7-2-19 16,3-2-26-16,3-1-5 0,2 2 32 0,-1 1-55 0,-3 3 41 15,-2 5-55-15,-3 1 37 0,-5 1-53 16,-4 4 39-16,-14 2-63 0,-3 3 20 0,-3 3-109 0,-6 4-77 16,-8-3-114-16,-5 4-102 0,-8-1-282 15,-2 7-495-15,-4-2-931 0</inkml:trace>
  <inkml:trace contextRef="#ctx0" brushRef="#br6" timeOffset="39521.73">10449 10168 1077 0,'0'0'698'0,"-6"-17"-87"16,6 17-137-16,0 0-31 0,-7-15-95 15,7 15-9-15,0 0-66 0,0 0 13 0,-6-14-51 0,6 14-15 16,0 0-29-16,0 0-20 0,0 0-10 0,0 0-1 16,0 0-9-16,0 0-18 0,0 0-26 15,1 21-20-15,4-7-18 0,0 1-11 0,1 3-11 0,1 1-8 16,1 2-11-16,0-1-8 0,0-1-9 16,1 2-11-16,-3-2-19 0,0-2-44 0,-2 0-61 0,-1-3-58 15,-3-14-39-15,3 24-108 16,-3-24-101-16,0 0-100 0,0 22-823 0,0-22-1087 0</inkml:trace>
  <inkml:trace contextRef="#ctx0" brushRef="#br6" timeOffset="39711.81">10622 10268 982 0,'0'0'746'0,"5"-17"-92"15,-5 17-144-15,0 0-39 0,5-19-70 0,-5 19-72 0,0 0-62 16,0 0-53-16,6-17-55 0,-6 17-34 15,0 0-23-15,12-12-20 0,-12 12-15 0,20-10-13 0,-1 3-11 16,2-1-14-16,9-2-10 0,2-2-17 0,3-1-68 0,1-4-114 16,3 1-113-16,1-1-115 15,-6-1-264-15,2 0-375 0,-2 0-797 0</inkml:trace>
  <inkml:trace contextRef="#ctx0" brushRef="#br6" timeOffset="40051.64">11199 9907 799 0,'0'0'725'0,"0"0"-147"0,-14-6-77 0,14 6-77 0,0 0-77 15,-16-2-14-15,16 2-104 0,0 0-18 0,0 0-74 0,-18 10 20 16,18-10-72 0,-7 22 17-16,7-22-59 0,-2 27 28 0,4-9-15 0,0 6-11 15,1-3-10-15,2 1-7 16,-1 0-8-16,0-2-1 0,3 1-11 0,-5-3 21 0,2-3-29 16,0 1 7-16,-4-16-60 0,4 24-4 15,-4-24 13-15,4 18 7 0,-4-18-12 0,0 0-18 0,0 0-9 16,0 0 1-16,0 0 12 15,0 0-2-15,0 0 25 0,0 0-2 0,-15-16 17 0,10-1-1 16,0-4 24-16,1-4-4 0,3-4 30 0,-1-1-6 0,4-5-10 16,2-1 8-16,2 2 30 0,-1 0-28 15,3 3 26-15,2 1-34 0,1 4 28 0,-1 6-28 0,1 1 28 16,1 4-33-16,1 2 34 0,-1 4-36 16,0 1 30-16,-12 8-35 0,22-7 30 0,-22 7-32 15,19 1 34-15,-19-1-34 0,20 10 31 16,-20-10-43-16,11 21 30 0,-11-21-22 0,1 29 30 0,-7-7-37 15,-4 3 35-15,-6 3-39 0,-2-3-32 0,-5 0-121 0,-4-2-104 16,-2 1-199-16,-3-4-596 16,1 0-823-16</inkml:trace>
  <inkml:trace contextRef="#ctx0" brushRef="#br6" timeOffset="40311.76">10430 9787 1353 0,'-29'-11'507'0,"3"4"-98"16,1 3-75-16,0 0-62 16,6 2-60-16,-1 3-43 0,0 6-34 0,2 5-21 0,-2 10-20 15,5 9 12-15,1 5-15 16,6 4 7-16,5 5-27 0,5 3-1 0,7 10-8 0,9 0-26 0,8-1 5 15,9-3-30-15,7-4 2 0,8-2-4 0,4-6-51 16,5-9-128-16,2-8-143 0,-3-5-748 16,5-8-814-16</inkml:trace>
  <inkml:trace contextRef="#ctx0" brushRef="#br6" timeOffset="40851.7">11179 8672 1181 0,'-11'-6'502'0,"11"6"-122"0,-16-10-71 15,16 10-66-15,0 0-67 0,0 0-35 0,0 0 17 0,0 0 15 16,27 18-14-16,2 1-1 16,8 13-15-16,6 7-6 0,1 8 1 0,2 6-30 0,2 5-22 15,8 19 17-15,-3 3-52 16,-3 4 20-16,0 4 111 0,-7 5-74 0,-5-1-19 0,-10-16-10 0,-6 0-24 15,-5 1-11-15,-7 1-10 0,-7-3-8 0,-7 0 32 0,-7-1-44 16,-7-1 33-16,-9-3-47 16,-5-1-1-16,-6-2-15 0,-16 11-9 0,5-20-76 0,-16 7-2 15,6-19-83-15,-1-4-96 16,0-6-65-16,-7-8-250 0,4-9-411 0,-1-7-733 0</inkml:trace>
  <inkml:trace contextRef="#ctx0" brushRef="#br6" timeOffset="41102.06">10076 8819 1059 0,'-22'-9'481'0,"-2"5"-131"15,-2 2-103-15,-1 7-2 16,-4 8-95-16,-1 8-6 0,-5 18-74 0,3 11 33 0,1 11-23 15,2 12 34-15,-3 27-22 0,8 8-13 0,7 3-9 0,11-14-57 16,10 3 39-16,10 18-56 16,13-5 46-16,9 0-1 0,12-4 76 0,7-2 0 0,18-9-8 15,11-14-41-15,14-15-9 0,13-19-30 16,9-17-106-16,5-16-109 0,-18-16-231 0,33-9-527 0,-5-11-613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12T14:58:02.38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0070C0"/>
    </inkml:brush>
    <inkml:brush xml:id="br5">
      <inkml:brushProperty name="width" value="0.05292" units="cm"/>
      <inkml:brushProperty name="height" value="0.05292" units="cm"/>
      <inkml:brushProperty name="color" value="#92D050"/>
    </inkml:brush>
    <inkml:brush xml:id="br6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3070 1781 534 0,'-1'-24'517'0,"-1"0"-83"15,-3 4-80-15,3 1-31 0,-1 2-13 0,-3-2-55 0,2 5-22 16,4 14-20-16,-7-24-1 0,7 24-29 15,-7-18-5-15,7 18-48 0,-5-14 0 0,5 14-49 0,0 0 0 16,-6-12-32-16,6 12 6 0,0 0-30 0,0 0 14 0,0 0-25 16,0 0 71-16,0 0 10 15,-5 16 28-15,6 1-33 0,2 7 11 0,1 5-44 0,0 5 35 16,2 4-50-16,-1 4 14 16,0 2-32-16,1 3 6 0,-1 0-5 0,0-2-9 0,1-2-2 15,-1-1-28-15,1-2 32 16,-1 0-32-16,-1-3 31 0,0-2-33 0,1-1 32 0,-2-6-4 15,0-1-3-15,-1-3-3 0,0-1 17 0,0-4-17 0,-1-3-3 16,-1-16-5-16,1 27 2 0,-1-27 7 16,1 17 2-16,-1-17-4 0,0 0-1 0,0 0-4 0,0 17-7 15,0-17-27-15,0 0 31 16,-9-9-28-16,9 9 34 0,-17-24-29 0,7 7 39 16,-3 0-33-16,0 0 31 0,-6-4-28 0,4 5 28 15,-2 3-1-15,-1-2-2 0,-1 5-6 0,-2-1 1 16,0 4-5-16,-3 2-1 0,-2 4 0 15,1 2 2-15,-3 4-29 0,-3 4 32 0,0 2-25 0,1 4 28 16,4 1-27-16,0 3 28 0,4 0-3 0,2 1-2 0,8-4 1 16,2 2 6-16,3-4-1 0,5 2-10 15,2-16 5-15,9 28-2 0,3-11-5 0,8-6-4 0,10 0 0 16,8-6-6-16,6-5-6 16,7-5-73-16,11-9-85 0,2-5-87 0,0-5-107 0,-5-2 2 15,-5-4-143-15,-6 2-445 16,-4-2-641-16</inkml:trace>
  <inkml:trace contextRef="#ctx0" brushRef="#br0" timeOffset="685">3502 2057 277 0,'0'0'636'0,"0"0"-186"15,0 0-129-15,-17 2-66 0,17-2-64 0,0 0-28 0,-11 16-45 16,11-16-11-16,-5 17-24 15,5-17-21-15,-1 19-11 0,1-19-19 0,3 22 1 0,2-9-3 16,2-1-4-16,2 0-4 0,5 1-4 0,0-2-2 16,3-2 33-16,0-2-44 0,1-2 35 15,0-1-44-15,0-4 2 0,2 0 3 0,3-5 3 0,-3 1 14 16,1-3 16-16,-3-1 30 16,-1-3 24-16,-1-2 27 0,-4 0-4 0,-2-1 11 0,0-2-21 15,-5 2 15-15,-1 0-9 16,-4 14 25-16,3-27-22 0,-3 27 31 0,-1-25-39 0,1 25 43 15,-4-21-48-15,4 21 10 0,-3-16-52 0,3 16 18 0,0 0-43 16,-4-17 15-16,4 17-47 0,0 0 27 16,0 0-32-16,0 0 31 0,0 0-32 0,0 0 29 0,12 21-30 15,-3-2-1-15,2 2 4 0,2 4 0 16,2 2 0-16,-1 1-16 0,-1 1 5 16,1 3-33-16,-2 0 21 0,-1 0 5 0,-4-3 3 15,-2 2 4-15,-1-5 10 0,-4-1-17 0,-4 0-24 16,-3 5-15-16,-6-2-16 0,-4-1-23 15,-6-1-22-15,-4-1-35 0,-11 3-35 0,-8-3-25 0,-1-2-3 0,-5-4 8 16,-2-4 5-16,7-6-80 0,-1-6-122 16,4-2-287-16,3-4-227 0</inkml:trace>
  <inkml:trace contextRef="#ctx0" brushRef="#br0" timeOffset="899.71">3453 1713 1036 0,'-2'-22'604'0,"2"22"-138"0,-7-15-68 16,7 15-84-16,-14-7-72 0,14 7-37 0,-22 5-46 16,2 9 26-16,-3 8-12 0,-3 6 13 0,-3 16-55 0,4 6 6 15,1 6-44-15,6 0-19 16,6 1-10-16,9-7-20 0,6 0 3 0,9 9 20 16,9-2-50-16,7-3-6 15,9-4-7-15,4-8-113 0,6-6-95 0,3-8-84 0,2-7-23 16,5-6 9-16,1-7 71 0,-9-4 35 15,-1-8-77-15,-2-5-169 0,6-5-234 0,-10-1-203 0</inkml:trace>
  <inkml:trace contextRef="#ctx0" brushRef="#br0" timeOffset="1099.8">3943 1689 354 0,'-12'-25'641'0,"3"6"-144"0,3 4-125 0,0 4-80 0,6 11-70 15,-8-17-49-15,8 17-38 0,0 0-24 16,0 0-13-16,0 0 37 0,8 11 22 0,3 7 1 0,6 9-10 15,4 7-30-15,3 12-3 0,2 5-38 0,1 6-3 16,-1 3-27-16,-4-2-9 16,-4 1-5-16,-2 0 3 0,-5 1-15 0,-2 2-5 0,-2 3 2 15,-6-1-4-15,-7 3-1 0,-4-3-32 16,-5 1-70-16,-10-3-64 0,-2-3-81 0,-6-2 9 0,-6-6-144 16,-6 0-517-16,-4-2-506 15</inkml:trace>
  <inkml:trace contextRef="#ctx0" brushRef="#br0" timeOffset="1536.82">2547 3028 933 0,'-31'-7'646'0,"4"5"-125"0,1-4-101 16,3 3-76-16,6 1-58 0,17 2-60 0,-25-4-52 0,25 4-37 16,-17-3-28-16,17 3-7 0,0 0 16 15,0 0 56-15,22 1-41 0,17-2 15 0,13-4-35 0,23 0-4 16,12-5-49-16,10-1 16 16,29-7-42-16,6-1 14 0,0-3-33 0,1-1 17 0,-1-2-34 15,-8-2 17 1,-8 2-26-16,-5 2 22 0,-27 6-24 0,-5 0-20 0,-4 2-117 0,-8 3-90 15,-9 2-105-15,-13 5-6 0,-7 0-130 0,-12 4-491 16,-7 3-668-16</inkml:trace>
  <inkml:trace contextRef="#ctx0" brushRef="#br0" timeOffset="2049.73">3113 3352 1409 0,'0'0'627'0,"-5"-15"-128"0,5 15-141 0,0 0-80 0,-3-16-61 15,3 16-40-15,0 0-37 16,0 0-25-16,0 0-14 0,0 0 20 0,0 0 0 0,0 0-2 15,0 34-35-15,3-10-3 0,-1 3-30 0,1 6 3 0,3 4-24 16,0-2 13-16,1-1-24 0,1 0-10 16,-1-1-2-16,0-3-5 0,1-1 23 0,-1-5-26 0,-1-3 22 15,0-2-25-15,-2-4 35 16,1-2-40-16,-5-13 25 0,6 21-22 0,-6-21 22 16,0 0 1-16,6 17 0 0,-6-17-5 0,0 0-14 15,0 0-8-15,0 0 9 0,0 0-14 0,0 0 1 16,0 0 2-16,-11-17 6 0,11 17 3 15,-12-23 1-15,6 12 1 0,-2-1 15 0,-1 2-18 0,-2 2 16 16,-1 1 7-16,-2 1-18 0,-3 2-13 0,-1 3 14 0,-6 4-9 16,0 2 16-16,-5 5-21 0,-1 1-3 15,1 2 4-15,1 3 4 0,3 0 1 0,3-1 2 0,6-2-1 16,3 3 0 0,4-1 4-16,6 0-1 0,3-15 0 0,6 28 0 15,7-14 1-15,5 0-1 0,8-1 6 16,6-4-3-16,3-3-7 0,3-4-11 0,4-3 29 0,0-5-77 15,1-2-31-15,-4-2-146 0,1-3-4 0,-2 0-78 0,1-2-7 16,-2-3-126-16,-3 0-402 16,-2-3-459-16</inkml:trace>
  <inkml:trace contextRef="#ctx0" brushRef="#br0" timeOffset="2299.83">3463 3627 457 0,'-10'-8'700'16,"10"8"-175"-16,0 0-144 0,0 0-70 0,-9-10-88 15,9 10-39-15,0 0-50 0,0 0-1 0,0 0-40 0,11-9 29 16,-11 9-15-16,21-2 10 0,-21 2-30 0,30 0-16 0,-11 1-5 16,2 0-18-16,4 1-3 15,0 0-17-15,-1 3 4 0,-2-1-15 0,0 0 5 16,-2 2-13-16,-7 0 6 0,3 1-13 16,-4 0 4-16,-1 2-3 0,-2 1 11 0,-9-10-10 15,5 19 8-15,-5-19 0 0,-10 28-3 16,-1-12 0-16,-8 1-1 0,-4 1 1 0,-3-1-1 0,-3-2 37 15,1-3-83-15,5-3-27 0,3-1-35 0,3-4-1 0,17-4-91 16,-20-1-43-16,20 1-143 0,-7-11-491 16,7 11-475-16</inkml:trace>
  <inkml:trace contextRef="#ctx0" brushRef="#br0" timeOffset="2480.13">3713 3589 839 0,'14'-10'686'0,"-14"10"-131"0,0 0-68 0,10-8-112 0,-10 8-66 0,0 0-45 16,0 0-57-16,0 0-22 15,0 0-25-15,0 0 8 0,-6 20-39 0,6-20-23 0,-5 19-11 16,5-19-17-16,-1 24-15 0,1-24-12 16,7 29-8-16,0-14-9 0,4 1-4 15,1 0-11-15,3-3 0 0,3 0-10 0,2-3 1 0,8 4-10 0,-4-7-6 16,1 0-55-16,2-4-104 16,-1-3-50-16,1-1-138 0,1-4-145 0,2-3-544 0,1-4-793 15</inkml:trace>
  <inkml:trace contextRef="#ctx0" brushRef="#br0" timeOffset="3239.78">4900 2702 834 0,'0'0'713'0,"-12"-13"-186"16,12 13-111-16,0 0-112 0,0 0-69 0,0 0-46 16,0 0-38-16,0 0-30 0,12-10-22 15,-12 10-17-15,26-2-16 0,-6 1-13 0,4-1-17 0,5-1-7 16,8-1-8-16,1-2-6 0,1-2-48 16,-1 0-111-16,2 1-75 0,-2-1-26 0,-3-2-154 15,-2 4-442-15,-7 2-423 0</inkml:trace>
  <inkml:trace contextRef="#ctx0" brushRef="#br0" timeOffset="3390.05">5087 2794 1319 0,'-18'4'704'0,"2"0"-154"15,16-4-162-15,-19 8-91 16,19-8-47-16,0 0-59 0,0 0-33 0,0 0-34 0,0 0-25 16,25 10-18-16,3-11-16 0,10-4-13 15,5-1-61-15,3-1-108 0,1-2-144 0,10-2-51 16,-14 1-272-16,5 2-294 0,0-1-493 15</inkml:trace>
  <inkml:trace contextRef="#ctx0" brushRef="#br0" timeOffset="4319.99">6626 2051 386 0,'3'-22'505'0,"0"4"-180"0,0 1-24 16,2 0-89-16,-1 0 9 0,0 2-13 0,-1 0 22 0,-3 15 8 15,6-23-26-15,-6 23 7 0,4-18-18 16,-4 18 10-16,0 0-35 0,4-19-2 0,-4 19-29 16,0 0 19-16,0 0-35 0,6-18 55 15,-6 18-54-15,0 0 7 0,0 0 5 0,0 0 3 0,0 0 12 16,0 0-18-16,3-14 8 15,-3 14-11-15,0 0 7 0,0 0-8 0,0 0-8 0,0 0-12 0,0 0-15 16,0 0-12-16,0 0-10 0,0 0-12 0,0 0-10 16,0 0 7-16,0 0 23 0,0 0 13 15,2 22-2-15,-1-5-10 0,0 2-14 0,0 5-11 16,0 2-7-16,1 4-9 0,-1-2-6 16,1 1-7-16,1 5-7 0,0 0-30 0,1-2 27 0,0-4-36 15,-1-1 38-15,1 5-2 16,0-6-3-16,-1 1-9 0,1-2-2 0,-1-2-5 0,0 0-2 15,0-3-3-15,1-2-4 0,-1-4-7 0,-3-14-22 0,3 25-43 16,-3-25-33-16,2 17-101 0,-2-17-69 16,0 0-124-16,-2 16-116 0,2-16-74 0,0 0-168 0,0 0-523 15,0 0-1023-15</inkml:trace>
  <inkml:trace contextRef="#ctx0" brushRef="#br0" timeOffset="5079.74">6193 2842 1111 0,'-23'-4'610'0,"1"-2"-125"0,0 1-94 16,4 3-73-16,18 2-43 0,-27-5-48 0,27 5-46 0,-18-3-37 16,18 3-34-16,0 0-24 0,-18-3-16 15,18 3-2-15,0 0 26 0,0 0 50 16,0 0 35-16,17 7-18 0,10-2 19 0,13-3-38 16,11 0 3-16,17-2-45 0,9-1 1 0,6-2-38 0,6-2 11 15,3-2-7-15,4 0-24 16,3-4-8-16,22-3-8 0,-3-1-5 0,-24 2-27 0,1 3 26 15,-1-2-2-15,-2 1-7 0,-2 4-6 0,-4 1-2 0,-5 0-3 16,-5 0-4-16,-6 4-3 0,-7-3-7 16,-13 4-34-16,-6-2-130 0,-3 1-78 0,-11 1-78 0,-4 0-82 15,-7 1-25-15,-19 0-212 16,20 2-323-16,-20-2-674 0</inkml:trace>
  <inkml:trace contextRef="#ctx0" brushRef="#br0" timeOffset="5509.89">6469 3528 1416 0,'0'0'596'0,"0"-25"-106"15,0 25-98-15,-2-19-47 0,2 19-56 0,-2-17-25 16,2 17-52-16,0 0-7 15,-3-17-59-15,3 17-7 0,0 0-42 0,0 0 20 0,0 0-33 16,-3-16 9-16,3 16-12 0,0 0 30 0,0 0 75 0,0 0-25 16,4 25-11-16,-1-10-44 0,0 7-19 15,0 3-14-15,0 4-18 0,2 5-9 16,0-2-10-16,-2 2-31 0,0 2 18 0,0-1-28 16,-1 1-2-16,0-7 15 0,-1 1-43 0,1-2-77 0,2 4-82 15,-2-6-104-15,-1-2-85 0,1-2-56 16,-2-22-284-16,2 31-384 0,-2-31-857 0</inkml:trace>
  <inkml:trace contextRef="#ctx0" brushRef="#br0" timeOffset="5729.62">6999 3420 924 0,'0'0'809'0,"9"-18"-208"0,-9 18-139 0,0 0-125 16,6-15-58-16,-6 15-61 0,0 0-38 15,0 0-9-15,0 0 11 0,0 0-11 0,0 0 42 0,0 0-62 16,-2 27-37-16,-1-5-11 0,-1 4-13 0,3 0-17 0,-1 3-12 16,2 7-21-16,2-1-38 15,1-2 25-15,1 1-29 0,0-1-26 0,1-1-49 0,-1-6-91 16,0-3-32-16,0-1-137 0,0-2-53 16,1-6-201-16,-5-14-396 0,5 18-695 0</inkml:trace>
  <inkml:trace contextRef="#ctx0" brushRef="#br0" timeOffset="5899.7">6655 3714 1520 0,'0'0'599'0,"0"0"-124"0,29-1-132 16,-8 1-72-16,2-3-52 0,5 0-10 0,0 0-79 0,9 0-28 16,3-2-17-16,2 1-19 15,1-2-17-15,-1-3-68 0,0 3-80 0,0-1-97 0,-2-1 11 16,1 0-65-16,-6-1-205 15,2 4-389-15,-10 0-430 0</inkml:trace>
  <inkml:trace contextRef="#ctx0" brushRef="#br0" timeOffset="6219.57">7356 3687 1345 0,'-9'15'628'0,"9"-15"-138"16,-7 14-132-16,7-14-85 0,0 0-53 0,-4 19-44 16,4-19 5-16,0 0-77 0,4 18 22 0,-4-18-67 0,12 14 19 15,-12-14-46-15,20 9 40 16,-20-9-56-16,32 1 42 0,-9-3-55 0,3-3 10 0,4-4 4 0,1-1-4 15,0-3 0-15,0-2 3 0,-2-1-3 16,-1 0-1-16,-3-2 0 0,-3 1 3 0,-2-1 15 16,-6 4 23-16,-2 0 38 0,-5 2-17 0,0 0 15 15,-7 12-34-15,3-20 26 0,-3 20-40 16,-6-18-14-16,6 18-9 0,-16-14-8 0,0 9 1 16,0 2-2-16,-4 3-1 0,0 1-2 0,-4 2-3 15,-1 3 1-15,2 1-2 0,-3 4-1 0,1 3 0 16,3 3 0-16,2 0-1 0,7 1 9 15,1 1-9-15,3 2 0 0,3 1 2 0,4-1-5 16,2-1 0-16,5 3 9 0,2 0 1 16,5 2-3-16,4-2-2 0,0-2 0 0,4 0-1 0,3 0-3 15,2 0 3-15,4-5-4 0,1-3 1 0,3-3-24 0,3-7-39 16,-6-2-133-16,4-5-113 16,1-4-108-16,-5-3-737 0,0-1-902 0</inkml:trace>
  <inkml:trace contextRef="#ctx0" brushRef="#br0" timeOffset="6569.59">7799 3194 757 0,'0'0'841'0,"-13"-5"-207"0,13 5-147 0,0 0-131 15,0 0-73-15,-15-5-52 0,15 5-47 16,0 0-34-16,0 0-38 0,0 0-17 0,0 0-21 0,0 0-8 15,0 0-16-15,12 10-4 0,3-4-16 0,5-2 2 16,5 1-16-16,0-1 3 0,3-1-24 16,0-3-88-16,0 0-80 0,0-2-134 0,-1 0-67 0,-2-3-638 15,-2 0-741 1</inkml:trace>
  <inkml:trace contextRef="#ctx0" brushRef="#br0" timeOffset="6829.93">8140 3048 188 0,'0'0'644'0,"0"0"-122"0,-5-12-153 16,5 12-31-16,0 0-98 15,0 0-8-15,0 0-88 0,0 0 3 0,4-15-37 0,-4 15 18 16,0 0-28-16,21-7 8 16,-21 7-28-16,21-1-3 0,-21 1-5 0,28 0-12 0,-12 1-5 0,1 4-9 15,-2-1-6-15,1 2-6 16,-1 3-4-16,-4-1-3 0,0 2-6 0,-4 1-3 0,-7-11 4 15,4 25-2-15,-6-10-3 0,-5 4-14 0,-3-1 11 0,-4 1-10 16,-3 0 7-16,-3 0-11 16,2-4 8-16,1-2-10 0,0-3 7 0,4-1-63 0,0-2-59 15,13-7-108-15,-16 8-26 16,16-8-182-16,0 0-407 0,0 0-422 0</inkml:trace>
  <inkml:trace contextRef="#ctx0" brushRef="#br0" timeOffset="7029.98">8376 3021 548 0,'0'0'782'0,"0"0"-188"0,0 0-122 0,-6-13-113 16,6 13-85-16,0 0-54 0,0 0-47 15,0 0-32-15,-21 8-22 0,21-8-1 16,-13 16-15-16,13-16-7 0,-10 25 2 0,10-25-16 16,-2 26-15-16,4-10-4 0,1 1-19 0,4 1-8 0,3 0-6 15,1 0-6-15,3-3-8 16,1 0-7-16,4-2-10 0,-2-3-34 0,2-2-85 0,-1-4-137 15,-1-1-25-15,-17-3-288 0,34 1-362 0,-10-6-593 16</inkml:trace>
  <inkml:trace contextRef="#ctx0" brushRef="#br0" timeOffset="7429.67">9523 2456 1252 0,'-7'-11'714'0,"7"11"-159"0,-10-18-151 0,10 18-95 0,-8-11-60 16,8 11-54-16,0 0-30 0,0 0-43 15,0 0-19-15,7-18-24 0,-7 18-8 0,30-4-17 0,-5 2-6 16,13 1-15-16,5-2-2 15,4 2-14-15,2-3-2 0,2 0-9 0,2 1-4 0,-3-2-84 16,-2 3-87-16,-4 0-121 0,-5 2-14 0,-12-2-223 0,-4 6-366 16,-23-4-520-16</inkml:trace>
  <inkml:trace contextRef="#ctx0" brushRef="#br0" timeOffset="7599.62">9482 2577 366 0,'0'0'608'15,"0"0"-185"-15,0 0-104 0,0 0-90 0,31 0-7 0,-2-1-25 16,10-1-36-16,7 1-39 16,-1-1-29-16,4 0-17 0,1 2 16 0,-1-3-49 0,1 1 23 15,1 1-49-15,-2 0-1 16,1 0-6-16,-4 0 6 0,-5 1-42 0,-3 1-71 0,-9 1-57 16,-8-1-274-16,-3 4-272 0,-18-5-225 15</inkml:trace>
  <inkml:trace contextRef="#ctx0" brushRef="#br0" timeOffset="7769.84">9690 2799 958 0,'0'0'748'0,"0"0"-188"0,0 0-134 0,0 0-113 16,6-12-61-16,14 5-48 0,6 2-38 16,9-1-36-16,5 0-27 0,2 1 20 0,5 1-61 15,2 0-19-15,3 0-6 0,12 2-11 16,-9 0-5-16,11 1-6 0,-10-1-60 0,-1 1-173 0,-3 1-86 15,-1 0-736-15,-6 0-794 0</inkml:trace>
  <inkml:trace contextRef="#ctx0" brushRef="#br0" timeOffset="14714.92">12154 2002 306 0,'0'0'604'0,"-16"-6"-197"0,16 6-110 16,0 0-72-16,0 0-44 15,0 0-42-15,-13 9-23 0,13-9-45 0,0 0-1 0,-4 23-8 0,4-23-16 16,4 21-4-16,1-9-11 16,-5-12-7-16,13 24 38 0,1-11-50 0,-1-2 37 0,3 0-54 15,1-4 38-15,4 0-41 16,1-3 46-16,2-3-53 0,1-2 46 0,2-2-45 0,2-5 49 0,1-2-61 15,-1-1 17-15,-2-1 15 0,-9 0-6 0,2-1 122 16,-4-1-11-16,-3 0 3 0,-4-1-4 16,-2 1-12-16,-2-2 3 0,-5 16 16 0,0-25-25 0,0 25-3 15,-12-22-31-15,-1 11 3 0,-4 0-25 16,-4 4 0-16,-2 1-18 0,-6 4 4 16,-2 1-13-16,-7 4 10 0,2 3-16 15,-3 3 27-15,3 3-33 0,0 4 0 0,5 3-3 0,2 3 3 16,3 1 1-16,4 5 9 0,7 0-1 15,2 0-4-15,7-3 21 0,8 2-3 0,8 4 7 0,4 0-10 16,10-4 1-16,10 6-8 0,6-2 0 0,4-4 12 16,2-4-20-16,3-4-6 0,-8-4-14 15,0-3-98-15,1-2-73 0,-2-3-78 0,1-2-35 0,-7-1-246 16,-2-3-269-16,-1-2-379 16</inkml:trace>
  <inkml:trace contextRef="#ctx0" brushRef="#br0" timeOffset="15069.77">12597 1557 814 0,'0'0'526'0,"-5"-17"-126"0,5 17-86 0,0 0-57 0,-5-14-53 16,5 14-54-16,0 0-35 0,0 0-28 0,0 0-14 0,-2-16-14 16,2 16 47-16,0 0 30 0,0 0 4 15,0 0-15-15,27 0-18 0,-27 0-16 0,29 6-14 0,-8-1-8 16,1 1-18-16,-1 1-11 16,0 1 8-16,0 0-22 0,-1 0 10 0,-2 1-21 0,-2 1 13 15,-3-2-14-15,-2 1 20 0,-1 0-22 16,-10-9 20-16,8 20-23 0,-8-20 17 0,-8 31-16 0,-6-12 15 15,-4 2-23-15,-7 0 17 0,-4-1-8 0,-2-1-12 16,-1-2 0-16,3 0 17 16,0-4-19-16,8-5-18 0,6-3-123 0,15-5-124 0,-19 5-19 15,19-5-77-15,0 0-571 16,3-17-599-16</inkml:trace>
  <inkml:trace contextRef="#ctx0" brushRef="#br0" timeOffset="15269.56">12936 1535 633 0,'0'0'590'0,"0"0"-82"0,0 0-71 0,0 0-25 16,-13-9-74-16,13 9-44 0,0 0-26 0,-19 0-32 0,19 0 3 16,0 0-20-16,-20 1-41 15,20-1-37-15,0 0-22 0,-14 11-13 0,14-11 2 0,-6 21 14 16,6-21-47-16,2 32-8 0,3-10-4 16,5 4-12-16,5 2-12 0,2-1-12 0,5-1 2 0,1-2-16 15,4-1-39 1,2-2-115-16,-4-5-113 0,1-1-143 0,-3-7-62 0,-4 3-723 15,0-4-925-15</inkml:trace>
  <inkml:trace contextRef="#ctx0" brushRef="#br0" timeOffset="15619.67">11570 2808 713 0,'-26'-2'583'15,"26"2"-134"-15,0 0-131 0,-13-10-35 16,13 10-86-16,13-15-17 0,3 3-9 0,8-3 7 0,4 2-8 15,6-1 10-15,2 0-15 0,7 2-1 0,8-3-12 16,8 2-20-16,3 1-8 0,5 0-28 16,6 1-20-16,3 0-25 0,3 0-1 15,3-1-15-15,4 2 1 0,2 1-16 0,4 0 2 16,4-1-11-16,1 0 4 0,1 0-15 0,-2 1 5 0,0-1-9 16,-2 2 17-16,-1-2-79 0,-3-3-133 15,-3 2-124-15,-6-5-135 0,-2-1-561 0,-6 3-755 0</inkml:trace>
  <inkml:trace contextRef="#ctx0" brushRef="#br0" timeOffset="16253.27">12239 3321 1299 0,'-5'-14'676'0,"1"1"-122"16,4 13-116-16,-10-21-69 0,10 21-62 15,-8-16-61-15,8 16-49 0,0 0-39 0,-9-15-20 0,9 15-3 16,0 0-10-16,0 0 3 0,0 0 49 0,-15 22-6 0,9 2-21 16,-2 11-24-16,1 2-18 15,3 5-21-15,-2 0-16 0,3 2-41 0,1 0 19 0,2-1-35 16,0-1-4-16,2 1-2 16,1-2-8-16,3-3-9 0,-2 0-55 0,3-1-88 0,0-3-73 0,0-3-139 15,-1-1-58-15,-5-5-340 16,3-5-331-16,0 2-841 0</inkml:trace>
  <inkml:trace contextRef="#ctx0" brushRef="#br0" timeOffset="16499.86">12509 3657 813 0,'0'0'805'0,"-11"-14"-170"0,11 14-100 0,-9-11-126 16,9 11-80-16,0 0-51 0,-10-12-71 0,10 12-41 0,0 0-33 16,0 0-27-16,-6-10-21 0,6 10-19 15,0 0-13-15,0 0-1 0,0 0-19 0,23-4 7 0,-4 4-16 16,8-1 2-16,4 0-20 16,9-1 1-16,2 0-23 0,-2-3-118 0,3 2-114 0,-3-1-63 15,1 0-34-15,-3-1-276 16,2 3-293-16,-8 0-559 0</inkml:trace>
  <inkml:trace contextRef="#ctx0" brushRef="#br0" timeOffset="16909.7">13090 3582 744 0,'0'0'643'15,"0"0"-146"-15,0 0-94 0,-15-5-86 0,15 5-88 0,0 0-51 16,0 0-34-16,0 0-36 0,0 0-20 15,0 0-1-15,0 0 21 0,0 0-11 0,0 0-1 0,9 12-11 16,-9-12-10-16,23 6-8 0,-23-6-8 0,33 1 0 0,-13-1 4 16,5-3-8-16,0-1-8 15,-1 0-7-15,1-4-4 0,4-1-9 0,0-2 6 0,-2-1-3 16,0-2-2-16,-2 0-3 0,-2-2 4 16,-6 3 9-16,-1 0 14 0,0-1 3 15,-5-1 1-15,-2 4-3 0,-2-1-4 16,-7 12-4-16,6-21-6 0,-6 21-2 0,-2-21-10 0,2 21-4 15,-13-20-8-15,2 11 8 0,-5 3-14 0,-3 4-4 16,-2-1-8-16,0 3 7 0,-6 3 1 0,2 1-2 16,3 4-1-16,0 2-1 0,-1 3-1 15,3 4 1-15,6 1-2 0,1 2 2 0,4 1-1 16,4 1 2-16,1 3 20 0,6 0-28 0,2-1 12 0,4 1-11 16,3 1-6-16,0 0 3 0,5-2 6 15,1 0 2-15,0-4 32 0,2 0-30 0,0-2 11 0,-1-6-38 16,1 2 23-16,0-3-69 15,-2-3-26-15,-1-2-76 0,1-2-77 0,-2-1-100 0,-15-3-160 16,31-5-526-16,-10-2-785 0</inkml:trace>
  <inkml:trace contextRef="#ctx0" brushRef="#br0" timeOffset="19149.91">13601 3008 865 0,'0'0'581'0,"0"0"-121"0,-6-12-46 0,6 12-64 16,0 0-57-16,0 0-62 16,-6-16-37-16,6 16-28 0,0 0-27 0,0 0-28 0,0 0-21 15,0 0-17-15,-4-13-11 0,4 13-15 16,0 0-6-16,0 0-6 0,0 0-4 0,18-5-5 0,-18 5-1 15,21 1-5-15,-4 3-3 0,-2-1-2 0,5 3 35 0,-1 1-51 16,-2-1 5-16,2 3-1 16,-4 1 0-16,-1 1 3 0,-3-3 39 0,-2 3-41 0,0-1 1 15,-9-10 7-15,11 19 4 0,-11-19 3 16,6 19-3-16,-6-19-3 0,-6 21 19 0,-1-9-26 0,-6 1 2 16,0 0-1-16,-4-2-3 15,2-1-10-15,-3-2-16 0,3-3-54 0,0 0-53 0,15-5-61 16,-21 4-42-1,21-4-19-15,0 0-47 0,-12-9-108 0,12 9-454 0,4-16-462 0</inkml:trace>
  <inkml:trace contextRef="#ctx0" brushRef="#br0" timeOffset="19339.84">13911 2954 553 0,'13'-9'540'0,"-13"9"-110"16,20-11-5-16,-20 11-27 0,11-7-28 16,-11 7-65-16,0 0-39 0,0 0-32 0,11-8-38 0,-11 8-32 15,0 0-14-15,0 0 11 16,-13 6 4-16,13-6 10 0,-21 16-28 0,8-5 8 0,2 1-39 15,-2 1 2-15,4-2-44 0,2 3 5 0,0 1 15 0,7-15-33 16,-1 29 17-16,2-12-33 16,6 1 9-16,2-1-33 0,2 1 23 0,5-3-41 0,-1-1 16 15,6-2-44-15,1-3-57 0,0-2-64 16,1-2-118-16,0-2-106 0,-1-4-132 0,-4 0-753 0,2 1-995 16</inkml:trace>
  <inkml:trace contextRef="#ctx0" brushRef="#br0" timeOffset="33219.46">7567 1337 361 0,'0'0'442'15,"0"0"-103"-15,0 0-93 0,4-18-30 0,-4 18-84 0,0 0 26 16,0 0-65-16,0-21 26 0,0 21-46 0,0 0 25 0,-2-20-40 16,2 20 23-16,-3-15-25 0,3 15 24 15,-3-15-27-15,3 15 19 0,-5-15-4 0,5 15-12 0,-6-16 16 16,6 16-7 0,-8-19-7-16,8 19-10 0,-10-18-5 0,10 18 10 15,-12-16-3-15,12 16-12 0,-12-15-2 0,12 15-13 16,-10-11 5-16,10 11-7 0,-13-12 1 0,13 12-4 0,-11-7-9 15,11 7 1-15,-14-10-1 0,14 10-3 0,-14-8-2 16,14 8-3-16,-17-7 1 0,17 7-3 16,-19-8 4-16,19 8 0 0,-22-8-2 0,22 8 0 0,-27-5 4 15,27 5-3-15,-31-3-2 16,31 3 2-16,-33-1 0 0,13-1-4 0,1 4 0 0,-5-2 1 0,-3 2-1 16,0 3 1-16,-6 0 9 15,-2 2-10-15,1-1 0 0,-1 1 2 0,1-1 4 0,0 0-1 16,-1 2-5-16,1-1 4 15,1 1-9-15,0-3 6 0,0 2-4 0,0 0 7 0,1 1-6 0,-2 0 5 16,0 3-5-16,0-2 6 0,-3 2-8 0,1 1 8 16,-2 2 0-16,-1 3 3 0,-9 2-9 15,2 3 8-15,-1-1-11 0,0 2 4 0,-1 3 5 16,1 0-4-16,0 2 3 0,2 0 3 16,0 1-5-16,3 0 7 0,3 1-13 0,2-1 10 0,7-4 0 15,2 2 3-15,2-1-10 16,0 3 8-16,1-2-10 0,0 4 8 0,-3 6-4 0,1 2 6 15,0 2-10-15,1 2 10 0,-1 3-6 16,1-1 2-16,0 3-2 0,0 2 1 0,-1 0 27 16,2 0-21-16,0 2-2 0,1 1-5 0,0 0 0 0,2-1 3 15,2 0-2-15,2 0 3 0,4-2-2 16,2-7 0-16,4-2 0 0,2 1 0 0,4 0-4 0,1-1 4 16,3-1 19-16,2 1-9 15,1 0 11-15,1 1-5 0,3 0-23 0,0 2 16 0,0 1-15 0,4 7 20 16,-2 3-19-16,1-3 18 0,1 3-20 0,-2 0 20 0,0 0-18 15,0 0 16-15,-1 0-21 16,1 1 18-16,-1-1 6 0,-3-10-1 0,3 12 46 0,0 0-56 16,0-2-7-16,0 3 2 15,1-1 5-15,-1 0-2 0,1 1 1 0,2 0 0 16,-1-1-1-16,2 0 1 0,1-1 1 16,-2 1-2-16,2-1 48 0,2-2-62 0,1 3 52 15,0-3-46-15,1 0 48 0,2 2-56 0,1-1 53 16,1-1-62-16,-1 0 5 0,3 0 11 0,1-2 2 15,0-2-1-15,1 0-14 0,2 0 21 0,2-2 49 0,0-3-57 16,2 1 35-16,1-3-55 0,1-1 74 16,2-1-10-16,1-1-5 0,2-1-7 0,2-2-51 15,-1-2 50-15,4-2-51 0,-1-2 60 0,4-2-53 16,-1-2 55-16,2-2-54 0,2-3 57 16,0 0-56-16,3-2 55 0,2-2-52 0,-1-1 64 15,0-2-52-15,1-1 49 0,0-3-39 0,-7-2 49 16,0-1-52-16,2-2 47 0,0-4-7 15,1 2-10-15,1-3-5 0,1-2-46 0,11-3 49 0,-2-3-51 16,0 0 52-16,0-4-53 0,-3-3 51 0,0-1-52 0,-1-4 52 0,-2-1-55 16,-2-3 46-16,0 0 7 15,-3-4-7-15,-1-1-1 0,-2-1 28 0,-1 0-32 0,-2-2 20 16,-1-2-29-16,-3-1 2 16,0 1 0-16,-1-3-45 0,-2 0 51 15,-1-3-44-15,-1 0 48 0,1-5-44 0,-1 1 3 16,-1-3 49-16,1 0-51 0,-1-2 39 0,0 0-37 0,-1-2 44 15,-1 0-1-15,-1 0 2 0,-1 0-28 0,-2 0-16 16,-1-1 42-16,-1-1-40 0,-1 0 4 16,-3-1 3-16,1-1 4 0,-2-2 3 0,-2 1-2 0,-1 1 2 0,-1-1 41 15,-1 1-49-15,0 0 34 16,-2 1 5-16,-2 0-2 0,1-1-6 0,-3-1-41 0,0-1 41 16,-1 0-45-16,0-3 6 0,-1-1 2 15,1 2 2-15,-2-3 4 0,0 1 1 0,0-1 3 16,-2 3 3-16,0 1-1 0,-1 8 21 15,-3 2-19-15,1-2 2 0,1 2 1 0,-3-2-1 0,-3 4 1 16,-1-3 5-16,-2 2 1 0,-1-2 0 0,-1 1-1 0,-2-10 0 16,-3 3-3-16,2-2 41 0,-3 3-49 15,-1 0 0-15,1 2 2 0,3 7-2 0,-3-8 7 0,-1-1-2 16,-1 1 0-16,1-2 1 16,1 0-5-16,-2 1 3 0,1 2 3 0,-1 0 1 15,3 9 18-15,-1 0-22 0,-4-6 20 16,-1 0-21-16,3 9 24 0,-1 0-20 0,-5-6 8 0,-1 1 0 0,-2 2 1 15,4 8-3-15,-6-7 0 0,-2 0 2 0,-1 1 1 0,-1 1 21 16,0 1-26-16,-2 1 1 16,0 0 21-16,-1 3-26 0,1-3 29 0,-1 1-34 0,1 3 30 15,-1 0-32-15,-2-1 26 0,1 2-25 16,-2 2 26-16,-1 0-27 0,0 2 35 0,-3-2-33 0,1 5 28 16,5 3-31-16,-9-1 19 15,-3 1-27-15,6 6 28 0,-1-1-27 0,-10 3 27 0,7 2-28 16,-2 1 29-16,0 3-28 0,-1 1 27 15,0 1-27-15,-1 2 27 0,2 3-21 0,-1 1 20 0,1 3-24 16,0 1 26-16,1 2-27 0,0 4 26 0,1 1-28 16,1 2 20-16,-7 6-40 0,3 2-7 15,0 1-40-15,2 3-43 0,0 2-59 0,1 0-58 0,4 2-35 16,-1 1 8-16,-1-3-165 16,4 5-398-16,2 3-411 0</inkml:trace>
  <inkml:trace contextRef="#ctx0" brushRef="#br0" timeOffset="35561.92">1611 6603 744 0,'-11'-17'563'0,"2"3"-147"0,-1 3-82 0,2 3-71 16,8 8-58-16,-16-13-49 0,16 13-41 0,0 0-30 16,-26 2-13-16,11 12-4 0,-4 9-12 15,0 8-5-15,-4 13-2 0,2 7-8 16,2 3-9-16,2 4 42 0,3 0-57 0,5 1 44 0,0-1-63 16,9-9-4-16,6-1 6 0,4 7 2 15,11-4-1-15,0-3 1 0,6-5 51 0,3-1-52 16,6-5 49-16,1-5 27 0,4-5 7 15,-5-7-4-15,2-7-6 0,1-4-11 0,2-9-6 0,-2-5-6 16,0-7-11-16,6-8-10 0,-5-9 31 0,-3-4-48 0,-5-6 46 16,-4-6-59-16,-5-5 47 0,-8-4-4 15,-6-3-12-15,-7-5-49 0,-7 1 4 0,-8-3 2 0,-6 2 4 16,-8 4-1-16,-5 3 1 16,-4 4 2-16,-3 8 0 0,-2 9 1 0,-1 5-4 15,-3 7 5-15,8 7 2 0,-4 5 47 16,0 5-55-16,3 5 0 0,0 8 2 0,2 8 2 0,1 5 0 15,-2 11-2-15,7 7 1 0,9 7 1 0,5 4-2 0,12-7 13 16,8 0-71-16,9-4-123 0,10 4-7 16,7-7-60-16,2-12-227 0,2-4-397 0,7-3-497 15</inkml:trace>
  <inkml:trace contextRef="#ctx0" brushRef="#br0" timeOffset="36329.67">1883 7067 1054 0,'0'0'520'0,"0"0"-51"0,-21 8-108 0,21-8-6 15,-20 9-109-15,20-9 16 0,-20 7-100 0,20-7 9 0,-11 5-85 16,11-5 29-16,-8 11-80 0,8-11 41 0,0 0-58 0,-2 17 50 16,2-17-59-1,14 19-1-15,-2-6 1 0,5 1-2 0,1 0-2 16,5 1 1-16,1-1-2 0,0-1 0 0,-4-3-1 16,1-2-2-16,-1 1 0 0,-3-4 2 0,-2 0-3 0,-15-5-5 0,23 6 46 15,-23-6-45-15,0 0 54 16,25-3-54-16,-25 3 47 0,14-13-56 0,-14 13 45 0,9-25-47 15,-6 11 45-15,-2-3-1 0,-1-1-7 0,0 0 0 16,-2 1-1-16,1 1 0 0,1 16 3 0,-4-25-48 16,4 25 49-16,0-18-54 0,0 18 38 0,0 0-36 0,-2-18 50 15,2 18-54-15,0 0 54 16,0 0-5-16,0 0-11 0,0 0 3 0,0 0 0 16,21 2 2-16,-12 8-2 0,3 3-49 15,2 4 54-15,-1-1-49 0,1 0 53 0,-2 2-50 16,1-2 51-16,1 1-53 0,-1 0 45 15,-1-2-38-15,0-4 53 0,-3-2-58 0,-9-9 42 0,17 14-80 16,-17-14 26-16,0 0-75 0,19 3 48 0,-19-3-61 0,0 0 55 16,13-14-34-16,-13 14 66 0,4-18-32 15,-4 18 55-15,0-20-40 0,0 20 59 0,-3-23-51 16,3 23 74-16,-4-19-53 0,4 19 64 16,0 0-68-16,-5-18 48 0,5 18-45 0,0 0 51 15,0 0-61-15,0 0 66 0,0 0-49 16,0 0 49-16,0 0-50 0,0 0 52 0,13 11-55 0,-13-11 56 15,15 21-52-15,-6-10 52 0,-1-1-52 0,1-1 53 0,2-1-56 0,-11-8 52 16,17 13-53-16,-17-13 53 16,21 4-45-16,-21-4 55 0,26-7-62 0,-13 2 66 0,2-9-54 15,-1 3 52-15,-1 0-50 16,-4 0 54-16,-9 11-44 0,9-18 65 0,-9 18-42 0,0 0 55 0,3-19-8 16,-3 19-11-16,0 0-12 15,-9-11-7-15,9 11-55 0,0 0 51 0,0 0-58 0,-17 7 52 16,17-7-59-16,-9 14 65 15,9-14-59-15,-6 17 57 0,6-17-58 0,-3 18 59 16,3-18-61-16,0 0 57 0,1 24-77 0,-1-24 79 0,0 0-63 16,9 12 65-16,-9-12-53 15,0 0 54-15,16-4-54 0,-16 4 59 0,13-11-55 0,-13 11 56 0,12-18-46 16,-12 18 62-16,5-19 4 16,-5 19 7-16,0-20 8 0,0 20-6 0,-6-23 0 0,6 23-12 15,-11-20-27-15,11 20 9 0,-11-18-4 16,11 18 5-16,-15-16-6 0,15 16-8 0,-15-12-5 15,15 12-4-15,-15-7-3 0,15 7-6 0,0 0 1 0,-21-3-8 16,21 3 7-16,-19 9-2 0,8-1-2 0,-1 4 0 16,0 2-2-16,2 2-78 0,0 0-14 0,3-3-119 15,7-13-22-15,-4 21-125 0,4-21-644 16,1 16-723-16</inkml:trace>
  <inkml:trace contextRef="#ctx0" brushRef="#br0" timeOffset="36619.41">2732 6959 1123 0,'0'0'600'0,"0"0"-62"0,-1-21-147 0,1 21-54 0,0 0-61 15,0 0-1-15,-3-18-80 0,3 18 0 0,0 0-74 0,0 0 9 0,0 0-58 16,0 0 18-16,0 0-32 16,0 0 39-16,-6 15-9 0,6 3 7 0,1 7-46 0,3 1-6 15,0 10-14-15,1 1-9 16,2 0-4-16,0 1-8 0,2-1-6 0,1 2-3 0,0-2 9 0,3-3-12 16,-2-4-81-16,0-3-17 15,0-7-133-15,-2-5-33 0,0-3-125 0,-9-12-698 0,14 13-840 16</inkml:trace>
  <inkml:trace contextRef="#ctx0" brushRef="#br0" timeOffset="36869.69">2589 7154 1191 0,'0'0'517'0,"0"0"-71"0,0 0-144 0,0 0-22 15,0 0-130-15,0 0 34 0,0 0-88 16,21-7 37-16,-3 7-73 0,8 0 35 0,3 0-67 0,0 0 30 15,2 0-51-15,-1 0 54 0,-1 2-61 0,-2 0 49 0,0 1-52 16,-2 2 57-16,-2 3-49 0,0 2 72 16,0 5-53-16,-3 3 50 0,-3 4-68 0,-2-1 47 15,-1 4-50-15,-5-4 48 0,-1 0-60 16,1 1 51-16,-3-1-59 0,1-1 53 0,-2-1-61 0,0-4 22 16,-5-15-135-16,7 18-32 15,-7-18-103-15,0 0-298 0,10 11-275 0,-10-11-435 0</inkml:trace>
  <inkml:trace contextRef="#ctx0" brushRef="#br0" timeOffset="37679.53">2920 7111 634 0,'-9'-10'510'0,"9"10"-110"16,0 0-129-16,0 0-27 0,9-9-73 0,-9 9-5 0,23-1-120 15,-6-1 76-15,3-1-53 0,5 2 9 16,-2 0-40-16,1-2 17 0,1 0-3 0,-2 0 5 0,-5 2-9 15,0-1-3-15,-18 2-7 0,29-3-13 0,-29 3-3 0,22-2-5 16,-22 2-3-16,0 0 1 16,24 0 17-16,-24 0 31 0,0 0 22 0,18-3 14 0,-18 3 6 15,0 0 6-15,14-4-3 16,-14 4-15-16,0 0-18 0,10-8-14 0,-10 8-9 0,0 0-4 0,0 0 6 16,9-14 4-16,-9 14 8 15,0 0-3-15,0 0 23 0,0 0-48 0,0 0 23 0,-10-10-44 16,10 10 24-16,-17 6-38 0,17-6 22 15,-23 15-40-15,10-5 2 0,-1 5 15 0,2 0-3 16,1 2 0-16,1 2-2 0,4 0 2 0,1 2-43 0,3 0 49 16,2-3-46-16,1 2 50 0,3-3-70 15,2 0 37-15,3 1-65 0,2-4 64 0,3-1-48 0,3-3 64 16,3-4-47-16,0-1 52 16,-1-4-48-16,-1-1 70 0,1-1-58 0,-1 1 58 0,-2-4-51 0,-16 4 57 15,25-4-54-15,-25 4 55 16,18-7-48-16,-18 7 56 0,0 0-55 0,15-5 53 15,-15 5-59-15,0 0 49 0,0 0-59 0,0 0 50 0,0 0-73 16,0 0 66-16,0 0-56 16,0 0 48-16,0 0-62 0,0 0 50 0,11 7-51 0,-11-7 44 0,0 0-42 15,0 0 72-15,0 0-52 16,0 0 71-16,0 0-45 0,18-3 73 0,-18 3-41 0,6-11 70 16,-6 11-41-16,6-17 58 15,-6 17-48-15,5-22 39 0,-5 22-2 0,5-29-15 0,-2 14-13 16,0 0-10-16,0 0-9 0,1-2-11 15,1 3 25-15,0 1-45 0,2 1-3 0,1 1-2 0,1 3-3 16,-9 8-2-16,21-12-1 0,-21 12 0 0,27-4-1 0,-10 7 0 16,4 2-11-16,1 4 1 0,1 5 14 15,2 3-1-15,-2 3-2 0,0 4-42 0,-3 2 54 0,-1 3-41 16,-1-1 44-16,-4-1-41 16,-2-2 51-16,-2-6-53 0,-3-2 50 0,-7-17-44 0,9 22 47 15,-9-22-45-15,6 16 46 0,-6-16-54 16,0 0 0-16,0 0-73 0,0 0 37 0,0 0-67 15,-11-12 55-15,7-1-50 0,0-3 71 0,-1-5-50 16,0-4 63-16,0-8-54 0,3-1 58 16,1 3 3-16,3-6 6 0,1-1-41 0,3 3 57 0,0 1-46 15,-1 9 61-15,-1 3-37 0,-1 7 68 16,-3 15-51-16,5-25 49 0,-5 25-54 0,5-15 48 16,-5 15-46-16,0 0 51 0,0 0-60 15,12 12 66-15,-8 4-4 0,1 6-52 0,-2 5 51 0,2 7-54 16,0 3 51-16,-1 2-53 0,0-1 60 15,-1 2 5-15,1-3 39 0,1-2-70 0,4-3 55 16,0-3-64-16,-1-9 50 0,1-2-128 0,0-8-58 0,-9-10-148 16,16 8-677-16,-16-8-644 0</inkml:trace>
  <inkml:trace contextRef="#ctx0" brushRef="#br0" timeOffset="37799.85">3717 7059 1597 0,'0'0'671'0,"0"0"-191"0,0 0-123 0,21-8-53 0,-5 2-92 15,2 1-13-15,3-1-61 0,8-4-49 0,5-3-147 0,2-2-138 16,1 1-296-16,12-5-466 16,1 1-639-16</inkml:trace>
  <inkml:trace contextRef="#ctx0" brushRef="#br0" timeOffset="38969.86">4806 7189 1499 0,'-10'-7'664'16,"10"7"-173"-16,-16-10-121 16,16 10-78-16,0 0-49 0,-14-6-50 0,14 6-36 0,0 0-31 15,-5 14-25-15,5-14-17 0,-1 19-22 16,1-19-10-16,3 22-53 0,-3-22 44 0,7 28-51 16,-3-16 43-16,1 2-47 15,-5-14 42-15,8 22-47 0,-8-22 46 0,8 16-49 0,-8-16 39 16,6 12-34-16,-6-12 46 0,0 0-9 15,5 14 64-15,-5-14 11 0,0 0-12 0,0 0-15 0,0 0-14 16,0 0-9-16,0 0-11 0,-18-10-7 0,9-2-6 0,-2-5-6 16,-3-7-3-16,3-2 33 15,1-5-47-15,-1-2 38 0,4-2-45 0,2-1 26 0,3-1-30 16,0-1 1-16,3 1-6 16,2 3 3-16,0 0 8 0,0 8 2 0,1 1-1 0,0 0 1 15,1 2 1-15,0 7-2 0,-1-1 0 16,1 2 0-16,0 3 0 0,-5 12 1 0,14-20-2 0,-14 20 1 15,19-8 2-15,-19 8-1 0,27 5 0 0,-7 3-1 0,2 9 3 16,1 1-7-16,-2 3 1 0,-2 4 7 16,-3 1 44-16,-3 2-58 0,-2-1 50 0,-5-3-51 0,-4 3 40 15,-2-4-35-15,-3 0 39 16,-5 2-41-16,-4 2 40 0,-4-3-41 0,-3-1-1 0,-1-2 6 16,-3-1 2-16,-1-2 1 0,-1-4 2 15,5-3 1-15,-1-1 8 0,2-2-6 0,3-4-8 16,2 2 3-16,14-6 7 0,-20 5-2 15,20-5-2-15,-16 5-1 0,16-5 0 0,0 0 0 16,0 0 0-16,0 0 1 0,0 0 5 0,0 0-6 0,18 3 1 16,1-1-13-16,6 1 24 15,2 1 16-15,6 1-29 0,0 0-1 0,0 2-14 0,-1 1 13 0,-1-2-2 16,-5 1 7-16,-1-1-1 16,0 1 3-16,-3-2-31 0,0 2-37 0,-4-4-33 0,-2 0-85 15,-16-3 14-15,27 3-76 16,-27-3 46-16,23-1-29 0,-23 1 29 0,21-8 4 0,-21 8 37 15,15-12 27-15,-15 12 50 0,8-13 35 0,-8 13 61 0,0 0-14 16,4-21 86-16,-4 21-28 0,0 0 76 16,-4-16-43-16,4 16 61 0,0 0-72 0,0 0 31 0,-5-12-76 15,5 12 42-15,0 0-67 0,0 0 48 16,0 0-68-16,0 0 58 0,0 0-58 0,7 14 53 16,-7-14-61-16,16 14 54 0,-4-7-59 15,2-2 53-15,1 1-50 0,2-3 55 0,-17-3-53 0,31 0 59 16,-12-1-57-16,2-4 55 0,-2-1-54 15,-2-1 59-15,-3-2-55 0,-2 0 65 0,-3 1 3 16,1-3 12-16,-10 11-5 0,8-21-3 0,-8 21 8 0,0-22-2 0,0 22 32 16,-5-25-46-1,5 25 31-15,-11-20-47 0,11 20 37 0,-11-18-52 0,11 18 36 16,-9-13-54-16,9 13 38 0,0 0-49 16,-12-7 42-16,12 7-53 0,0 0 38 0,-9 15-34 15,9-15 3-15,0 22-21 0,2-7 20 16,2 2 10-16,4 0-4 0,0-1-8 0,3 1-25 0,3-4-3 15,0-1 6-15,3-4-4 0,1-2 3 0,-1-1-10 0,1-5 4 16,5-4-46-16,-1-3-50 0,0-4-20 16,1-3 16-16,0-5 10 0,-3 1 12 0,-6 3 4 0,-3-6 26 15,-3 1 35-15,-3-1 22 16,-3-2 29-16,1-2 32 0,-5 1 31 0,0 2 29 0,-2-2-26 16,0 4 67-16,0 3-4 15,4 17-9-15,-6-26-19 0,6 26-18 0,-5-18-18 0,5 18-40 16,0 0 12-16,-7-12-7 0,7 12 8 15,0 0-9-15,-4 21-4 0,2-3 28 0,1 7-34 0,0 3 23 16,1 11-34-16,1 3 7 0,0 2-1 0,1-2-1 0,2 1-2 16,1-3 3-16,3-5-8 15,3-4-1-15,-1-1-3 0,0-12-20 0,3-2-79 0,-1-7-79 0,1-4-118 16,-13-5-227-16,23-3-461 16,-8-3-695-16</inkml:trace>
  <inkml:trace contextRef="#ctx0" brushRef="#br0" timeOffset="39239.72">5864 7265 1110 0,'0'0'700'0,"0"0"-169"16,0 0-126-16,0 0-101 16,0 0-62-16,0 0-47 0,19 0-39 0,-19 0-31 0,0 0-23 15,0 0-11-15,0 0-14 0,23-7-23 16,-23 7-9-16,14-12 3 0,-5 2-4 0,-1 2-17 0,0-4-7 16,0-1-2-16,-3 2 13 15,-5 11-26-15,8-20 19 0,-8 20-21 0,3-16 21 0,-3 16-29 16,0 0 19-16,-6-15-20 0,6 15 17 15,0 0-20-15,-20-1 19 0,20 1-18 0,-19 10-9 16,8-1-26-16,-1 2 47 0,0 3-1 0,2 1 1 0,2 2-2 0,1-1 1 16,3-1-2-16,2 3-3 15,2-18 7-15,1 32 2 0,3-16 10 0,4 0 2 0,0 1 2 16,3-2-1-16,3-4-1 0,2 0-5 16,0-4-5-16,0-5-18 0,-16-2-82 0,34-2-179 0,-12-5-217 15,-2 2-553-15,-2-5-791 16</inkml:trace>
  <inkml:trace contextRef="#ctx0" brushRef="#br0" timeOffset="39989.87">1447 8384 631 0,'-22'1'601'0,"22"-1"-89"16,-30 1-196-16,30-1-8 0,0 0-118 16,0 0-3-16,0 0-88 0,0 0 33 0,20-16-85 0,5 10 48 15,10-2-67-15,5 1 39 16,5-2-43-16,17-2 95 0,6 3-39 0,5-1 67 0,5-2-47 15,4 3 58-15,10 1-14 0,6-1-16 0,29-2-18 0,6-2-9 16,8 0-17-16,4 0-12 0,7-2-5 16,8-3-23-16,9-1-13 0,5-4-7 0,4 3 2 0,4-3 41 15,6 1-64-15,1-2-2 16,-1 1 49-16,-2 3-7 0,2 1-52 0,-2 0 43 16,-5 0-49-16,-6 3 44 0,-5 2-3 15,-6 3-5-15,-6 1-4 0,-8 2-5 0,-9 1-3 0,-10 4 0 16,-32 1-2-16,-5 2-2 15,-4 1 0-15,-8 1-42 0,-8 2 33 0,-6 1-30 0,-19-2 46 16,-5 0-49-16,-8 2 53 0,-8-2-40 0,-6 0 40 0,-5 0-42 16,-17-4 46-16,21 7-41 15,-21-7 40-15,0 0-73 0,12 8 2 0,-12-8-51 0,0 0-27 0,0 0-26 16,0 0-13-16,0 0 4 16,-17 2-6-16,17-2-15 0,0 0-24 0,-18-4-64 0,18 4-120 15,-14-6-439-15,14 6-410 0</inkml:trace>
  <inkml:trace contextRef="#ctx0" brushRef="#br0" timeOffset="43279.75">7431 7228 1299 0,'-4'-24'651'16,"0"4"-141"-16,0-1-86 0,-1 1-107 15,0 5-26-15,-1 1-85 0,1 1 6 0,5 13-64 0,-7-17 11 16,7 17-64-16,-5-14 16 0,5 14-56 0,0 0 20 16,0 0-47-16,0 0 63 0,0 0 10 15,-8 21-46-15,9 7 21 0,0 13-46 0,2 5-8 0,2 11-5 16,2 4-3-16,2-4 32 16,1-2-44-16,-2-10 27 0,1-2-6 0,2-3 5 0,-1-3-3 15,0-4-10-15,1-1-11 0,-4-12 7 16,0 2-11-16,0-4 5 0,-1-3 0 0,-6-15-1 0,8 20 1 15,-8-20-3-15,0 0 0 0,0 0-4 0,0 0-1 0,0 0 2 16,0 0 0-16,0 0 0 0,-26-11-41 16,10-3 38-16,0 0-27 0,-6-4 8 0,-2 0-3 0,0 4 3 15,-3 1 14-15,-2 3 0 16,3 4-18-16,-3 1 23 0,-1 5 3 0,-1 2-3 0,-5 2 1 16,-1 5 1-16,0 4-1 15,3 3 38-15,2 1-44 0,5-1 39 0,4 1-45 0,4 2 32 16,9-2-2-16,4-3-3 0,6-14 7 15,5 29-10-15,6-15-40 0,9-3 45 0,9 0-34 0,7-5 40 16,5-6-3-16,5-6 2 0,11-8-5 0,-1-3-6 16,-1-5 0-16,-2-2-41 0,-6-1 44 15,-3-2-38-15,-12 2 6 0,-3 2 3 0,-4 0 4 0,-5 2 2 16,-5 3 3-16,-3 3 8 16,1 3-1-16,-13 12 0 0,7-18-5 0,-7 18 6 0,0 0 2 15,0 0-1-15,0 0 1 0,0 0-2 16,-19 5 1-16,19-5 37 0,-11 18-45 0,11-18 38 0,-7 20-42 15,7-20 38-15,1 20-40 0,-1-20 38 0,8 18-44 16,-8-18 33-16,18 13-33 0,-18-13 22 16,30 0-23-16,-6-7 6 0,3-3 7 0,0-4 1 0,-1-2 2 15,-3-2 1-15,-3-3 0 16,-3-1 3-16,-2 0 1 0,-5 2 0 0,-3-1 2 16,-1 2 2-16,-3 5 1 0,-3 14 15 0,4-25 5 15,-4 25 3-15,2-18-4 0,-2 18-11 0,0 0-4 0,3-16-6 16,-3 16-2-16,0 0 6 0,0 0 7 15,7 21-16-15,-3 0 5 0,-1 4 0 0,2 11-1 0,1 3 33 16,1 7 1-16,2 10 26 0,1 5-5 0,0-3-27 16,1 3 52-16,-1-4-14 0,0-4 4 15,-3-9-6-15,-2-3 8 0,-3-1 1 0,-3 0-6 0,-5-2-14 16,-8-1-7-16,-3-2-12 16,-13 6-9-16,-7-3-15 0,-5-2-22 0,-4-5-70 0,-5-5-72 15,-2-5-21-15,1-4-79 16,11-9-48-16,2-4-10 0,8-5-5 0,4-3-6 0,4-3-33 15,4-5-173-15,2 5-420 0,5-1-625 0</inkml:trace>
  <inkml:trace contextRef="#ctx0" brushRef="#br0" timeOffset="43479.62">7012 8440 1595 0,'0'0'657'0,"-26"-3"-135"0,26 3-105 0,0 0-27 0,-15-5-121 0,15 5-12 16,0 0-95-16,0 0 13 15,0 0-56-15,17-6 32 0,-17 6-43 0,37-7 29 0,-3 3-39 16,5-2 2-16,7 0-33 0,5 0 4 0,12 0-29 0,5-1 14 16,3-1-28-16,5 1-1 0,-1-2-33 15,1 0-18-15,-4-1-120 0,-3 1-28 0,-3 3 29 0,-14 2 0 16,-4 0-79-16,-4 0-114 16,-6 2-198-16,-9 0-542 0,-9 4-826 0</inkml:trace>
  <inkml:trace contextRef="#ctx0" brushRef="#br0" timeOffset="43859.78">7662 8637 1165 0,'-27'13'585'0,"1"-1"-114"16,5-2-96-16,3-1-96 0,2 1-58 0,4-2-43 0,1 0-34 15,1 2 42-15,3 1-10 16,2 3 24-16,2 1-47 0,3-15 33 0,-1 31-18 0,5-9-16 16,1 0-72-16,5 8 22 0,1-2-57 15,1 0 27-15,1-2-48 0,1 2 27 0,-1 1-38 0,4 2 69 16,-4 3-27-16,1-1 11 0,-1-3-13 15,0-2-8-15,-4-1-10 0,-1-6-11 0,-1-2-4 0,-1-6-8 16,-6-13-4-16,9 20-6 0,-9-20-24 0,0 0 0 0,8 11 2 16,-8-11 4-16,0 0 3 15,0 0-4-15,2-19 12 0,-2 19-36 0,-7-25 41 0,0 11-37 16,-3-1 46-16,-1 1-36 0,-3 1 40 16,-4 2-37-16,-3 5 35 0,-3 2 3 0,-4 4-5 15,-2 3-37-15,-6 4 43 0,0 4-38 16,1 2 27-16,2 1 5 0,3 3 8 0,3 2 1 0,5-1-10 15,2 3-11-15,4 2 1 0,7-2 1 0,3 2 56 0,2-2-56 16,5-1-2-16,3 3 3 16,3 0-2-16,6 2 0 0,3-3 6 0,3 0-7 0,2-3-1 0,4-2 1 15,-2-8 0-15,4-6-13 16,8-7-25-16,3-8-53 0,9-10-58 0,0-7-105 0,0-9-85 16,0 1-169-16,-4-5-617 0,-5 3-877 15</inkml:trace>
  <inkml:trace contextRef="#ctx0" brushRef="#br0" timeOffset="44159.71">7917 9092 825 0,'0'0'672'0,"-16"-4"-160"16,16 4-93-16,0 0-100 0,0 0-81 15,-14 6-46-15,14-6-33 0,0 0-27 0,0 0-17 0,0 0-18 16,0 0-1-16,0 0 20 16,0 0 10-16,0 0-4 0,0 0-7 0,0 0-3 0,0 0 28 15,0 0-62-15,0 0 29 0,4-15-54 16,-4 15 32-16,0 0-50 0,17-10 37 0,-17 10-46 0,17-7 30 15,-17 7-45-15,23-8 36 16,-23 8-46-16,26-5 36 0,-26 5-41 0,27-4 34 0,-27 4-30 16,28 2 38-16,-13 1-31 0,0 2 23 0,-3 1-26 0,-1 2 32 15,0 4-38-15,-5 0 25 0,-1 1-34 16,-5-13 36-16,0 29 4 0,-6-8-4 0,-2-1-6 16,-7 5 0-16,-3 0-6 0,-2-1 1 15,-2 0-10-15,1-5 2 0,-1 0 0 0,5-6 44 0,2-1-61 16,1-4 27-16,14-8-109 0,-16 8-94 0,16-8-75 0,0 0-80 15,-6-11-65-15,6 11-185 0,10-30-442 16,-1 11-784-16</inkml:trace>
  <inkml:trace contextRef="#ctx0" brushRef="#br0" timeOffset="44360.13">8171 8958 1181 0,'10'-12'785'0,"-10"12"-171"0,0 0-107 15,0 0-120-15,0 0-13 0,0 0-100 16,0 0-8-16,0 0-73 0,0 0-7 0,0 0-42 0,-18 14-1 15,18-14-37-15,-7 24-3 0,5-8-31 0,2-16-1 0,0 32-25 16,2-15 11-16,1 0-24 16,3 2 1-16,1 0-9 0,3-1-9 0,1-3-6 0,2-1-14 0,3-1 2 15,2-3-3-15,1 0 10 16,4-1 0-16,1-3-45 0,4-6-52 0,0-5-79 0,6-4-101 16,-2-7-112-16,0 0-195 15,-2-2-620-15,-1-4-944 0</inkml:trace>
  <inkml:trace contextRef="#ctx0" brushRef="#br0" timeOffset="44584.72">8563 8218 1452 0,'-5'-25'580'16,"5"25"-87"-16,-5-18-135 0,5 18-75 0,0 0-59 0,-2-18-46 15,2 18-37-15,0 0-23 16,9-8-21-16,-9 8-5 0,18-6-13 0,-18 6-17 0,33-5-49 16,-10 1 33-16,4 1-10 0,2-2-10 0,1 3-20 0,0 0-2 15,0 0-87-15,-2 0-111 16,0 2-132-16,-13 2-736 0,0 4-815 0</inkml:trace>
  <inkml:trace contextRef="#ctx0" brushRef="#br0" timeOffset="44709.58">8676 8424 1039 0,'-22'14'706'15,"2"-2"-145"-15,4-2-85 0,0-1-138 0,5-2-41 0,11-7-84 16,-10 11-16-16,10-11-64 0,0 0-1 0,14 7-47 0,-14-7 3 16,36-1-44-16,-8-1 14 15,7-4-95-15,4-3-98 0,0 0-156 0,-3-2-364 0,4-2-290 16,13-4-613-16</inkml:trace>
  <inkml:trace contextRef="#ctx0" brushRef="#br0" timeOffset="45249.68">9544 7642 1036 0,'-18'-24'524'16,"2"0"-74"-16,0 4-141 0,4 0 5 0,1 4-130 0,1 2 40 15,2 1-81-15,8 13 40 0,-12-17-15 16,12 17-10-16,-10-12-12 0,10 12-17 15,0 0 0-15,0 0 26 0,0 0 1 0,0 0 38 0,13 26-70 0,2 4 18 16,4 6-43-16,8 8 3 16,-2 9-20-16,5 2 38 0,0 5-70 0,0 3-34 0,0 7 18 15,10 30 103-15,-2 5 63 16,-3-7-27-16,-1-4-16 0,-5-22-29 0,1-3-18 0,0-4-45 16,1-5 11-16,1-1-42 0,-1-7-9 15,-1-3-2-15,-2-7 0 0,-6-10 15 0,-2-4-11 0,-2-3-2 16,-2-5 5-16,-2-6 12 0,-3-5 12 15,-11-9-6-15,22-1-6 0,-8-11-8 0,5-11-7 0,0-8-7 16,2-15-7-16,2-9 27 0,-3-8-53 0,-2-8-28 0,-1-10-27 16,-3-4-14-16,-2-5-7 15,-1-4-13-15,0-19 38 0,-3 17-40 0,-2 6-40 0,-1 1 7 16,-3 2-22-16,-1 2 32 0,2 3-59 16,2 8 28-16,2 6-70 0,2 5-64 0,2 3-63 15,2 4-183-15,2 2-657 0,-1 14-939 16</inkml:trace>
  <inkml:trace contextRef="#ctx0" brushRef="#br0" timeOffset="45949.89">10829 6999 1161 0,'-10'-22'618'0,"10"22"-127"0,-13-17-71 16,13 17-91-16,-11-11-52 0,11 11-55 0,0 0-45 0,-19 1-16 16,11 9 31-16,-3 8-50 0,2 8 41 15,1 6-71-15,0 6 25 0,5 2-69 0,2 5 27 0,3 0-52 16,4 2 25-16,-2 1-49 16,8 9 33-16,2-6-47 0,-2-8 36 0,1-5-18 0,1-2-4 15,0-6-5-15,-1-1 8 0,-1-4-10 16,-1-5-2-16,-3-5-8 0,-1-3 10 0,-7-12 0 15,10 19-23-15,-10-19 26 0,0 0-3 0,0 0 6 0,0 0-12 16,0 0-3-16,0 0 2 0,0 0-38 16,-7-24 41-16,-2 12-33 0,-4-1 41 0,0 1-38 0,-3 0 38 15,-1 3-36-15,-2 2 32 16,-1 0-27-16,-2 5 35 0,0 2-34 0,-5 2 28 0,-5 5-27 16,-2 2 26-16,1 3-27 0,2 2 37 15,0 1-45-15,4-1 44 0,4 3-36 0,8-5 30 0,3 3 2 16,5-1-2-16,7-14-4 0,2 24-2 15,8-12-4-15,9-3 2 0,4-3-5 0,6-3-1 0,9-4-4 16,4-4-3-16,2-3-7 0,9-8-10 0,-2 0 0 0,-3-5 14 16,-10 4-35-16,-3-3 41 15,-3 1-42-15,-4-1 54 0,-3 5-40 0,-7 0 47 16,-4 3-42-16,-2 2 47 0,-12 10-44 16,11-14 42-16,-11 14-41 0,0 0 41 0,0 0-41 0,0 0 44 15,0 0-42-15,-10 8 28 16,10-8-27-16,-10 18 45 0,10-18-44 0,-7 22 36 0,7-22-5 15,0 22 4-15,0-22-36 0,7 21 0 0,-7-21 41 0,16 14-3 16,-16-14-4-16,26 3-4 16,-8-6-40-16,5-4 42 0,0-2-43 0,3-4 47 0,-2-4-43 0,-2-2 44 15,-2 1-42-15,-3-6 3 16,-3 1 4-16,-5 1 7 0,-2 0 39 0,-2 0-48 0,-2 5 43 16,0 1-32-16,-3 16 42 15,0-25-42-15,0 25 46 0,0-20-46 0,0 20 40 0,0 0-43 0,0 0 37 16,-4-16-38-16,4 16 36 15,0 0-41-15,1 18 38 0,-1-18-38 0,3 39 37 0,-2-14-38 16,0 4 20-16,0-1-21 0,0 8 25 0,0 0 9 0,1 2-5 16,-1 1-49-16,-1-1-54 15,-1-1-94-15,-1-10-126 0,1-2-219 0,-2-3-653 0,-3 0-926 0</inkml:trace>
  <inkml:trace contextRef="#ctx0" brushRef="#br0" timeOffset="46180.11">10714 8076 1257 0,'-28'-1'545'0,"1"0"-93"0,1-1-59 0,2-2-63 15,3 2-20-15,4-3-55 0,17 5 8 16,-25-4-80-16,25 4 14 0,-13-7-59 0,13 7 48 16,0 0-10-16,11-18-9 0,8 10-11 15,10-2-17-15,6 0-23 0,5 0-24 0,7 1 31 0,10-2-70 16,3 0 33-16,1 0-69 15,0 2 42-15,1 0-62 0,1 3 52 0,3-1-63 0,-2 2 33 0,0-1-135 16,0 0-69-16,-12 2-124 0,-1-1-123 0,-7 2-222 0,-1 3-532 16,-1 1-930-16</inkml:trace>
  <inkml:trace contextRef="#ctx0" brushRef="#br0" timeOffset="46909.87">11062 8578 1440 0,'-10'-9'586'16,"10"9"-73"-16,-15-13-148 15,15 13-52-15,-13-11-83 0,13 11-28 0,0 0-60 0,0 0-7 16,-20 4-53-16,20-4 50 0,-6 19 2 0,3-4 42 0,-2 8-30 16,5 0 17-16,0 4-75 0,2 0 36 15,0 7-59-15,2-1-10 0,1 1-20 0,0 0-8 0,2-3-4 16,0 1 5-16,-2-7-6 16,0 0-4-16,0-3-4 0,-2-1 2 0,0-4-14 0,0-2 4 15,-3-15-1-15,2 22-1 0,-2-22-4 16,0 0 1-16,-3 16-1 0,3-16 0 0,0 0-2 0,0 0 3 15,-20-7-3-15,9-2-2 0,-2-3 2 0,-2-3 1 0,-2 2 1 16,-1 0-10-16,-1 0 3 16,-1 2 0-16,-1 3 13 0,-2 1-2 0,0 3-4 0,-1 3-5 15,1 1-1-15,-1 4 3 0,0 4 9 16,2 0-36-16,4 3 40 0,1 2-37 0,5 1 42 16,3 3-40-16,4-1 41 0,5-16-3 15,5 31-1-15,4-14-4 0,5 0-3 0,8-1-1 0,5-3-2 16,5-5-8-16,2-4 21 0,5-6-65 15,1 0-30-15,-1-9-24 0,2-2-46 0,8-6-10 0,-4-5-19 16,-1-1-30-16,-4-1 10 0,-8 2-9 0,-3-1 65 16,-2-1 5-16,-3 1 50 15,-6 0-1-15,-3 2 42 0,-6 6 1 0,-9 17 55 0,8-23 33 16,-8 23 47-16,-2-17 36 16,2 17-6-16,-11-13 29 0,11 13 1 0,-14-9-3 0,14 9-23 15,-11-5-23-15,11 5-18 0,0 0-21 16,0 0-12-16,0 0-11 0,0 0-9 0,0 0-3 0,0 0-7 15,0 0-2-15,21 4-5 0,-4-1-2 0,2-2 4 0,0 2-9 16,3 0-10-16,-1 1 1 16,0 0 11-16,-5 1-2 0,0 0 0 0,-3 1 3 0,-1 1 4 0,-2 3 2 15,-10-10 4-15,8 21 4 16,-8-21 4-16,-5 26 2 0,-2-11-1 0,-9 7-5 0,-3-1-4 16,-3 1-4-16,-3-3-2 0,-2 0-4 15,0-1-3-15,0-4-2 0,7-3-2 0,0-4-45 0,7-2-61 16,13-5-64-16,-18-2-57 15,18 2-50-15,0 0-15 0,4-28-121 0,4 9-93 0,7-5-377 16,2-3-502-16</inkml:trace>
  <inkml:trace contextRef="#ctx0" brushRef="#br0" timeOffset="47069.68">11507 8687 1331 0,'0'0'584'16,"9"-9"-67"-16,-9 9-94 16,0 0-61-16,0 0-31 0,0 0-11 0,0 0-64 0,0 0 4 15,-17 16-77-15,11-3 15 0,-1 1-79 16,1 1-17-16,4 0-11 0,-2 2-15 0,4 2-13 15,4-2-11-15,0 3-10 0,7-1-6 0,2-4-8 0,3 1-10 0,5-5-7 16,6-1-4-16,0-4 37 16,0-3-85-16,4-1-26 0,7-7-126 0,0-3-106 0,0-3-255 15,-1-3-717-15,1-5-1012 16</inkml:trace>
  <inkml:trace contextRef="#ctx0" brushRef="#br0" timeOffset="47419.81">12012 7986 1582 0,'0'0'590'0,"0"0"-92"16,-20 2-83-16,20-2-115 0,0 0-29 0,0 0-84 0,0 0-21 16,0 0 9-16,0 0 27 0,16 15-15 15,-1-11-28-15,8-1-26 0,4 2-23 0,9-2-22 16,9-2-18-16,2-1-12 0,5-1-14 15,9-2-11-15,3-3 36 0,0 0-72 0,0 0-50 0,-5-3-149 16,-12 2-124-16,0 1-201 0,-9 0-719 0,3 3-988 0</inkml:trace>
  <inkml:trace contextRef="#ctx0" brushRef="#br0" timeOffset="47979.58">12854 7236 1388 0,'-6'-15'575'15,"1"3"-120"-15,5 12-107 0,-4-25-90 0,4 25-45 0,0-21-67 16,0 21-4-16,13-23-39 0,3 9-9 15,2 1-25-15,7 0-5 0,6 4-19 0,1 2-1 0,3 1-13 16,-3 5 7-16,5 6-9 0,0 4 33 0,-3 4-15 0,-1 8 25 16,1 10-23-16,-5 8 4 15,-4 7 1-15,-4 10 25 0,-6 4 43 0,-6 7-69 0,-5 1 28 16,-1 4-29-16,-8 4 35 0,-6 2-44 16,2-3-10-16,-5-5-8 0,3-2 21 0,1-8 13 0,0-15 5 15,5-5-10-15,1-3-22 16,2-9-3-16,4-3-1 0,0-5 10 0,5-7-5 0,-7-13-7 15,21 7-9-15,1-12-9 0,5-10-8 0,3-5 34 0,8-14-72 16,2-4 33-16,-2-7-45 16,2-9 47-16,-4-5-41 0,-2-5 12 0,0-5-42 0,-5-5 43 0,-2-1-29 15,-5 0 58-15,-6 7-40 16,0 4 46-16,-7 7-1 0,-5 13 5 0,0 5 2 0,-6 8-4 16,0 4 1-16,-2 4 4 0,-3 4-8 15,-2 3 0-15,0 6-1 0,9 10 1 0,-18-7-1 0,18 7 1 16,-24 18 6-16,7 7-33 15,4 8 29-15,2 7-19 0,4 6 32 0,0 13-30 0,3 6 39 16,6 5 5-16,-2 5 102 0,0 2-68 0,-2 1-13 0,2 3-13 16,2-3-5-16,0-2-17 15,5-5-5-15,2-5 6 0,3-5-7 0,1-7 38 16,0-14-100-16,-1-3-19 0,0-7-141 16,-4-10-155-16,1-2-147 0,-9-18-787 0,8 16-1037 0</inkml:trace>
  <inkml:trace contextRef="#ctx0" brushRef="#br0" timeOffset="48589.9">14116 6966 1348 0,'0'0'494'0,"2"-27"-31"16,-2 27-144-16,1-19-35 15,-1 19-62-15,0 0-42 0,0-17-31 0,0 17-29 0,0 0-12 16,0 0 4-16,0 0 10 0,-17 19-5 15,8 0 24-15,-3 7-46 0,3 4 19 0,2 4-52 0,0 2-11 16,3 1-5-16,3 2-14 0,1 2-7 0,1-1-6 0,1-3-4 16,5 2-4-16,-2-3-12 15,1 0 0-15,1-3 9 0,-1-9-14 0,2 0 10 16,-2-6-1-16,-2-3 3 0,-4-15-2 16,7 22 1-16,-7-22 33 0,0 0-40 0,6 14 34 0,-6-14-40 15,0 0 2-15,0 0 1 16,-4-14 1-16,-4 5 1 0,-1-5-7 0,-5 0 1 0,-1 0 11 15,-2 1 1-15,-2 1-7 0,-2 4 1 0,-1-1 5 0,-1 3 0 16,-1 2-2-16,4 3 0 0,-5 3 1 16,3 2-1-16,1 3-5 0,1 3 5 0,5-1 1 15,0 4 1-15,5-1-3 0,5 2 0 16,5-14 2-16,-4 24-1 0,4-24-9 0,15 20 2 0,-1-8 11 16,4-4-5-16,4 0 0 0,3-6 0 15,4-1 3-15,-2-2-1 0,9-6 1 0,-2-3-2 0,-3 0 3 16,1-2-1-16,-3-4-1 15,-4-2-2-15,1 2 37 0,-5-3-42 0,-5 3 37 0,-3 2-40 16,-4 3 27-16,0 1-37 0,-9 10 39 0,11-14-29 16,-11 14 34-16,0 0-46 0,9-9 6 0,-9 9 6 15,0 0 3-15,0 0-1 0,2 21 3 0,-2-21 0 16,0 19 2-16,0-19 2 0,4 25-2 16,2-11 0-16,0-1 1 0,1-3 37 0,2 0-42 0,-9-10 28 15,20 12-16-15,-20-12 33 0,25 0-29 16,-25 0-18-16,31-13 12 0,-14 2 3 0,0-3 2 15,-4-3 5-15,3 0-9 0,-3-5-1 16,-3 0 39-16,-1 0-48 0,-1-2 41 0,-1 2-34 16,2-2 31-16,-2 2-53 0,1 3 45 0,-1 1-8 0,3 1-17 15,-2 5-7-15,-8 12-12 16,12-16-85-16,-12 16-65 0,13-5-112 0,-13 5-168 0,0 0-703 0,0 0-897 16</inkml:trace>
  <inkml:trace contextRef="#ctx0" brushRef="#br0" timeOffset="48829.6">13869 7816 1299 0,'-29'-5'543'16,"8"3"-125"-16,4 0-84 0,17 2-97 15,-27-4-47-15,27 4-40 0,-19-3-33 0,19 3-20 16,0 0-12-16,0 0 49 0,0 0 12 0,0 0 30 0,17-6-39 15,8 3 24-15,9-3-65 0,6 0 23 0,3-1-78 0,4-2 33 16,11 0-52-16,1 0 38 16,-1 0-15-16,3-1-50 0,1 0 3 0,0-2-156 0,-2-1-144 15,-3 0-301-15,-13 5-435 16,-1 1-789-16</inkml:trace>
  <inkml:trace contextRef="#ctx0" brushRef="#br0" timeOffset="49269.69">14198 7914 1511 0,'0'0'603'0,"0"0"-99"0,0 0-91 0,0 0-84 0,0 0-69 0,0 0-53 15,0 0-41-15,-17 10-55 0,17-10 3 0,-8 25-50 0,2-6 16 16,-1 6-34-16,0 6 35 16,0 2-43-16,0 3 31 0,3 3-53 0,2 3 33 0,2-3-53 15,0-1 34-15,2-2-29 16,2-1 34-16,1-3-6 0,-1-7-6 0,2-3-6 16,-2 1-1-16,0-9-3 0,-4-14-2 15,8 23-1-15,-8-23 8 0,5 14-3 0,-5-14-8 0,0 0 4 16,0 0-2-16,0 0-15 0,0 0 1 15,-6-16 0-15,-3 4 7 0,-5-2-36 0,-2 2 50 16,-2-2-42-16,-2 3 40 0,-2 2-56 0,-1 1 26 0,1 3 40 0,0 3-42 16,1 1 40-16,3 4-40 15,1-1 39-15,0 4-41 0,6 3 40 0,1 0-41 0,10-9 29 16,-12 21-35-16,12-21 52 16,6 22-12-16,4-8 4 0,5-2-7 0,6 0-1 0,1-4-12 15,5-1-14-15,1-4-40 0,2-1-40 16,7-4-45-16,-4-4-64 0,3-2-27 0,0-2-108 0,-2 3-105 15,-3-10-517-15,-2 2-651 0</inkml:trace>
  <inkml:trace contextRef="#ctx0" brushRef="#br0" timeOffset="49509.55">14373 8226 1315 0,'0'0'515'0,"0"0"-115"0,0 0-78 16,0 0-92-16,-18 2-48 15,18-2-37-15,0 0-26 0,0 0-20 0,10 9-15 0,-10-9-12 16,17 6-14-16,-17-6-11 15,27 7-7-15,-11-1 0 0,0-2-6 0,-1 2 3 0,1-1-1 16,-1 2 3-16,-1-1-3 0,-1 2-3 0,-1 0 5 0,-3 0 4 16,-9-8 6-16,9 18-2 15,-9-18 10-15,-1 23-22 0,-5-12 13 0,-1 3-23 0,-6 1-4 16,-1-1-15-16,-2 1 24 0,-2-2-21 16,-2-1 17-16,-3 2-1 0,2-3-9 0,0-4-37 0,2 0-73 15,3-2-62-15,16-5-41 0,-24 2-125 16,24-2-136-16,-15-7-444 0,15 7-538 0</inkml:trace>
  <inkml:trace contextRef="#ctx0" brushRef="#br0" timeOffset="49699.81">14562 8226 896 0,'0'0'661'0,"0"0"-123"0,0 0-66 0,0 0-109 0,-17 6-38 0,17-6-82 16,-16 13-14-1,4-2-60-15,1 1 6 0,1 4-63 0,-1 0-14 0,4 2-15 16,1 1 22-16,4-3-15 0,2-16-20 0,2 32-17 0,8-16-20 15,2 1-11-15,4-3 10 0,5-3-10 16,3-3-8-16,2-3-13 0,4-2-32 0,1-3-55 16,6-2 13-16,1-2-85 0,-3-2-115 15,-3-3-106-15,-10 0-724 0,-4 1-854 0</inkml:trace>
  <inkml:trace contextRef="#ctx0" brushRef="#br0" timeOffset="50149.8">9126 9970 1527 0,'-16'-3'579'0,"16"3"-127"15,-28-5-119-15,28 5-83 0,-18 1-44 0,18-1-30 0,0 0-48 16,0 0-21-16,0 0-32 16,-16 3-7-16,16-3-24 0,0 0 2 0,0 0-17 0,15 5 7 15,-15-5-13-15,33 1 34 0,-4-2-3 16,12 0 31-16,4 0-23 0,11 0 77 0,20 0-59 15,11-3 45-15,11-2-14 0,34-2-19 0,13-3 5 0,16-1-1 0,12-2-22 16,12-2-15-16,15 0 46 16,12-2-76-16,8 3-8 0,9-1 56 0,8 3-72 0,5 3-3 15,1 1 54-15,4 0-62 0,0 4-2 16,-7 2 2-16,-4 2 54 0,-2 2-60 0,-8 2-4 16,-8 2 5-16,-4 1 60 0,-7 1-61 15,-6 2-5-15,-9-1-2 0,-11 1 4 0,-8-1 53 0,-12 0-109 16,-9 0-69-16,-15-2-104 0,-35-3-104 15,-11 0-206-15,-9 1-671 0,-18 2-965 0</inkml:trace>
  <inkml:trace contextRef="#ctx0" brushRef="#br0" timeOffset="50609.6">12081 10736 1235 0,'-21'-6'567'0,"-1"0"-87"0,0 1-70 16,5 2-69-16,-1 0-75 0,18 3-25 0,-23-4-68 16,23 4-19-16,-18-1-52 0,18 1 61 15,-13 13-35-15,13-13 33 0,-6 28-51 0,6-8 31 0,3 5-17 16,4 7-13-16,3 1-14 16,2 2 38-16,5 2-74 0,-2-3-11 0,5 1-9 0,5 5-5 15,-3-8-16-15,1-3-3 0,2 0-3 16,0-3-15-16,-4-3 23 0,2-4-26 0,-6-5 47 0,0-4 4 15,-1-3 18-15,-16-7-5 0,27-1-10 0,-12-7-13 0,1-5-6 16,-2-4 40-16,4-8-54 16,-3-5 36-16,-3-4-54 0,-1-5-13 0,2-12-9 0,-1-5-17 15,-1-5-22-15,0-1-25 16,5 0-16-16,2 2-35 0,2 6-34 0,0 4-55 0,3 3-60 16,-6 14-103-16,0 1-163 0,-2 7-539 15,-1 7-842-15</inkml:trace>
  <inkml:trace contextRef="#ctx0" brushRef="#br0" timeOffset="51020.03">12552 10589 1032 0,'9'-17'565'0,"-9"17"-105"0,6-13-58 0,-6 13-79 0,0 0-52 16,9-16-46-16,-9 16-19 0,0 0-44 0,0 0-11 0,8-14-41 15,-8 14-4-15,0 0-63 0,0 0 41 0,8-11-19 0,-8 11 20 16,0 0-36-16,11-9 35 0,-11 9-45 16,20-8 22-16,-20 8-37 15,25-11 33-15,-10 5-45 0,4 0 31 0,0 0-41 0,0 2 34 16,1-1-36-16,-2 1 40 0,0 2-54 0,-18 2 38 0,34 2-28 16,-16 1 33-16,-3 2-46 0,4 3 54 15,-6 1-50-15,3 3 37 0,-5 1-40 0,-5 0 40 0,-1 1-42 16,-5-14 42-16,2 29-43 15,-7-10 40-15,-1 1-48 0,-5 0 39 0,-7 0-26 16,3-3 37-16,-2-2-40 0,-1 0 73 0,-1-1 10 16,0-3 2-16,2-1 15 0,-4 0 15 15,1-2 19-15,2-2 7 0,4 0 8 0,14-6-12 0,-20 6-25 16,20-6-18-16,0 0-16 0,0 0-15 16,0 0-9-16,0 0-7 0,0 0-2 0,32 2-11 0,-5-4-2 15,4 0-22-15,8 1-42 0,-1 1-69 16,1 0-63-16,0 2-88 0,-3 1-109 0,0-1-110 0,-4 4-878 15,-6-2-1098-15</inkml:trace>
  <inkml:trace contextRef="#ctx0" brushRef="#br0" timeOffset="53549.5">7507 1788 117 0,'0'0'771'0,"0"0"-266"0,0 0-145 16,0 0-86-16,0 0-47 0,0 0-41 15,0 0-2-15,0 0-4 0,0 0 3 0,21 0 9 0,-2-3-29 16,6-5 3-16,9-3-41 16,6-4-10-16,15-9-11 0,7-4-31 0,5-5-31 0,20-13-8 15,3-3-9-15,2-3 5 0,4-4-15 16,2 1-5-16,4-4 11 0,0 0-22 0,-3 2 9 0,-4 1-85 15,-10 5-58-15,-22 14-66 0,-6 5-71 16,-10 3 20-16,-14 9-214 0,-5 4-337 16,-8 5-354-16</inkml:trace>
  <inkml:trace contextRef="#ctx0" brushRef="#br0" timeOffset="54139.54">9333 826 1007 0,'0'0'597'0,"-14"-12"-152"0,14 12-104 0,0 0-75 16,-14-10-78-16,14 10-31 0,0 0-35 0,0 0-16 0,0 0-30 0,2 29-5 16,5-10-17-16,1 2-5 0,5 7-14 15,1 1 5-15,0 0-16 0,2 0 4 0,1-3-10 0,1 1 5 16,-1-4-13-16,2-1 7 16,-4-6-10-16,2-3 9 0,-1-2-13 0,2-4 8 0,-1-3-5 15,1-6 4-15,3-4-10 0,-1-4 9 16,3-7-10-16,0-4 8 0,-4-3-10 0,-3-3 12 15,-2-2-11-15,-4-5 9 0,-3 0-9 0,-2-1 8 0,-2 0-11 16,-3 4 11-16,-1 1-6 16,0 3 3-16,-2 3 28 0,-1 1 22 0,1 6 5 0,1 1 4 15,2 16-9-15,-6-22-10 0,6 22-12 16,-3-16-12-16,3 16-6 0,0 0-3 0,0 0 2 16,0 0-2-16,0 0 15 0,-4 23-25 15,8 1 18-15,1 8-20 0,2 2 19 0,2 4-19 0,3 0 13 16,-1 4-148-16,1-3-157 15,0-3-37-15,-1 4-668 0,1 1-717 0</inkml:trace>
  <inkml:trace contextRef="#ctx0" brushRef="#br0" timeOffset="54799.82">8875 3763 901 0,'-14'-7'736'0,"14"7"-198"0,0 0-115 0,0 0-123 16,-13-6-61-16,13 6-46 0,0 0-41 0,0 0-26 16,8 13-25-16,-8-13 22 0,19 16-64 0,-2-3 31 15,6 2-59-15,4 1 37 0,3-1-60 16,4 1 36-16,3-1 1 0,2 1-11 0,9 2-49 0,1-2 46 15,3 0-49-15,1-3 23 0,-6-2-121 0,1-5-50 16,0-3-110-16,-2-4-265 0,0 1-368 16,-1-6-551-16</inkml:trace>
  <inkml:trace contextRef="#ctx0" brushRef="#br0" timeOffset="55159.67">9604 3720 595 0,'-15'-11'804'0,"15"11"-197"0,-11-10-95 0,11 10-123 0,-10-7-78 0,10 7-54 16,0 0-49-16,0 0-12 16,-13-11 4-16,13 11-10 0,0 0-7 0,0 0-35 0,0 0-3 15,0 0-37-15,0 0 12 0,0 0 3 16,0 0 41-16,0 17-37 0,9-1-17 0,1 2-13 15,4 4-14-15,2 4-9 0,0 1-13 0,3 0-10 0,1-1-10 16,0 2-9-16,1-3-4 16,-1 0-5-16,-1-1-2 0,0-2 24 0,-4-7-38 0,0-1 23 15,-3-1-30-15,-1-4 24 16,-11-9-25-16,15 13 38 0,-15-13-18 0,0 0 6 0,21 0-5 0,-11-10-6 16,0-5-6-16,2-2-6 15,0-8-12-15,0-4-10 0,-1-4-23 0,0-2-32 0,0-3-35 16,-2 2-40-16,1 0-22 15,0 3-50-15,-3 3-37 0,-2 7-49 0,-1 2-55 0,1 6-87 0,-5 15-191 16,3-20-346-16,-3 20-695 0</inkml:trace>
  <inkml:trace contextRef="#ctx0" brushRef="#br0" timeOffset="57269.35">14167 1821 290 0,'6'-20'537'0,"1"-3"-177"16,-2 0-66-16,-1-2-74 0,-2-1-34 0,-2-1-33 0,0-4-27 15,-2-5 44-15,0-3-51 0,-4-5-10 0,-2-12-29 0,2-2-25 16,-4 0-4-16,-1-1 10 0,0-1-1 16,-2 0 8-16,-4-2-1 0,-3 0-10 15,-1 4-5-15,-4 0-9 0,-5 0 9 16,-3 5-5-16,-3 3 4 0,-7 5-26 0,-2 4 0 0,-2 4 3 16,-5 6-8-16,-6 6 0 0,-7 6-15 15,-6 7 7-15,-9 8-16 0,-9 6 3 0,-6 11-5 0,-31 10 0 16,-5 12 0-16,-3 10 3 15,-3 10 6-15,-4 11-1 0,-2 5-2 0,7 9-9 0,1 2 5 16,4 5 9-16,10 1 7 0,6 6-7 0,8 5-2 0,10 1 0 16,12 4-2-16,15 4 4 0,12 2 1 15,14 0 19-15,16 3 10 0,13 10-19 0,17 3 20 0,16 7-19 16,11 3 5-16,15 4 60 16,13 2-62-16,12 1-6 0,11-5 47 0,10-11-63 0,10-7 47 15,5-10-2-15,4-7-2 0,3-8-9 16,2-6-5-16,1-6-4 0,2-3-56 0,0-8 58 0,-3-2-55 15,-2-5 58-15,-1-3-62 0,-4-5 61 0,-3-4 2 0,-5-5-1 16,-3-2-8-16,-1-7 6 16,-19-12-12-16,0-3 6 0,-4-4-9 0,3-6 10 15,-4-7-12-15,-1-6 12 16,2-8-14-16,0-8 14 0,-1-10-12 0,1-8-5 0,15-19 1 16,-1-12-58-16,0-9 55 0,-1-8 6 15,-3-10-5-15,-2-9 23 0,1-10-24 0,-6-11-52 0,-4-4 50 16,-2-6-49-16,-7-4 72 15,-7-3-62-15,-8-5 7 0,-11 0-8 0,-9-2 13 0,-5 1 14 0,-12-6-14 16,-9 6 4-16,-9-1 0 0,-7 6 11 0,-11 4 12 0,-5 4 8 16,-6 0 4-16,-7 2 12 15,-10 3 11-15,-5 6 4 0,-8 5 3 0,-11 11-3 0,-6 6-19 16,-7 13 16-16,-1 10-20 0,-7 9 11 16,-3 11 2-16,-3 10-30 0,-1 11 17 0,19 12-39 0,0 9-3 15,-1 6-51-15,2 9-31 16,1 11-42-16,6 9-79 0,-17 17 3 0,8 12-71 0,5 11-608 15,5 7-540-15</inkml:trace>
  <inkml:trace contextRef="#ctx0" brushRef="#br0" timeOffset="59849.58">16221 8774 1499 0,'-19'-13'559'0,"19"13"-65"0,-20-10-87 0,20 10-36 0,-16-9-49 15,16 9-47-15,0 0-75 16,-17-8-25-16,17 8-51 0,0 0-7 0,0 0-22 0,0 0 22 15,0 0-30-15,0 0 38 0,20-3-73 0,-1 3 45 0,9 0-70 16,1-2 49-16,13 1-61 0,3-1 44 16,4-3-60-16,2 0 42 0,8-2-55 0,2 1 48 0,-10 0-50 15,10-1 43-15,-2-1-62 16,-10 2-135-16,-5 1-121 0,-1 2-143 0,-15 1-331 0,-1 2-292 16,-9 4-809-16</inkml:trace>
  <inkml:trace contextRef="#ctx0" brushRef="#br0" timeOffset="60029.86">16138 9126 1776 0,'0'0'698'0,"0"0"-167"15,0 0-127-15,0 0-68 0,0 0-68 0,10-18-55 16,4 11-43-16,5-1-30 0,10-5-10 16,5-1-14-16,5-1-19 0,11-4-15 0,2 3-14 0,1-1-15 15,2 2-14-15,-1 2-3 0,-1-1 33 16,-8 6-61-16,1 0 40 0,-2 0-108 0,1 1-142 15,-3 0-139-15,-5 1-205 0,-7 3-669 0,-3 1-957 0</inkml:trace>
  <inkml:trace contextRef="#ctx0" brushRef="#br0" timeOffset="66039.53">14247 1919 525 0,'0'0'498'0,"0"0"-112"0,-20 4-87 15,20-4-44-15,0 0-24 0,0 0-17 16,-18 2-24-16,18-2-41 0,0 0-21 0,0 0-22 0,0 0-19 16,-18-5-13-16,18 5-16 0,0 0-14 15,0 0-13-15,0 0-7 0,-4-14-4 0,4 14-5 16,17-24-5-16,2 5-1 0,6-4-1 15,12-4 6-15,8-5 1 0,11-1-12 0,7-1 7 0,8 2-13 16,25-11 6-16,3 0-2 0,4 4-1 0,1 1 27 0,7 2-28 16,6 3-2-16,3 3 1 15,2 4 3-15,0 2-7 0,0 6 4 0,-23 8 6 0,2 4 4 16,0 3-12-16,-1 6 0 16,-4 5 3-16,-4 0-1 0,-5 4 0 0,-9 4 4 0,1 0-2 15,0 5 0-15,-10 0 3 0,-4-1-7 16,-4 0 4-16,-7 0 2 0,-3-2 4 0,-13-4-1 15,-4 1-13-15,-5-5-114 0,-6-3-32 0,-6-3-48 0,-17-4-239 0,20 1-304 16,-20-1-268-16</inkml:trace>
  <inkml:trace contextRef="#ctx0" brushRef="#br0" timeOffset="66309.5">16709 1086 807 0,'-15'-12'580'0,"4"2"-123"0,0 3-58 0,11 7-55 16,-15-13-90-16,15 13-46 0,-13-10-44 0,13 10-38 16,0 0-27-16,-12-9-22 0,12 9-17 15,0 0-12-15,0 0-8 0,0 0-2 0,13 8-7 0,6 3-3 16,7 4 5-16,4 3 1 0,3 3-15 16,9 7 10-16,0-1-17 0,-2 2 9 0,-1 1-15 0,-10-4-1 15,-2-1-1-15,-3 0 22 16,-4 1-26-16,-4 0 1 0,-5 0 2 0,-4-3 2 0,-7 2-1 15,-5 0 2-15,-8 6 0 0,-7 0-2 0,-11 5 3 0,-4-3-40 16,-5-1-72-16,-4-3-108 16,-3 0-34-16,-1-6-177 0,12-4-446 0,5-2-477 0</inkml:trace>
  <inkml:trace contextRef="#ctx0" brushRef="#br0" timeOffset="66899.44">18056 1305 578 0,'-4'-28'732'0,"4"28"-203"0,-5-22-106 0,5 22-88 0,-6-16-93 15,6 16-65-15,0 0-33 0,-4-18-39 16,4 18-14-16,0 0-27 0,0 0-2 0,0 0-21 0,0 0 5 16,2 31-23-16,3-10-1 15,1 4 3-15,2 8-7 0,2 3-4 0,0 2-3 16,0-1 9-16,1 1-15 0,0-3 12 15,-3 0-15-15,2-3 8 0,-3-1-9 0,-1-6 13 16,-2-4-16-16,-1-3 13 0,-1-1-8 0,-2-17 9 0,-4 25-10 0,4-25 13 16,-10 19-10-16,10-19 9 15,-17 12-13-15,17-12 8 0,-21 0-14 0,21 0 8 0,-26-12-14 16,10-1 5-16,3-5-13 0,-3-8 2 16,5-3-3-16,1-4 7 0,3-5-2 0,3-2 20 0,3-3-19 15,4-3 9-15,4-1-9 16,3-8 11-16,2 0-3 0,5 1 2 0,2 2 0 0,4 3 0 15,2 4 1-15,-7 8 1 0,10-2-3 0,-3 8 2 0,1 6 1 16,0 1-5-16,1 5 5 0,0 1-1 16,0 5 0-16,-5 5 0 0,2 3 1 0,1 0 1 15,-4 5 1-15,2 5 0 0,2 1-1 16,-2 3 2-16,3 5-2 0,-1 2 3 0,-5 2 0 0,-2 4-1 16,-6-3 5-16,-3 2 0 15,-6 1 1-15,-6 3-7 0,-10 4 10 0,-4 1-8 16,-7 1 10-16,-13 2-9 0,-5-1 2 0,-6-3-162 0,-3-9-99 0,0-1-695 15,11-5-627-15</inkml:trace>
  <inkml:trace contextRef="#ctx0" brushRef="#br0" timeOffset="67289.44">17370 2171 545 0,'-26'-1'661'0,"1"-2"-113"0,2-1-112 0,5 3-53 0,18 1-97 16,-28-4-59-16,28 4-50 0,-17-3-36 15,17 3-28-15,0 0-23 0,0 0-15 0,0 0 18 0,18-22 27 16,14 12 29-16,11-1 6 16,20-3 5-16,10 1-11 0,11 1-47 0,9 1-1 0,7 1-18 0,27 2-16 15,1-1-13-15,1 4-36 16,-22 1 33-16,24 1-39 0,-23 1 15 0,1 1-2 0,2 1-13 15,-1-1-28-15,-4-2-173 0,-4 0-181 0,-2-6-121 0,-6 4-676 16,-6-2-914-16</inkml:trace>
  <inkml:trace contextRef="#ctx0" brushRef="#br0" timeOffset="67839.81">17629 3088 691 0,'8'-19'583'16,"0"1"-143"-16,-1 0-100 0,-1 4-61 0,0-2-36 16,-1 4-61-16,-5 12-15 0,8-21 2 15,-8 21-1-15,6-16-1 0,-6 16-2 0,0 0-10 0,7-16-14 16,-7 16-10-16,0 0-9 16,0 0-6-16,6-12-10 0,-6 12-8 0,0 0-9 0,0 0-10 0,0 0-11 15,0 0 15-15,0 0 28 16,0 0 32-16,7 16-35 0,-7-16-5 0,0 34-3 0,0-9-14 15,0 1 3-15,-2 4-38 0,1 7 17 0,0-1-40 0,-1 3 24 16,1-3-40-16,-1 3 32 16,0-1-44-16,1 0 21 0,1-1-34 0,-1-6-20 0,1-2-89 15,0 0-68-15,0-1-115 0,-1-3-44 16,3-3-142-16,-1-4-779 0,2-2-1009 0</inkml:trace>
  <inkml:trace contextRef="#ctx0" brushRef="#br0" timeOffset="68059.42">18091 3319 641 0,'-3'-17'802'16,"3"17"-184"-16,0 0-87 16,-6-17-125-16,6 17-48 0,0 0-91 0,0 0-14 0,-4-16-75 15,4 16-18-15,0 0-42 0,0 0 22 16,0 0-2-16,19-12-41 0,-4 9-1 0,8 1-29 15,4-2-2-15,7 0-30 0,2-1-5 0,1 2-7 0,1-1-9 16,2-1-9-16,-1-1-15 0,-1 4-81 16,-1-3-132-16,1 2-75 0,-1-1-149 0,-7 2-714 0,1 0-905 15</inkml:trace>
  <inkml:trace contextRef="#ctx0" brushRef="#br0" timeOffset="68579.37">18868 2994 772 0,'0'0'718'0,"-3"-18"-168"0,3 18-92 15,-6-16-85-15,6 16-43 0,0 0-59 0,-5-15-41 0,5 15-54 16,0 0-33-16,0 0-24 16,0 0-6-16,0 0 16 0,0 0 3 0,-10 9-22 0,10-9-16 0,-1 34-25 15,1-9-22-15,2 1 2 16,0 8-15-16,1 3-3 0,0-1-10 0,1-1 0 0,0-2-7 15,1-1-2-15,-1-5-5 0,0-4 2 0,0 1-8 0,0-3 4 16,-1-5-5-16,0-2 12 0,-3-14-15 16,5 24 6-16,-5-24-9 0,3 15 16 15,-3-15-5-15,0 0 1 0,0 0-5 16,-4 14-1-16,4-14-5 0,0 0 0 0,-12-7-1 0,12 7 0 16,-11-22-2-16,6 3 8 0,-2-5-12 15,4-2 1-15,0-9 3 0,2-4-5 0,1 0 13 16,4-3-6-16,0 3 1 0,2-4-1 15,1 5 0-15,1 1 2 0,-1 1 22 0,3 4-27 0,-1 2 24 16,2 2-26-16,-3 4 33 0,3 4-28 0,-2 0 18 0,2 1-29 16,0 2 28-16,-1 2-25 0,4 0 23 15,-1 1-25-15,3 2 26 0,1 0-25 0,4 2 25 16,-1 2-27-16,4 0 26 0,1 2-25 16,2 3 23-16,-1 1-18 0,-1 4 24 0,-3 1-34 0,0 3 26 15,-3 1-25-15,-3 2 24 16,-3 4-19-16,-3 2 23 0,-6-1-19 0,-2 1 1 0,-4 1 3 15,-3 3 4-15,-5 2 1 0,-6 1 1 0,-4 0 4 0,-2-1-2 0,-5-2 5 16,-3 0 2-16,-3-1-15 16,-2-2-72-16,-3-1-27 0,1-2-144 0,1-3-51 15,4-2-178-15,6-2-586 0,4-2-816 16</inkml:trace>
  <inkml:trace contextRef="#ctx0" brushRef="#br0" timeOffset="73715.09">20831 2130 679 0,'-13'-13'791'0,"13"13"-191"15,-10-9-136-15,10 9-112 0,0 0-94 0,-11-10-54 16,11 10-42-16,0 0-17 0,0 0-46 0,0 0-4 0,-8-12-34 0,8 12 10 15,0 0-35-15,14-6 8 0,-14 6-24 16,33-4 14-16,-7 1-21 0,11 0 0 0,2 2-8 16,3-1-1-16,3 1-5 0,1 2-1 15,1 1-13-15,-3 0-149 0,0 3-104 0,-7 1-45 0,-9-2-219 16,-6 5-309-16,-3 2-427 16</inkml:trace>
  <inkml:trace contextRef="#ctx0" brushRef="#br0" timeOffset="73869.75">20836 2346 599 0,'-25'5'671'16,"5"-2"-153"-16,20-3-132 0,-25 4-82 16,25-4-81-16,0 0-56 0,-15 4-35 0,15-4-23 0,0 0-21 15,0 0-18-15,32-3 5 16,-6-1-35-16,11 0 11 0,4-2-26 0,5-1 6 0,2 1-12 16,13-3-6-16,0-1-13 0,-2 1-140 15,0 0-31-15,-12 1-206 0,-1 2-459 0,0 2-415 16</inkml:trace>
  <inkml:trace contextRef="#ctx0" brushRef="#br0" timeOffset="74299.73">22608 1971 342 0,'-5'-31'621'0,"-2"1"-127"16,-2 2-120-16,2 4-19 0,-2 3-40 0,0-1-37 0,0 2-39 16,0 2 22-16,0 2-31 15,1 3 14-15,8 13-66 0,-10-19-10 0,10 19-65 0,-7-13 7 16,7 13-50-16,0 0 13 16,0 0-42-16,0 0 23 0,0 0-33 0,-12 22 29 0,12 3-35 15,-2 12 23-15,4 5-23 0,1 4-10 16,1 1-2-16,0-1-1 0,3-1-12 0,1-2 2 0,3-2 8 15,1-3-15-15,-2-4-69 0,4-3-70 0,-1-5-91 0,-1-7-13 16,0-2-54-16,-3-7-136 0,-9-10-469 16,18 11-565-16</inkml:trace>
  <inkml:trace contextRef="#ctx0" brushRef="#br0" timeOffset="74609.61">22675 2185 322 0,'0'0'579'15,"0"0"-179"-15,1-16-110 0,-1 16-84 0,0 0-37 0,0 0-45 16,0 0-20-16,0 0-13 15,0 0-16-15,0 0-16 0,20 7 33 0,-20-7-61 0,12 12 42 16,-12-12-62-16,13 15 31 0,-13-15-40 0,11 14 40 16,-11-14-55-16,0 0 99 0,13 12 8 0,-13-12 75 15,0 0 39-15,0 0 47 0,0 0 19 0,0 0-51 0,0 0-1 16,0 0-51-16,15-9 30 16,-15 9-64-16,2-24 33 0,-2 24-8 0,0-26-13 0,0 26-24 15,0-28-18-15,0 28-20 16,0-23-20-16,0 23-16 0,0-18-12 0,0 18-10 0,6-16-8 15,-6 16-4-15,17-11-5 0,-17 11-1 0,28-1-1 0,-4 5-3 0,1 3-2 16,6 4 1-16,1 2-26 16,0 0 26-16,-2 4-26 0,-1-3 25 0,-3 3-25 0,-3 0 2 15,-7-2 4-15,-1 1 0 0,-4 0 23 16,-4 2-71-16,-5 0-89 0,-6-2-120 0,-4 1-111 16,-3 2-43-16,-3-2-243 15,-6 0-423-15,5-3-841 0</inkml:trace>
  <inkml:trace contextRef="#ctx0" brushRef="#br0" timeOffset="75389.55">23860 1305 374 0,'10'-29'436'0,"2"-1"-136"0,1 1-64 0,1 0-59 16,0-1-33-16,-1 4-20 0,-3 4 9 16,-1 1 27-16,-1 3 64 0,-3 5 22 0,-5 13-40 15,5-20-36-15,-5 20-37 0,-2-17-25 0,2 17-27 0,0 0-12 16,-14-10-15-16,14 10-11 0,-26 5-8 16,6 2-10-16,0 3-5 0,-6 5-2 0,-1 1-3 15,1 4-1-15,1 3-1 0,0 3 13 16,-5 10 36-16,2 2 1 0,0 3 33 0,3 5-23 0,-1 5-11 15,1 4 1-15,2 3-26 0,-1 5 10 0,2 5-26 0,2 6 13 16,4 5-17-16,0 2-8 0,6 2-3 16,2 3 10-16,4 4 99 0,3 8 91 0,4 24 36 0,4-23-56 15,7 13-28-15,4-24-28 16,12 12-52-16,1-25-16 0,3-6-15 0,5-6-4 0,3-5-24 16,0-10-44-16,-1-5-48 15,1-8-44-15,-11-13-97 0,-2-5-33 0,-4-10-139 0,-3-4-203 16,3-6-522-16,-2-6-857 15</inkml:trace>
  <inkml:trace contextRef="#ctx0" brushRef="#br0" timeOffset="76429.83">24700 1083 659 0,'0'0'609'0,"-2"-31"-121"16,2 31-76-16,-5-24-30 0,5 24-77 16,-6-22-29-16,6 22-24 0,-6-16-41 0,6 16-41 0,0 0-28 15,-5-16-35-15,5 16-22 16,0 0-16-16,0 0-15 0,0 0 23 0,0 0 51 0,0 0-16 16,-5 22 18-16,7-2-57 15,-2 6 24-15,0 2-51 0,2 0 3 0,0 1-13 0,0 1-5 16,0 4-7-16,0-5-30 15,2-1 29-15,-1 0-32 0,0-2 26 0,-1-1-24 0,3 0 11 16,-2-3-71-16,0-4-152 0,2-3-175 0,-5-15-105 0,2 23-625 16,-2-23-873-16</inkml:trace>
  <inkml:trace contextRef="#ctx0" brushRef="#br0" timeOffset="77209.35">24687 1344 644 0,'5'-25'466'0,"-5"25"-123"0,6-21-74 16,-6 21-60-16,2-16-14 0,-2 16-29 15,0 0-17-15,4-13-32 0,-4 13-17 0,0 0-11 0,0 0 68 16,0 0 32-16,12 16-11 0,-8-1-10 0,1 6-19 0,-1 6-24 16,0 7-17-16,-1 1-2 0,1 2-41 15,-2 0 8-15,-1-1-30 0,1 0 11 0,-2-5-33 16,0-2 14-16,2-1-24 0,-2-2 15 16,-2-1-20-16,4-6 15 0,-1-2-26 0,-1-17 24 0,0 26-21 15,0-26 29-15,-3 24-24 16,3-24 22-16,0 0-26 0,-6 13 1 0,6-13 2 0,0 0-3 0,-16-10 10 15,9-2-23-15,-3-6 25 0,-2-9-24 16,1-4 3-16,1-5 1 0,2-4-1 16,3-4 8-16,2-3-2 0,2-1 1 0,3 0 29 0,2 2-28 15,2-2 13-15,5-4-1 16,2 11-3-16,1 2 0 0,3 4-5 0,2 2 0 0,2 4-2 0,3 4-1 16,2 2-1-16,1 5 8 15,1 4-11-15,-1 4 1 0,-2 4 0 0,-2 4 2 0,-3 2-2 16,2 4 1-16,-4 2-1 0,0 3 1 15,-2 1 2-15,-5 4 8 0,-3 0-7 0,-5 1 2 0,-3-15 2 16,-8 39 0-16,-6-14-20 0,-7 0 24 0,-8 2-21 0,-8 2 23 16,-4-1-21-16,-2 0 6 15,0-5-45-15,7-6-100 0,5-1-131 0,3-1-20 16,5-7-246-16,8 4-332 16,4-1-497-16</inkml:trace>
  <inkml:trace contextRef="#ctx0" brushRef="#br0" timeOffset="77449.64">24466 1921 1233 0,'-31'2'713'0,"0"-2"-176"0,1 0-102 16,4 0-86-16,4 0-13 0,2 0-84 15,20 0-47-15,-29-2-40 0,29 2-33 0,0 0-11 16,-20 3-3-16,20-3-9 15,0 0 0-15,35 6-14 0,5-5-17 0,11-1-7 0,20-3-18 16,10-2-9-16,5-3-23 0,4 0-14 0,0 0-8 0,-3-1-94 16,-3 2-75-16,-5 1-38 0,-7 5-74 15,-16 2-87-15,-8-1-135 0,-7 8-519 0,-5 2-762 16</inkml:trace>
  <inkml:trace contextRef="#ctx0" brushRef="#br0" timeOffset="77820.36">24506 2486 1001 0,'0'0'716'0,"0"0"-169"0,0 0-121 16,0 0-115-16,0 0-38 0,0 0-8 0,-3-16-12 0,3 16 27 15,0 0-32-15,0 0 8 16,0 0-40-16,0 0 26 0,0 0-17 0,3 19-15 0,-3-19-56 15,5 30-7-15,-3-14-48 0,0 6 0 0,1 0-32 0,0 3 4 16,0 1-41-16,0 1-7 0,-1-1-12 16,2 0-53-16,-2-1-112 0,0-1-100 0,-1 0-148 0,0-5-91 15,-4-1-944-15,3-18-1205 16</inkml:trace>
  <inkml:trace contextRef="#ctx0" brushRef="#br0" timeOffset="78159.81">24862 2708 1491 0,'0'0'755'16,"0"0"-149"-16,6-12-178 0,-6 12-58 0,0 0-62 0,0 0 3 16,0 0-76-16,7-12-24 15,-7 12-79-15,0 0 1 0,0 0-50 0,18-7 13 0,-1 5-39 16,7-2 3-16,2 0-50 0,8-3-64 0,1 1-157 0,0-3-143 15,1 0-74-15,-4-2-269 0,3-1-323 16,1 1-756-16</inkml:trace>
  <inkml:trace contextRef="#ctx0" brushRef="#br0" timeOffset="78569.67">25504 2416 755 0,'0'0'742'0,"0"0"-193"15,0 0-118-15,-7-13-106 16,7 13-81-16,0 0-41 0,0 0-43 0,-16 8 11 0,16-8 2 15,-11 16-13-15,5-4 6 0,0 3-44 0,-2 4-7 0,4 2-36 16,-1 1-2-16,3 0-30 0,0 3 14 16,2 0-39-16,0 0 28 0,0 0-49 0,0-5-1 15,0-1-1-15,2-1-11 16,-2 0-57-16,0-18-32 0,2 25-19 0,-2-25-37 0,-2 19-30 16,2-19-27-16,-7 14 12 15,7-14-28-15,-8 10 59 0,8-10 8 0,0 0 57 0,0 0-7 0,-23-3 94 16,23 3-22-16,-14-15 68 15,9 1-30-15,2-3 86 0,2-7-44 0,3-3 43 0,5-8-43 16,3 1 23-16,1-2-33 0,5-1 31 0,-1 4-30 0,4 1 27 16,-2 3-32-16,1 3 28 0,-1 1 3 15,0 2-27-15,-4 9 18 0,1-1-25 0,-1 2 15 0,-4 4-22 16,2 2 16-16,-11 7-20 16,16-11 15-16,-16 11-19 0,0 0 17 0,21-2-20 0,-21 2 10 15,0 0-11-15,13 12 16 16,-13-12-19-16,3 15 14 0,-3-15-17 0,-8 25 17 15,2-10-19-15,-3 0 17 0,-1 1-17 16,-1-1 17-16,-2 0-13 0,-1 1 11 0,1-4-15 0,-3 1-32 16,3-3-86-16,-1-1 2 0,3-2-108 0,11-7-95 0,-21 6-525 15,21-6-440-15</inkml:trace>
  <inkml:trace contextRef="#ctx0" brushRef="#br0" timeOffset="78889.52">25803 1233 827 0,'-11'-28'599'0,"0"0"-152"0,0 3-72 16,1 5-56-16,-1 1-53 16,3 2-10-16,1 4-19 0,0 1-20 0,7 12-31 0,-11-17-43 0,11 17-26 15,-7-10-27-15,7 10-18 16,0 0-13-16,0 0 85 0,6 27-39 0,9 3 39 0,10 10-66 15,7 7-11-15,5 7-11 0,5 3-33 0,0 5 17 16,8 19 13-16,-1 10 56 0,-3 11 37 0,-2 4-9 16,1-3-48-16,-5-2-15 0,-2-1-38 15,-4-3 21-15,-11-19 12 0,-5 0-34 0,-9 1 16 16,-9-3-27-16,-7-1-9 0,-11-2-3 0,-11-4-5 16,-9-1-28-16,-18 6-2 15,-7-8-29-15,6-17-80 0,-4-5-58 0,-6-4-145 0,-2-9-68 0,-3-3-324 16,0-6-408-16,4-7-882 15</inkml:trace>
  <inkml:trace contextRef="#ctx0" brushRef="#br0" timeOffset="82669.67">26883 1898 1446 0,'0'0'618'0,"0"0"-108"0,0 0-168 15,0 0-46-15,7-20-79 0,-7 20-16 16,25-9-64-16,-5 4-12 0,2 0-48 0,3 1-20 16,2-1-158-16,4 1-118 15,-1 2-36-15,3-4-167 0,-4 6-465 0,-1 0-509 0</inkml:trace>
  <inkml:trace contextRef="#ctx0" brushRef="#br0" timeOffset="82749.64">26911 2078 281 0,'0'0'649'0,"-19"7"-211"0,19-7-118 16,0 0-62-16,0 0-50 0,0 0-96 15,23 9-64-15,2-12-79 0,8-8-254 16,5 0-290-16,12-6-102 0</inkml:trace>
  <inkml:trace contextRef="#ctx0" brushRef="#br0" timeOffset="82959.64">27496 1706 768 0,'-13'-10'543'0,"0"-1"-98"16,-3 2-46-16,0 0-46 0,0 2-29 0,3 2-57 0,13 5-30 16,-20-9-65-16,20 9-23 0,0 0-48 15,-18-1 1-15,18 1-37 16,-6 12 3-16,6-12-29 0,0 31 10 0,2-6-26 0,4 8 20 0,1 3-31 0,3 2 14 15,0 2-22-15,-3 2 18 16,-1 0-24-16,-1-2 2 0,-5-1 1 0,0-2 4 0,-5-2 3 16,-3-3-2-16,-1-1-5 0,-7-1 5 15,1-4-49-15,-8-2-77 0,0-2-155 0,-4-5-82 0,0 1-637 16,0-4-707-16</inkml:trace>
  <inkml:trace contextRef="#ctx0" brushRef="#br0" timeOffset="83249.74">27916 1596 771 0,'8'-30'774'16,"-6"5"-195"-16,0 1-95 15,-2 5-101-15,2 1-9 0,-2 18-28 0,0-24-29 0,0 24-50 16,0-17-37-16,0 17-47 0,0 0-41 15,0 0-15-15,0 0 43 0,0 0-17 16,-16 31 1-16,8 7-30 0,0 5-14 0,-2 13-28 0,2 6-10 0,1 1-25 16,2 3-9-16,0 0-8 15,3-3-9-15,1-10-35 0,1-3 24 0,1-3-27 0,1-3 20 16,4-2-60-16,-1-7-47 0,2-4-84 16,2-8-41-16,0-5-58 0,1-6-55 15,3-5-14-15,2-2-37 0,3-7 26 0,3-5-134 16,0-4-414-16,4-5-560 0</inkml:trace>
  <inkml:trace contextRef="#ctx0" brushRef="#br0" timeOffset="83469.7">28144 2066 845 0,'0'0'485'0,"2"-16"-84"0,-2 16-82 16,0 0-68-16,0 0-50 0,-5-13-54 0,5 13-33 0,0 0-27 15,-9 13-14-15,9-13-12 16,-5 21-13-16,5-21-7 0,-4 27 0 0,4-27 39 0,2 28 9 16,-2-28 14-16,7 28 15 0,0-13 40 15,2-1 35-15,2-1-52 0,5-2-3 0,0-2 1 16,-1-4 33-16,1 0-44 0,-16-5 18 0,33 0-41 0,-16-5 22 15,-1 1-18-15,-2-4-17 16,-2-3-16-16,0-4-17 0,-6 1-14 0,-3-3-10 0,-4 0-10 16,-5-2 13-16,-6-1-34 15,-3 1 15-15,-5 2-48 0,1 3-9 0,-1 5-21 0,2 0-70 16,5 2-75-16,13 7-126 0,-19-2-107 16,19 2 4-16,0 0-666 0,0 0-850 0</inkml:trace>
  <inkml:trace contextRef="#ctx0" brushRef="#br0" timeOffset="83859.75">28492 1969 1039 0,'0'0'771'0,"18"-9"-165"16,-18 9-90-16,0 0-100 0,13-9 1 0,-13 9-71 0,0 0-8 15,0 0-69-15,0 0-46 0,0 0-53 16,-25 5-17-16,11 5-43 0,-3 3-12 0,-3 4-30 0,2 6-15 16,2-3-12-16,0 4-11 15,6-5-11-15,1 1-7 0,5-1-10 0,0-1-37 0,4-18 25 16,4 28-32-16,-4-28 29 0,10 21-29 0,-1-11 41 0,-9-10-30 15,20 10 39-15,-20-10-27 0,19 2 36 16,-19-2 3-16,19-1 22 0,-19 1 18 0,16-7 9 0,-16 7 6 16,15-12-4-16,-15 12-4 15,10-14-10-15,-10 14-10 0,8-13-10 0,-8 13-9 0,0 0-9 16,10-12-10-16,-10 12-18 0,0 0-5 16,0 0 0-16,0 0 3 0,17 6-5 15,-17-6-40-15,12 26-15 0,-5-5-60 0,-1 4 9 16,1 7-36-16,-3 5 59 0,2 4 19 0,-4 4 23 0,-1 2 33 15,-1 0-13-15,-1-1 15 0,-2-7 14 0,-4 0-19 0,2-4 42 16,-4-3-31-16,-5-7 37 0,-2 0-40 16,-5-3 48-16,-4-5-44 0,1-4 42 0,-1-3-46 15,1-4 31-15,1-5-41 16,3-2-46-16,0-6-84 0,1-2-69 0,6-4-83 0,6-3-46 16,3-2-12-16,4-7-245 15,11-4-283-15,7-3-527 0</inkml:trace>
  <inkml:trace contextRef="#ctx0" brushRef="#br0" timeOffset="84769.4">29086 2037 644 0,'-1'-18'805'0,"-1"-1"-229"0,-4-2-89 16,0 3-118-16,-1 1-29 0,-2 4-66 0,3 1-5 0,-1 2-83 15,7 10 0-15,-18-13-74 16,18 13 13-16,-18-2-59 0,4 8 18 0,0 6-14 0,-2 3 20 16,4 4-49-16,3 4 7 0,0 4-14 15,6-2 0-15,4 2-30 0,4-1 22 0,2 2-24 16,5-2 22-16,4-2-26 0,1-3 26 15,4-5-19-15,-1-3 26 0,3-5-6 0,2-4 46 0,2-2-25 16,1-4 36-16,5-4-48 0,-3-4 26 0,-2-3-8 0,-3-5-4 16,-5-5-6-16,-2-5-8 15,-6-3 12-15,-4-3-29 0,-6-2 13 0,-4 0-25 0,-6 1 17 16,-4-2-25-16,-6 4 22 0,-3 3-22 16,-5 2 14-16,-2 6-26 0,-2-1 22 0,2 7-26 15,1 3-8-15,7 4-54 0,5 3-112 16,15 6-54-16,-18-3-90 0,18 3-110 0,0 0-2 0,0 0-647 15,23 6-846-15</inkml:trace>
  <inkml:trace contextRef="#ctx0" brushRef="#br0" timeOffset="85629.68">29658 1695 302 0,'0'0'570'16,"0"0"-168"-16,0 0-116 0,0 0-52 15,-11 10-68-15,11-10-13 0,-12 8-52 0,12-8 0 0,-12 8-42 16,12-8 11-16,-10 9-40 15,10-9-9-15,0 0-7 0,-8 11 19 0,8-11-40 0,0 0 28 16,0 0-35-16,0 0 33 0,0 0-38 0,0 0 40 0,13 5-17 16,-13-5 45-16,0 0 29 15,12-8 43-15,-12 8 36 0,9-11 7 0,-9 11 39 0,11-14-19 0,-11 14 39 16,8-18-17-16,-8 18 49 16,7-16-25-16,-7 16-7 0,5-15-20 0,-5 15-7 0,0 0-11 15,6-16-10-15,-6 16-23 0,0 0-22 16,0 0-23-16,0 0-22 0,4-15-17 0,-4 15-10 0,0 0-3 15,0 0-5-15,-1 23 4 0,-3 0-10 16,-2 8-7-16,1 4-8 0,0 5-4 0,0 2-5 16,0 4-3-16,-1 0-2 0,0-2-3 0,2-1-22 0,0-1 20 15,1-2-24-15,1-3 24 16,0-1-24-16,1-8 24 0,1-3-24 0,-1-1 24 0,1-5-22 16,0-19 26-16,1 28-26 0,-1-28 26 15,1 22-24-15,-1-22 27 0,0 0-23 0,-2 20 20 16,2-20-26-16,0 0 21 0,-11 9-24 15,11-9 29-15,-15-4-32 0,1-2 27 0,-2-3-20 0,-2-2 17 16,1-1-14-16,-2 0 14 0,2-1-14 0,-2 2 14 0,4-1-1 16,-2 4 1-16,5 1-3 15,12 7-4-15,-21-10-3 0,21 10-3 0,-17-4 1 0,17 4 0 16,0 0 0-16,-21 7-16 16,21-7 22-16,-12 15-24 0,12-15 26 0,-6 23-25 15,6-23 18-15,3 23-4 0,3-10-23 0,6 2-56 16,1-3-15-16,6-2-11 0,4-3-25 0,2-4-46 0,5-3-5 15,10-5-20-15,1-3-5 0,2-3-1 0,10-4 38 0,1-3 8 16,-2-5 7-16,-1-4-24 0,-3-4-23 16,-2-6-13-16,-4-4 19 0,-4-3 18 0,-5-3 58 0,-4-1 12 15,-3 2 53-15,-6-2 34 16,-4 11 70-16,-4 4 59 0,-2 1 10 0,-5 7 42 0,0 2-16 16,-3 7 10-16,-2 16-18 0,0-28 8 15,0 28-50-15,-2-18 3 0,2 18-40 0,0 0 12 16,-9-13-33-16,9 13 59 0,-14 6-12 0,6 6 44 0,-2 6-43 0,-2 7 29 15,2 5-53-15,2 4 26 16,0 4-45-16,2 3 34 0,1 1-46 0,2-1-3 0,1 0-4 16,0-2-25-16,1-2 29 15,1-7-9-15,1-1 13 0,0-2-38 0,1-2 29 16,-1-3-4-16,0-4 0 0,-1-18-1 16,2 27-3-16,-2-27 0 0,2 20 11 0,-2-20-10 0,0 0-12 15,2 16 32-15,-2-16-36 0,0 0 31 16,0 0-35-16,0 0 30 0,-12-10-31 0,3 0 31 15,-3-2-35-15,-4-1 30 0,-2 1-3 0,-3 0-1 0,0 2-4 16,-3 2-1-16,1 1 2 0,0 3-26 16,5 1 29-16,18 3-4 0,-34 2 20 0,16 2-41 0,4 2 29 15,0 1-27-15,3 3 22 0,1 0-26 16,10-10 33-16,-7 23-30 0,7-23 29 0,7 24-31 16,5-10 26-16,5-4-53 0,5-1-38 15,3-3-78-15,3-2-80 0,1-2-128 0,0-1-12 0,-6-2-703 16,3-3-834-16</inkml:trace>
  <inkml:trace contextRef="#ctx0" brushRef="#br0" timeOffset="87529.43">25230 3886 1070 0,'0'0'667'0,"-2"-26"-93"0,2 26-178 15,-2-21-43-15,2 21-105 0,0 0-14 0,-3-20-80 0,3 20 15 16,0 0-50-16,0 0 35 0,0 0 5 16,0 0 6-16,-18 19 21 0,11 5-52 0,-1 9-15 15,-3 4-7-15,-1 6-45 16,1 10 16-16,-1 3-39 0,2-2 17 0,1 0-35 0,2-8-3 15,0 0-7-15,0-2-1 0,3-2 15 0,0-2-25 0,1-3 12 16,1-2 3-16,2-8-4 16,-2-2-31-16,2-5 24 0,-2-2-28 0,2-18 24 0,0 26-27 15,0-26 29-15,-6 18-29 0,6-18 9 16,0 0-19-16,0 0 15 0,0 0 0 0,0 0-29 0,-14-12 42 16,9-7-33-16,0-6 5 0,-1-11 6 15,5-6-1-15,-1-6 14 0,4-15-3 0,4-1 5 16,2-2-1-16,3-2 0 0,3 2 8 15,-1 4-3-15,5 2 4 0,0 4 35 0,1 6-37 0,0 5-9 16,-1 7 4-16,1 6 1 0,0 4 0 0,0 3 2 16,3 5 1-16,-2 2 9 15,-2 7-9-15,0 3 0 0,0 5 3 0,-18 3 2 0,35 6 2 0,-16 5 4 16,-4 5 3-16,0 9-3 16,-5 3 3-16,-5 5 27 0,-6 3-29 0,-7 3-5 0,-8 9 6 15,-6 0-2-15,-9-1 10 0,-3-1 22 16,-5-6-36-16,1-2-9 0,2-6-49 0,7-10-83 0,-1-6-192 15,10-8-205-15,5-3-656 0,15-5-937 0</inkml:trace>
  <inkml:trace contextRef="#ctx0" brushRef="#br0" timeOffset="90079.67">25500 4444 1001 0,'2'-15'672'0,"-2"15"-165"16,2-26-15-16,-2 26-137 15,0-21-22-15,0 21-50 0,0-17-22 0,0 17-35 0,0 0-28 16,0-19-32-16,0 19-28 0,0 0-27 16,0 0-8-16,0 0 2 0,0 0-2 0,0 0-14 0,-6 30-8 15,5-6-8-15,-2 2-6 0,2 1-29 16,-1 2 11-16,2 2-8 0,0-1-8 0,0 0-25 0,0 1 10 15,2-1-26-15,1-3 12 0,1-2-25 0,0-1-61 16,2-2-11-16,0-4 12 16,0-5-73-16,-6-13-40 0,14 15-56 0,-14-15-74 0,20 1-71 15,-20-1-168-15,23-9-418 0,-13 0-682 16</inkml:trace>
  <inkml:trace contextRef="#ctx0" brushRef="#br0" timeOffset="90719.87">25477 4553 701 0,'-22'-4'593'0,"4"0"-39"15,1 1-135-15,17 3-41 0,-21-4-151 0,21 4 1 16,0 0-92-16,-19 0 21 0,19 0-60 0,0 0 59 0,0 0-1 0,9 15-12 16,7-9 5-1,5 0-53-15,5-2 13 0,11-1-44 0,3-2-17 0,2-1-7 16,4-2-11-16,-2-1-17 0,-1 0 7 16,-3-1-7-16,-3 2-2 0,-8-3-2 0,-2 4-1 15,-7-1-3-15,-20 2-6 0,27-3 7 16,-27 3-9-16,20 0 11 0,-20 0-2 0,0 0 0 0,0 0 3 15,0 0-3-15,16 5 4 0,-16-5 4 0,0 0-2 0,0 0-11 16,0 0-3-16,0 0 3 0,0 0 4 16,0 0 6-16,0 0-5 0,0 0-23 0,0 0 26 15,0 0 2-15,0 0 9 0,0 0-1 16,0 0 10-16,0 0-2 0,11-9 12 0,-11 9 14 16,9-12 17-16,-9 12 33 0,6-14 24 15,-6 14 20-15,6-14 34 0,-6 14-42 0,0 0 19 0,0-19-48 16,0 19 15-16,0 0-50 15,-14-15 12-15,14 15-48 0,-16-4 22 0,16 4-42 0,-25 4 38 16,9 1-50-16,-1 4-4 0,-1 2-1 0,4 3-1 0,-2 0 2 16,5 1-5-16,3 2 1 15,2 2-5-15,6-19-5 0,0 32-16 0,6-16-44 0,4-2-48 16,4 1-55-16,6-6 25 0,3-2-48 16,2-4 27-16,1-3-28 0,3-3 12 0,6-4-17 0,-2 0-6 15,-5-4-30-15,-3-2-1 0,0 0-19 16,-6 0 89-16,-2 0 6 0,-1 1 65 0,-5-3 1 15,-1 3 74-15,-4 0 10 0,-1-1 79 0,-5 13-32 0,4-22 81 16,-4 22-42-16,0-19 78 16,0 19-33-16,-7-16 48 0,7 16-51 0,-6-14 24 0,6 14-51 15,0 0 8-15,-12-11-53 0,12 11 3 16,0 0-14-16,0 0 21 0,0 0-38 0,-15 8 25 0,15-8-9 16,-2 18-13-16,2-18 5 15,2 26-8-15,0-11 3 0,2 6 32 0,1-1-44 0,1-1 39 16,-1-2-52-16,2 2 43 0,0-2-43 15,-3-3 27-15,0 0-34 0,-4-14 14 16,7 21-6-16,-7-21 40 0,0 18-43 0,0-18 40 0,-5 14-41 0,5-14 38 16,-12 12-52-16,12-12 48 15,-19 5-68-15,19-5-39 0,-23-2-47 0,10-4-66 0,0-2-37 16,-1-6-27-16,3 0-63 0,5-4-72 16,-2-2-530-16,8 0-580 0</inkml:trace>
  <inkml:trace contextRef="#ctx0" brushRef="#br0" timeOffset="90919.84">26216 4361 846 0,'19'-12'578'0,"-19"12"-53"16,13-7-116-16,-13 7-2 16,0 0-99-16,14-6 30 0,-14 6-17 0,0 0 0 0,0 0 7 15,12 12-19-15,-12-12-41 16,5 23-12-16,-5-23-36 0,2 33-39 0,-2-12-30 16,2 1-33-16,-2 1-25 0,3 0-14 0,-1 1-20 15,1 0-9-15,-1-1-11 0,2-1-3 0,1-1-16 0,-1-1-9 16,2-5-26-16,0 0-54 15,-6-15-59-15,8 22-76 0,-8-22 9 0,11 16-73 0,-11-16-64 16,0 0-64-16,15 6-178 0,-15-6-626 0,0 0-944 0</inkml:trace>
  <inkml:trace contextRef="#ctx0" brushRef="#br0" timeOffset="91549.58">26663 4532 674 0,'0'0'750'16,"0"0"-115"-16,0 0-117 0,3-16-82 0,-3 16-80 0,0 0-43 16,-14-11-48-16,14 11-41 0,-20-5-25 15,20 5-16-15,-25-3-19 0,25 3-20 0,-29 1-24 0,29-1-23 16,-25 5-23-16,25-5-14 0,-23 7-6 0,23-7-11 15,-19 13-19-15,19-13 7 16,-9 15-20-16,9-15 15 0,0 0-27 0,0 21 16 0,0-21-31 16,11 12 23-16,-11-12-33 0,23 8 26 15,-23-8-26-15,24 5 25 0,-24-5-23 0,27 2 40 16,-27-2-26-16,22 2 38 0,-22-2-12 16,0 0 10-16,21 4 7 0,-21-4 17 0,0 0-14 0,17 4-9 15,-17-4-1-15,0 0-2 0,0 0-3 16,14 7 5-16,-14-7-14 0,0 0 7 0,5 15-24 0,-5-15 1 15,0 0-67-15,4 22-19 0,-4-22-103 0,0 0-71 0,2 19-92 16,-2-19-151-16,0 0-727 16,0 0-975-16</inkml:trace>
  <inkml:trace contextRef="#ctx0" brushRef="#br0" timeOffset="91839.87">27210 4495 984 0,'-12'-11'665'16,"12"11"-56"-16,-11-9-134 0,11 9-64 0,0 0-83 0,-12-10-38 15,12 10-47-15,0 0-44 0,0 0-28 0,0 0-16 0,0 0-5 16,0 0-10-16,0 0-21 0,0 0-19 16,23 5-14-16,-7 0-22 0,6 1-23 0,3-1-12 0,1 0-39 15,1 0-49-15,-1 0-56 16,1-3-122-16,-4 0-54 0,-2-1-178 0,-4 2-727 0,-17-3-940 16</inkml:trace>
  <inkml:trace contextRef="#ctx0" brushRef="#br0" timeOffset="91979.52">27212 4605 1016 0,'0'0'781'0,"-23"8"-193"0,23-8-149 16,-16 7-79-16,16-7-95 0,0 0-34 15,0 0-72-15,0 0 21 0,14 12-64 0,-14-12 10 0,35 2-58 16,-7-2-22-16,8-4-69 16,3-2-140-16,3-1-193 0,-4 0-757 0,2 0-861 0</inkml:trace>
  <inkml:trace contextRef="#ctx0" brushRef="#br0" timeOffset="92379.58">28213 4284 990 0,'0'0'791'0,"-7"-25"-161"0,7 25-132 0,-9-20-79 0,9 20-76 0,-9-13-46 16,9 13-16-1,0 0-9-15,-10-7-29 0,10 7-5 0,-19 11 1 0,8 3-11 16,0 3-25-16,-3 4-59 0,3 6 5 16,5-4-60-16,0 4 20 0,4-1-52 0,4 0-13 0,5-1-8 15,4 3-7-15,3-4-7 16,4-2-4-16,5-4 9 0,4-6-16 0,4-4-9 0,-3-4-7 15,-3-3-6-15,1-4 0 0,-2-3 30 0,-3-2-35 0,-3-1 32 16,-3-4-36-16,-4-2 29 16,-4-3-5-16,-2 0-13 0,-8-2-3 0,-1-3-4 0,-7-3-2 15,-6 0-4-15,-4 2 0 0,0 1-3 16,-4 5-1-16,2 0-11 0,7 4-59 0,6 6-116 16,10 8-81-16,-18-10-41 15,18 10-36-15,0 0-22 0,0 0-67 0,0 0-216 0,0 0-303 16,21 0-674-16</inkml:trace>
  <inkml:trace contextRef="#ctx0" brushRef="#br0" timeOffset="92559.65">28548 4236 1390 0,'0'0'651'0,"23"2"-58"16,-23-2-106-16,0 0-8 0,17 3 13 15,-17-3-13-15,0 0-63 0,0 0-44 0,0 0-56 0,17 5-56 16,-17-5-48-16,0 0-21 16,0 0-62-16,6 17 21 0,-6-17-56 0,4 16 17 0,-4-16-54 15,12 20 25-15,-4-9-55 16,-1 0 35-16,4 0-56 0,-1-2 36 0,-10-9-65 0,14 13 22 15,-14-13-70-15,15 11-3 0,-15-11-63 0,0 0-13 0,13 5-108 16,-13-5-84-16,0 0-103 16,0 0-35-16,0 0-10 0,4-15-227 0,-4 15-422 0,0 0-886 15</inkml:trace>
  <inkml:trace contextRef="#ctx0" brushRef="#br0" timeOffset="93133.87">29095 4076 1621 0,'-19'-3'781'0,"19"3"-171"0,0 0-88 0,0 0-48 0,0 0-32 16,-21 0-59-16,21 0-46 15,0 0-33-15,-13 5-49 0,13-5-51 0,-10 13-21 0,2-3-70 16,-1 6 15-16,1 1-22 0,1 2-59 16,1 2 28-16,1 0-52 0,2 1 37 0,2-3-47 0,3 0 27 15,-1-1-48-15,-1-18 36 16,2 30-40-16,-2-30 33 0,2 23-44 0,-2-23 44 0,2 18-40 15,-2-18 42-15,0 0-34 0,1 17 38 0,-1-17-44 16,0 0 53-16,0 0-53 0,0 0 45 16,0 0-36-16,0 0 51 0,-14-8-43 0,14 8 48 0,-7-14-43 15,7 14 32-15,-2-19-46 16,2 19 38-16,3-24-47 0,2 12 41 0,1-3-47 16,5-1 43-16,0 3-45 0,4 0 44 0,2 2-1 15,3 0-6-15,0 2-2 0,2 4-3 0,1-1 1 16,0 3-16-16,-2 3-2 0,-1 2-4 15,1 2 4-15,1 2-1 0,-2 3 2 0,-3-1-1 0,0 2-3 16,-5 4 2-16,-3-3-1 0,-4 4 4 0,-2 2 1 0,-5 0 4 16,-4 3 1-16,-6 0-38 15,-4 2 51-15,-5 0-30 0,-1-1 31 0,-4-3-42 16,1 0 43-16,-3-1-36 0,-2-3 4 16,1 0 3-16,0-2 7 0,1-1 8 0,4-2 11 0,2-1 30 15,5-5 20-15,0 2 19 16,3 0-3-16,14-5-33 0,-20 6 30 0,20-6-41 0,-15 3 36 15,15-3-41-15,0 0 33 0,0 0-41 0,0 0 33 0,0 0-40 0,0 0 38 16,18-8-13-16,0 4-12 16,3 0 1-16,-1-1-11 0,3 0-5 0,-1 1-3 0,-1 0-4 15,0 2-21-15,2-1-27 16,-4 2-23-16,0-1-42 0,1 2 16 0,-4-3-76 0,-16 3-3 16,26 0-84-16,-26 0-40 0,23 0-25 15,-23 0-91-15,0 0-10 0,21 6-71 0,-21-6-270 0,0 0-354 16,0 0-867-16</inkml:trace>
  <inkml:trace contextRef="#ctx0" brushRef="#br0" timeOffset="93899.95">24886 5649 1469 0,'0'0'707'0,"-1"-21"-176"16,1 21-110-16,0 0-116 15,0 0-29-15,0 0-85 0,0 0-12 0,-12 19-49 0,3 12-28 16,0 7-16-16,-2 3-16 15,-2 11 26-15,3 0-57 0,1-6 25 0,0 0-12 0,2-2-22 16,3 1 9-16,-2-2-9 0,3-3-7 0,1-4 1 0,1-6-13 16,0-4-2-16,1-2-6 0,0-6 5 15,0-18 0-15,-2 25-12 0,2-25 9 0,0 0 0 0,-6 15-2 16,6-15 0-16,0 0 1 16,-10-11 6-16,3-1 32 0,-2-7-29 0,2-3 12 0,-3-10-13 15,2-4 17-15,1-3-35 16,5-4 50-16,2-4-48 0,9-11 39 0,4 1-39 0,8 2 32 15,5 4-38-15,5 4 34 0,4 5-38 0,2 6 36 0,1 5-16 16,-5 11-5-16,1 3 13 16,-1 4-13-16,-3 6-7 0,-4 5 14 0,-6 2-35 0,1 5 40 15,-4 3-36-15,-4 5 28 0,-5 2-24 16,-6 3 29-16,-6 6-29 0,-10 4 39 0,-6 1-40 16,-11 7 40-16,-8-3-40 0,-5-1 39 0,-4-3-41 15,1-3 4-15,-2-5-76 0,11-6 12 0,4-5-60 16,9-3-42-16,8-4-66 15,17-3-53-15,0 0-133 0,-14-6-604 0,14 6-791 0</inkml:trace>
  <inkml:trace contextRef="#ctx0" brushRef="#br0" timeOffset="94099.53">25299 5728 649 0,'-6'-15'531'0,"-1"1"-92"0,1 1-110 0,0 1-67 0,6 12-52 16,-10-20-44-16,10 20-47 16,-5-14-30-16,5 14-25 0,0 0-9 0,0 0-10 0,-4-17-14 15,4 17-5-15,0 0-3 0,0 0-43 16,0 0 5-16,0 0-72 0,18 5-148 0,-18-5-562 0,0 0-341 16</inkml:trace>
  <inkml:trace contextRef="#ctx0" brushRef="#br0" timeOffset="97889.74">24968 5355 855 0,'10'-10'732'15,"-2"-1"-90"-15,-8 11-106 0,9-17-95 0,-9 17-56 0,4-14-40 16,-4 14-9-16,0 0-17 0,-5-17-42 0,5 17-35 15,-11-8-27-15,11 8-26 0,-19-1-24 0,19 1-28 16,-35 9-22-16,15 0-17 0,-4 5-24 0,-1 0-9 16,2 2-16-16,-2 1 8 15,7-3-29-15,3 2-5 0,1-2-5 0,2-1-4 0,2-3-5 16,2 1-3-16,8-11-9 0,-10 13-3 16,10-13-3-16,0 0-1 0,-8 14 0 0,8-14-1 0,0 0 3 15,0 0-3-15,0 0 8 16,18-8 0-16,-8-3 2 0,4-1 0 0,-1-1-5 0,1-1 6 15,-1-1 0-15,0 1-2 0,-2 3 5 0,-2 1-1 0,1-1-3 16,-10 11-1-16,13-14 0 0,-13 14 1 16,11-10-2-16,-11 10 6 0,14-7-3 0,-14 7 1 0,0 0 4 15,24-1 3-15,-24 1-1 16,21 5 6-16,-5 0 1 0,1 3 1 0,2 2-6 16,-1 1 7-16,1 1-10 0,4 5 4 0,-1-2-6 15,-1 2-5-15,1-2-19 0,-3-4-124 16,0 2-121-16,-2-5-242 0,-1 2-1105 15,-3-4-1488-15</inkml:trace>
  <inkml:trace contextRef="#ctx0" brushRef="#br0" timeOffset="98369.65">25297 6053 1512 0,'0'0'716'16,"0"0"-167"-16,0 0-86 0,0 0-131 16,0 0-39-16,0 0-76 0,0 0 23 0,0 0-45 0,0 0-1 15,0 0-32-15,25 0-15 16,-25 0-43-16,38 4-4 0,-11-1-36 0,2-2-10 16,7 4-32-16,3-2 3 0,-3 2-119 0,-3 0-64 15,-6 0-150-15,-2-1-169 0,-5 4-812 0,-6 0-1028 0</inkml:trace>
  <inkml:trace contextRef="#ctx0" brushRef="#br0" timeOffset="98509.66">25410 6291 1495 0,'-19'3'721'0,"19"-3"-103"0,-25 4-156 0,25-4-93 16,0 0-73-16,-15 2-32 0,15-2-63 16,0 0-28-16,17 0-45 0,2-1-22 0,6-1-22 0,6-1-21 15,8 3-8-15,6-2-26 0,-1-4-124 16,-1 1-164-16,2-2-234 0,-5 0-750 0,-1 1-985 15</inkml:trace>
  <inkml:trace contextRef="#ctx0" brushRef="#br0" timeOffset="98869.39">26432 5761 1131 0,'-2'-17'708'0,"1"1"-142"16,1 16-111-16,-4-25-76 0,4 25-44 16,-2-21 5-16,2 21-30 0,-4-15-5 0,4 15-47 0,0 0-17 15,0 0-15-15,0-17-7 16,0 17 12-16,0 0 34 0,0 0-11 0,0 0 23 0,-7 28-66 15,2-6 5-15,2 3-45 0,-3 9-3 0,2 2-36 16,-1 3-4-16,1 0-42 16,0 1-14-16,-2 0-13 0,4-1-11 0,0-1-41 0,2-1 32 15,-2-7-41-15,4 1 29 0,0-5-59 16,0 1 20-16,2-2-80 0,0-3-21 0,0-3-59 16,0-5-79-16,-4-14-77 0,7 23-31 15,-7-23-105-15,7 10-95 0,-7-10-181 0,0 0-673 0,0 0-1168 16</inkml:trace>
  <inkml:trace contextRef="#ctx0" brushRef="#br0" timeOffset="99129.35">26856 6061 1265 0,'-2'-18'766'0,"2"18"-135"0,0 0-119 0,0 0-35 16,-6-12-38-16,6 12-31 16,0 0-52-16,0 0-9 0,0 0-3 0,0 0-44 0,0 0-4 15,0 0-62-15,27 10-18 0,-12-6-73 16,8 1-27-16,1-1-25 0,4-1-22 0,3-1-17 0,0-1-64 16,1-1-72-1,6-1-108-15,-2-4-132 0,0 2-54 0,-1-2-135 0,-3-1-128 16,-5 0-822-16,-3 2-1246 0</inkml:trace>
  <inkml:trace contextRef="#ctx0" brushRef="#br0" timeOffset="99579.76">27654 5811 1575 0,'0'0'619'16,"0"0"-77"-16,0 0-119 0,0 0-19 0,-18-1 4 15,18 1-7-15,0 0-29 0,0 0-42 0,-16 9-19 0,16-9-26 16,-9 16-20-16,2-2-36 0,2 4-32 16,-1 6-37-16,2 0-34 0,1 2-50 0,2 2 11 15,-2 1-43-15,3 1 17 0,3 6-46 16,-1-2-8-16,0-6-2 0,0-2-6 0,2-3-9 0,-2 0-10 16,1-5-7-16,-3-18 6 0,2 26-25 15,-2-26 10-15,2 18-28 0,-2-18-11 0,0 0-18 0,0 0 1 16,0 0 4-16,0 0 9 0,0 0 21 0,-11-7 8 0,5-6 7 15,1-6 9-15,0-4 3 16,3-2 6-16,2-4 2 0,2-6 5 0,3-7 5 16,9-9-2-16,4-2 2 15,5 1 1-15,2 2 0 0,2 4 3 0,1 2 2 0,1 7-1 16,-6 9-1-16,-1 4 3 0,0 3 8 16,1 5-7-16,-5 5-2 0,0 1-5 0,-5 4 3 0,-13 6-4 15,27-2 7-15,-27 2-4 0,23 4 2 16,-23-4 1-16,18 14 3 0,-18-14 7 0,10 19 0 0,-10-19-6 15,1 27 4-15,-6-10-2 0,-3 2 3 0,-4 1-1 0,-4 3 0 16,-4-3 1-16,-2 1-4 16,-2-1-2-16,-2-4-1 0,-2-1-92 0,0-3-76 0,-1-2-78 15,4-5-158-15,5-5-121 0,0 1-763 16,20-1-1031-16</inkml:trace>
  <inkml:trace contextRef="#ctx0" brushRef="#br0" timeOffset="100099.8">28292 5950 1227 0,'6'-21'628'0,"-4"5"-68"0,-2 16-187 0,2-25-31 15,-2 25-105-15,0 0 1 0,-1-21-93 16,1 21 8-16,0 0-40 0,0 0 30 0,-18 13-22 0,7 6 10 15,-3 10-19-15,-1 4-21 0,1 6-22 0,-2 9 28 0,5-5-37 16,3 1-2-16,2 3-49 16,3-1 39-16,3 0-45 0,3-1-6 0,6-3-3 15,2-2-39-15,2-5-52 0,4-4-70 16,-2-4-133-16,6-5-18 0,1-6-163 0,-5-5-539 0,3-3-755 16</inkml:trace>
  <inkml:trace contextRef="#ctx0" brushRef="#br0" timeOffset="100359.38">28403 6161 754 0,'5'-14'527'0,"2"1"-73"16,0-2-130-16,0 3 24 0,1 0-108 0,0 2 32 0,-8 10-68 15,12-16 47-15,-12 16-68 16,8-10 22-16,-8 10-28 0,0 0 26 0,0 0 2 0,0 0-19 15,14 19-23-15,-13-3-30 0,1 7-3 0,0 3-42 0,-1 3 5 16,1 6-40-16,1 0 8 0,0 2-24 16,1-2-10-16,1-1-18 0,3-3-14 0,0-1 1 15,1-3-55-15,1-6-28 0,-1-3-35 16,1-2-38-16,0-7-110 0,-10-9-20 16,19 11-60-16,-19-11-144 0,0 0-512 15,26-2-728-15</inkml:trace>
  <inkml:trace contextRef="#ctx0" brushRef="#br0" timeOffset="100729.67">28492 6297 1140 0,'-13'-6'621'0,"1"-1"-114"0,12 7-114 16,-15-9-106-16,15 9-63 0,0 0-38 15,0 0-35-15,0 0-49 0,0 0 1 0,27-1-9 0,-1 4-17 16,1-1-18-16,10 1-8 16,0-1-19-16,2-1 2 0,0-1 7 0,1 0-23 15,-3-1 5-15,-6 1-14 16,-1-3 8-16,-3 0-21 0,0 2 7 0,-5-2-12 0,-4 0 14 15,-2-1-10-15,-16 4 12 0,29-7-12 0,-29 7-4 0,16-8 9 16,-16 8 4-16,12-10 8 0,-12 10 1 16,10-8 4-16,-10 8-2 0,0 0 19 0,8-15 11 0,-8 15-1 15,0 0-3-15,0 0 2 0,3-15-4 16,-3 15-6-16,0 0-5 0,0 0-13 0,-15-7 59 16,15 7-48-16,-19 1 58 0,4 4-42 15,0 1 50-15,-3 1-48 0,0 2 37 0,2 1-51 0,1 2 31 16,-3 1-46-16,6 2 30 0,4 1-41 15,2-1 21-15,4-1-37 0,2-14 46 16,2 30-43-16,6-16 36 0,1 0-43 0,4 0 38 0,2 0-43 0,4-4 27 16,2-2-49-16,1-3-34 15,4 0-16-15,0-4-33 0,3-2-25 0,7-4-34 0,0-1-59 16,2-2 43-16,0-4-51 0,-1 0-38 16,1-4-20-16,-5 0-120 0,-3-3 3 0,-2-2-269 0</inkml:trace>
  <inkml:trace contextRef="#ctx0" brushRef="#br0" timeOffset="100929.72">29471 6150 1815 0,'0'0'275'0,"-20"-5"-25"0,20 5 49 0,-25-2-113 0,25 2 77 15,-22-1-51-15,22 1 29 0,-21 2-17 0,21-2-28 0,-17 6-42 16,17-6-22-16,-20 10-31 16,11-3-12-16,0 5 30 0,2 1-62 0,1 5 29 15,2 0-59-15,2 0-6 16,0 4-3-16,2 2-7 0,0 0 1 0,1 1-9 0,-1-1 6 0,1-1-3 16,-2-2-1-16,0-2 1 0,-1-2-3 15,-3 1 1-15,0-2-8 0,-1-3 8 0,-4 2-9 16,-1-6 8-16,-1-2-1 0,-4-2-3 15,16-5-19-15,-27 1-44 0,11-7-43 0,0-1-61 0,1-6-85 16,4-4 44-16,4 1-60 0,4-6-99 0,1-2-154 0,7-8-317 16,7-1-419-16</inkml:trace>
  <inkml:trace contextRef="#ctx0" brushRef="#br0" timeOffset="101099.89">29502 5984 902 0,'15'-9'531'0,"-15"9"-22"0,22-9-109 15,-22 9 12-15,0 0-99 0,0 0 16 16,0 0-47-16,16 8-1 0,-16-8-2 0,-8 26-3 15,2-7-11-15,-1 4-23 0,-1 8-25 0,0 0-41 0,1 3-28 0,3 0-30 16,1 1-23-16,2 0-19 16,2-5-17-16,0 0-16 0,2 3-14 0,1-1-11 0,2 0-17 15,1-3-23-15,-1-4-66 0,2-3-88 16,-1-4-54-16,4-2-57 0,-2-7-136 0,-9-9-198 0,17 10-601 16,-17-10-964-1</inkml:trace>
  <inkml:trace contextRef="#ctx0" brushRef="#br0" timeOffset="101479.57">29753 6288 384 0,'0'0'654'0,"21"-10"-135"16,-21 10-102-16,18-11-47 0,-18 11-42 0,20-8-43 0,-20 8 2 15,14-9-13 1,-14 9-8-16,0 0 20 0,14-9-81 0,-14 9 14 0,0 0-75 15,0 0 6-15,0 0-54 0,-4-17 15 0,4 17-32 0,-20-5 23 16,20 5-17-16,-27 0-3 0,27 0-14 16,-30 5-4-16,14 0-22 0,2 1 4 0,1 1-20 0,2 3 1 15,1-1-14-15,10-9 7 16,-9 18-9-16,9-18-1 0,1 18-13 0,-1-18 9 0,12 17-13 16,0-9 10-16,0-2-15 15,4 1 13-15,-1-2-14 0,2-2 11 0,-3 1-9 0,-14-4 18 0,25 6-17 16,-25-6 4-16,19 4-5 15,-19-4 13-15,13 4-15 0,-13-4 15 0,0 0-15 0,12 11 16 16,-12-11-17-16,0 0 3 0,2 14 14 0,-2-14-29 16,0 0-53-16,4 18 24 15,-4-18-66-15,0 0-41 0,6 15-35 0,-6-15 29 0,0 0-101 0,19 6 20 16,-19-6-61-16,22-2-42 16,-6-3-36-16,-2-2-97 0,3-1-320 0,-1-3-354 0</inkml:trace>
  <inkml:trace contextRef="#ctx0" brushRef="#br0" timeOffset="101789.79">30216 5875 1100 0,'0'0'655'0,"-1"-28"-120"0,1 28-85 16,-2-27-64-16,2 27 18 15,-5-26-94-15,5 26-6 0,-4-20-50 0,4 20 18 0,-3-15-71 16,3 15-11-16,0 0-32 0,-5-17-37 15,5 17-23-15,0 0-11 0,0 0-5 0,0 0-9 16,8 23-6-16,-2-3-15 0,3 8-9 0,2 3-8 0,-1 3-2 16,0 1-39-16,1 1 31 0,-2 1-33 15,-2 0 1-15,0 3 3 0,-3 3 6 0,0 2 63 0,-2 2 18 16,-5 2-2-16,-3 7 26 16,-2-9-57-16,-1 6 24 0,-5-3-55 0,1-10-1 0,-4-2-3 15,-1-3-2-15,-4-3 2 16,-2-2-10-16,-2-1-6 0,-1-4-11 0,-4-1-35 0,-3-5-87 15,-1-2-60-15,-1-2-86 0,-3-5-95 0,-3-8-104 0,-6 2-304 16,4-4-438-16,-4-4-964 0</inkml:trace>
  <inkml:trace contextRef="#ctx0" brushRef="#br0" timeOffset="103089.31">24977 3885 345 0,'10'-18'613'16,"2"0"-244"-16,1 0-58 0,6-2-112 0,1 1 4 0,6-2-96 15,2 2 38-15,3-1-77 0,3 1 31 16,1-1-68-16,0 2 44 0,-2 0-63 0,-3 2 51 16,-4 1-51-16,-6 5 81 15,-2-1-4-15,-5 2 56 0,-3 2-40 0,-10 7-19 0,13-14-17 16,-13 14-18-16,0 0-4 0,-2-22-14 0,2 22-9 0,-25-15-5 15,1 9-5-15,-8 1-4 16,-8 2-2-16,-5 4-6 0,-5 2 5 0,-14 6 4 0,-4 2-6 16,1 5 13-16,-3 4-15 0,1 5 19 15,1 2-18-15,0 4 16 0,-1 7-6 0,5 5 9 0,-12 16-5 16,3 5-3-16,7 10-21 0,2 8 19 16,6 5-18-16,9 5 19 0,3 6-5 0,10 5 60 0,9 4-68 15,7 7 58-15,8 4-54 16,10-17 50-16,6 26-68 0,6 4 86 0,4 7-10 15,3 4-56-15,5 0 50 0,0-3-7 0,2-4-22 0,-2-2 37 16,1-6-33-16,-1 2-10 16,-3-10-4-16,-1-10 10 0,-5-24 27 0,1-3-31 0,-4-6 24 15,-2-5-15-15,1-6 6 0,-4-6-2 16,-1-12-8-16,-3-6-31 0,1-6 51 0,-2-7-10 0,-3-4 47 16,1-6-9-16,-2-4-14 15,4-14-25-15,-13 19 8 0,13-19-19 0,-15 9 4 0,15-9 1 0,0 0 25 16,-23-3-42-16,23 3 33 15,0 0-45-15,-9-10 35 0,9 10-42 0,15-15 28 0,10 2-32 16,10-2 41-16,18-4-47 0,9 2 38 0,9-1-43 16,9 0-9-16,7 0-79 0,5 2-104 15,22-3-73-15,-1 0-47 0,-23 4-254 16,5 0-467-16,25-2-803 0</inkml:trace>
  <inkml:trace contextRef="#ctx0" brushRef="#br0" timeOffset="103669.43">29524 4078 1229 0,'-15'-30'547'0,"4"1"-150"15,4 6-66-15,2 5-106 0,5 18-42 16,6-28-48-16,9 16-9 0,14 2-45 0,10 2-2 16,9 3-6-16,17 1-32 15,9 2 9-15,4 2-30 0,3 0 6 0,3 3-17 0,1-1 4 16,1 1-7-16,2 1 1 0,-2 0-3 0,-1-1 0 0,-2-2-2 15,-7 0-2-15,-7 1-2 0,-19 0 3 16,-3-2 3-16,-9 1 16 0,-10 0 12 0,-2 1 49 0,-8-2 18 16,-18 0 2-16,25 2-10 0,-25-2-22 15,15 3-16-15,-15-3-8 0,0 0-4 16,-2 27 14-16,-6-4-29 0,-4 13 32 0,-6 19-33 16,0 10 34-16,-3 12-45 0,-2 29-15 0,2 13 14 15,3 8 7-15,4 5-15 16,6 5 10-16,8 0-15 0,8 2 41 0,7 2-38 0,6-2-7 15,8-7-2-15,9-4 6 0,5-11-1 0,2-7 33 0,0-7-2 0,-1-6-38 16,-6-5 0-16,-11-20 6 16,-5-1-5-16,-7-2-2 0,-5-2 7 0,-9-5 3 0,-6-4 0 15,-8-4 50-15,-6-5-51 0,-9-4 36 16,-8-5-1-16,-5-3 11 0,-9-7 1 0,-4-5 58 0,-3-2-34 16,-8-7 45-16,-3-3 21 15,-4-4 10-15,-1-1-13 0,-1-4-24 0,3 0-23 0,4-3-29 16,12-2-22-16,3-3-106 0,6-2-122 0,3-5-91 15,4-3-77-15,7-3-66 16,4-1-307-16,10-2-343 0,10-1-827 0</inkml:trace>
  <inkml:trace contextRef="#ctx0" brushRef="#br0" timeOffset="103899.36">30634 6896 2175 0,'0'0'753'0,"0"0"-202"0,0 0-116 16,0 0-112-16,0 0-89 15,0 0-167-15,15-8-156 0,-15 8-246 0,16-14-873 0,-16 14-952 16</inkml:trace>
  <inkml:trace contextRef="#ctx0" brushRef="#br0" timeOffset="106519.43">22640 9509 1661 0,'-18'-6'651'0,"3"3"-114"0,15 3-119 0,-29-3-96 0,29 3-33 16,-23 3-53-16,23-3-41 0,-16 13-18 16,8 0-12-16,-2 8-25 0,0 8-5 0,1 7-12 0,2 5-23 15,3 6-1-15,2 3-31 16,3 12 1-16,2 4-11 0,4 5 45 0,-1 5 57 0,-1 2-49 15,0 2-22-15,0-3-19 0,0-5-14 0,2-7-16 0,0-6-13 16,-1-15-13-16,2-4-6 0,0-6-15 16,-4-8-19-16,1-4-18 0,-1-7-13 0,-4-15 6 15,0 0 4-15,0 0 2 16,0 0 7-16,0 0 7 0,-8-36 2 0,-2 0 6 0,-3-14 7 16,1-8 46-16,0-8-42 15,2-9-7-15,2-9 10 0,4-5-12 0,4-7 7 0,5-1 10 0,7-16 1 16,3 23 53-16,3 4-61 15,7 7-9-15,1 6 18 0,3 8-12 0,1 10 6 0,0 8-3 16,0 8 12-16,-6 12-13 0,1 8 14 0,-4 7-14 0,-1 7 18 16,-20 5-6-16,30 9 7 0,-17 4 0 15,-3 8-2-15,-5 9 29 0,-5 8-41 16,-6 6 58-16,-9 12-57 0,-8 3-1 0,-5-1 3 16,-4 0-12-16,-3-2 11 0,-1-5-10 0,1-4 14 0,2-8-2 15,9-9-8 1,3-5-51-16,5-6-49 0,3-5-94 0,13-14-88 0,0 0-70 15,0 0-190-15,0 0-639 0,13-21-936 0</inkml:trace>
  <inkml:trace contextRef="#ctx0" brushRef="#br0" timeOffset="106709.4">23273 9357 1591 0,'0'0'741'0,"0"0"-151"15,-20 2-107-15,20-2-65 0,-14 6-53 0,14-6-26 0,-17 16-57 16,6-2 13-16,-5 9-53 0,1 4 7 15,-3 4-69-15,4 6-22 0,-3 12-27 16,4 4-27-16,1 7-11 0,4 8 26 0,2 2-19 0,0 2-13 16,1 0-30-16,5-5 1 0,5-5-81 15,0-14-118-15,4-4-43 0,5-5-83 0,1-6-72 0,2-7-102 16,2-5-87-16,-6-8-890 16,-1-5-1177-16</inkml:trace>
  <inkml:trace contextRef="#ctx0" brushRef="#br0" timeOffset="106869.54">22893 9884 1734 0,'-17'-8'609'0,"17"8"-69"16,-19-9-120-16,19 9-15 0,0 0-93 16,0 0-61-16,0 0-40 0,7-11-55 0,-7 11-29 15,28-5-17-15,-2 1-6 16,10 1-31-16,7-1-17 0,5-1-12 0,15-1-11 0,5-1-11 16,0 1-20-16,2-1-68 0,-2-3-184 15,-3 1-245-15,-4 1-809 0,-13 2-1044 0</inkml:trace>
  <inkml:trace contextRef="#ctx0" brushRef="#br0" timeOffset="107309.64">23929 9857 1047 0,'0'-19'657'0,"-1"0"-93"0,0 0-110 16,1 0-46-16,0 1-45 0,0 18-45 0,0-30-32 15,0 30 25-15,0-20-89 0,0 20-42 0,0 0-32 0,0-23-16 0,0 23-3 16,0 0 9-16,0 0-8 16,0 0-20-16,2 28-17 0,-2-3-18 0,1 2-13 0,0 9-4 15,0 1-20-15,-1 2-12 0,1 0-4 16,0-1 36-16,-1 2-45 0,2-2 31 0,-1-1-9 0,0-2-41 16,-1-6 40-16,0-2-48 15,1-8 40-15,-1-2-42 0,0-17 44 0,0 25-51 0,0-25 47 16,-3 17-42-16,3-17 40 0,0 0-4 0,0 0-10 15,0 0 8-15,-21-15-4 16,12-3-39-16,3-5 42 0,-2-11-41 0,2-5 5 0,4-7-1 0,2-4 8 16,5-15 3-16,5-1 2 15,7 0-2-15,1 4 36 0,5 4-35 0,2 6 39 0,-2 7-45 16,4 5 1-16,-4 11 3 16,0 4-5-16,1 4 1 0,-1 6 8 0,-3 3 1 0,1 5-3 0,-5 3 1 15,-16 4 43-15,27 8-44 16,-17 2 42-16,0 7-47 0,-6 3 4 0,-4 4 15 0,-8 6-20 15,-5 2 6-15,-4 0 6 0,-3 0-11 0,-4-3-32 0,-1 0-87 16,1-3-50-16,-2-4-150 16,-1-8-123-16,-1 0-331 0,8-5-410 0,4-4-943 0</inkml:trace>
  <inkml:trace contextRef="#ctx0" brushRef="#br0" timeOffset="109259.43">24120 9643 1202 0,'0'0'642'0,"-2"-28"-109"0,2 28-132 16,-2-18-84-16,2 18-77 0,0 0-32 0,0 0-54 0,0 0 10 15,-12 13-38-15,4 7 11 0,2 3-49 0,-1 8 11 16,1 3-49-16,0 1 19 16,2 2-40-16,1-2 22 0,2 1-63 0,1-7 47 0,2-1-35 15,2-2 42-15,1-1-44 0,1-2 31 16,1-4-33-16,1-4 28 0,1-3-30 0,-9-12 31 0,14 13-45 16,-14-13 45-16,0 0-37 0,21-7 36 15,-13-3-22-15,-1-5 37 0,-2-5-31 0,-1-7 37 16,-3-8-40-16,-2-2 49 0,-4-1-45 0,0 0 58 0,-2 0-5 0,0 3 13 15,0 5 6-15,0 8 21 16,2 1-2-16,1 5-13 0,4 16-18 0,-7-22-17 0,7 22-8 16,0 0-14-16,0 0-2 0,-14 11-3 15,8 12-17-15,0 10 2 0,0 3-8 16,3 3 10-16,1 4-9 0,3 1 6 16,0 0-1-16,2-1-2 0,0-2-4 0,1-4 47 0,0 0-51 15,0-5 41-15,0-9-62 0,1 0 16 16,-2-9-8-16,-3-14 48 0,5 22-49 0,-5-22 47 0,0 0-47 15,0 0 47-15,18-6-56 0,-11-9 10 0,-1-7 5 16,0-10-1-16,-2-4-4 0,-2-7 0 16,-2-5 13-16,-2-3-10 0,-3-11 12 0,-1 3 1 0,1 13 2 15,-1 5 0-15,0 3 53 16,0 7-36-16,2 8 40 0,1 5-56 0,0 3 41 0,3 15-48 0,-6-12-1 16,6 12 2-16,-8 14 0 15,2 7-6-15,-1 10 2 0,2 5 0 0,0 4 8 16,1 3-6-16,4 1 1 0,1 0 1 0,3-1 7 0,0-1-2 15,1-3 0-15,1-1 39 16,0-6-47-16,-1-7 38 0,1-3-46 0,-1-3 40 0,0-5-41 0,-5-14 43 16,11 11-50-16,-11-11 37 15,14-7-29-15,-3-6 0 0,-2-8 2 0,2-8 2 0,-5-7-5 16,-2-6 5-16,-4-5 0 16,-2-4 9-16,-3-12-2 0,-1 1-5 0,-4 1 12 0,1 5-2 0,0 13 1 15,0 5 0-15,-1 6 5 16,2 5 6-16,0 7-1 0,1 5 0 0,7 15-2 0,-13-13-6 15,13 13-4-15,-22 19 44 0,7 5-48 0,-1 9 2 0,1 7-5 16,-1 12 5-16,3 4-3 16,2 2 3-16,3-1 13 0,4-8 1 0,3-2 0 15,1-1 1-15,1-2 29 0,3-3-35 16,1-4 33-16,2-4-44 0,-2-9 37 0,2-3-43 0,-1-6 30 16,1-5-37-16,-7-10 43 0,18 1-37 15,-5-7 37-15,2-9-42 0,1-10 2 0,-1-8 3 16,-4-5 2-16,-2-8 0 0,-3-10 3 0,-3-4-4 0,-3 8 3 0,-2 2 7 15,-2 2 5-15,-2 4 4 16,-1 6 37-16,0 3-30 0,-1 5 9 0,2 6 2 0,-3 7-6 16,3 5-3-16,6 12-6 0,-15-10 21 15,15 10-29-15,-23 17-1 0,7 5-2 0,1 8 8 16,1 5 20-16,2 5-11 0,1 3 7 16,3 2-10-16,2 2-3 0,2 0 1 0,3 0-3 0,2-1-2 15,3-1 17 1,0-2-23-16,2-3 21 0,1-4-26 0,1-3 18 0,1-4-31 0,0-8-10 15,-1-3-13-15,0-5-48 0,-8-13 6 0,16 13-88 0,-16-13 30 16,0 0-69-16,24-9 22 16,-14-3-29-16,0-2-29 0,-2-5-16 0,-2-3-7 0,-1-2 10 15,-1-2 17-15,-2-2 32 16,-1-2 22-16,0-5 36 0,-2-1 28 0,0-2 28 0,-1-3 14 0,0 3 16 16,0-2 16-16,1-2 26 15,0 0 29-15,1-2-4 0,0-1 35 0,0 1 46 0,0 2 37 16,0 4 61-16,0 8 3 0,0 4 53 0,-1 3-46 0,-1 5 35 15,2 18-51-15,0-26 2 16,0 26-5-16,-2-19-12 0,2 19-19 0,0 0 9 0,0 0-4 16,-11-6-3-16,1 16-13 15,-4 7-2-15,-5 7-33 0,-3 3-16 0,-2 4-14 0,-4 7-15 16,0 0-12-16,0-1-9 16,7-6-5-16,-1-3-8 0,4 0-11 0,3-5-20 0,6-5-68 15,0 0-76-15,4-4-49 0,5-14-27 16,0 20-82-16,0-20-101 0,12 12-97 0,-12-12-869 0,20 12-1121 15</inkml:trace>
  <inkml:trace contextRef="#ctx0" brushRef="#br0" timeOffset="109439.67">23879 10308 1581 0,'0'0'700'0,"0"0"-146"15,-17-1-60-15,17 1-8 0,0 0-107 0,0 0-15 0,0 0-128 0,0 0 8 16,0 0-90-16,0 0 16 15,0 0-66-15,0 0 32 0,14-6-69 0,5 4 26 0,7-3-53 16,10-2 28-16,5-1-57 0,4 0 23 0,0 0-87 16,3 1-27-16,-1 0-118 0,-1-1-152 0,-1 0-141 15,-6 3-923-15,3 5-1169 0</inkml:trace>
  <inkml:trace contextRef="#ctx0" brushRef="#br0" timeOffset="109849.36">24610 9897 939 0,'0'0'542'0,"0"0"-82"0,0 0-37 0,0 0-30 15,0 0-41-15,0 0 31 16,0 0-22-16,0 0-17 0,0 0 4 0,0 0-26 0,0 0-17 15,0 0-27-15,0 0-39 0,0 0-45 0,0 0-30 16,19-1-31-16,-19 1-25 16,26-15-23-16,-7 5-17 0,10-2-17 0,3-1-17 0,4-1-20 0,5 3-33 15,-1 0-77-15,1 0-69 16,0 2-56-16,-1 1-44 0,-2 4-70 0,0 0-11 0,1-1-111 16,-12 3-927-16,-1 0-1122 15</inkml:trace>
  <inkml:trace contextRef="#ctx0" brushRef="#br0" timeOffset="110329.68">25367 9578 868 0,'0'0'620'0,"0"0"-139"0,0 0-54 0,0 0-60 0,0 0-75 0,5-15-9 15,-5 15-16-15,0 0-12 0,0 0-22 0,0 0-24 0,0 0-23 16,0 0-26-16,0 0-16 16,-5 15-17-16,5-15-16 0,-4 29-26 0,1-6-15 0,1 1-5 15,0 3-12-15,0 1-11 0,2 1-10 16,-2 1-4-16,1 3-9 0,1-2-7 0,0-1-6 16,1-3 0-16,-1-1-2 15,2-3-10-15,0-4 6 0,0-2 53 0,-2-17-67 0,2 26 46 16,-2-26-59-16,3 18 46 0,-3-18-74 0,0 0 34 0,0 0-54 15,0 0 55-15,0 0-34 16,0 0 14-16,0 0 8 0,0 0 6 0,-9-19 4 0,7-4-2 16,1-3-1-16,1-5 4 0,2-7 12 15,1-5 3-15,4-2 12 0,4-9 24 0,2 1-37 0,3 4 40 16,2 2-41-16,2 11 32 0,-1 3-36 16,1 3-11-16,2 4 18 0,-4 4-4 0,2 3 6 15,-2 5 1-15,-2 4 0 0,-1 3 2 16,-1 2 0-16,-14 5 3 0,23 1-1 0,-23-1-12 0,18 12 16 15,-18-12 39-15,6 23-47 0,-6-7 0 0,-6 6 2 16,-6 3-1-16,-5 1 0 16,3 1-39-16,-6 0 45 0,-5-2-17 0,0-2-12 0,-2-2-60 0,3-3-121 15,6-6-113-15,-2-2-162 16,7-3-684-16,13-7-909 0</inkml:trace>
  <inkml:trace contextRef="#ctx0" brushRef="#br0" timeOffset="110509.68">25994 9513 2089 0,'0'0'865'0,"0"0"-203"0,0 0-82 15,-11 5-95-15,11-5-120 0,0 0-75 0,0 0-59 16,0 0-44-16,0 0-31 0,0 0-30 16,15 10-27-16,-15-10-26 0,34 4-35 0,-7-2-24 0,11 1-124 15,3 0 12-15,5 1-111 16,4 1-115-16,-1-4-183 0,14 6-982 0,-15-1-1288 0</inkml:trace>
  <inkml:trace contextRef="#ctx0" brushRef="#br0" timeOffset="110659.81">26126 9893 1963 0,'0'0'863'0,"0"0"-218"0,0 0-138 0,0 0-103 16,0 0-86-16,0 0-81 15,27-3-50-15,-2 1-39 0,-2-1-39 0,13 0-14 0,4-1-24 16,5 1-21-16,0-2-53 0,4 2-60 0,2-2-105 0,12-4-133 15,-4-1-216-15,-1 0-838 16,-2 1-1089-16</inkml:trace>
  <inkml:trace contextRef="#ctx0" brushRef="#br0" timeOffset="110874.43">27279 9231 1688 0,'0'0'704'0,"0"0"-214"0,0 0-52 0,0 0-121 0,0 0-13 16,0 0-89-16,-16 5 48 0,16-5-1 16,0 0 6-16,-5 26-26 0,3-10-31 15,0 7-28-15,2 4-31 0,0 4-29 0,0 7-21 16,4 4-16-16,1 7-21 0,-1 14 15 0,2 4-27 0,-2-3-16 16,2-3-71-16,-1-13-112 0,1-4-66 15,0-4-108-15,0-7-116 0,0-7-191 16,-3-4-715-16,1-6-1078 0</inkml:trace>
  <inkml:trace contextRef="#ctx0" brushRef="#br0" timeOffset="111099.78">27384 9196 1508 0,'0'0'679'0,"-25"-4"-126"0,25 4-99 15,-15-2-3-15,15 2-88 0,0 0-6 0,-27 0-46 0,27 0-46 16,-18 2-36-16,18-2-45 16,-20 4-41-16,6 0-26 0,-4 3-19 0,-2 0-27 15,-1 4-18-15,0 1-21 0,-2 2-29 16,-2 3-112-16,4 0-88 0,0-1-168 0,7 1-216 0,0-3-797 16,1 3-1117-16</inkml:trace>
  <inkml:trace contextRef="#ctx0" brushRef="#br0" timeOffset="111279.76">27066 9969 1893 0,'0'0'757'0,"0"0"-214"16,0 0-107-16,0 0-84 0,15 10-36 16,-15-10-30-16,18 4-51 0,-18-4-19 0,25-1-24 15,-8 0-37-15,6-4-32 16,4 0-25-16,5-1-23 0,3 0-42 0,1-2-75 0,0 2-118 15,1-1-58-15,-4-3-163 0,-9 4-320 0,1-2-539 0,-2 0-982 16</inkml:trace>
  <inkml:trace contextRef="#ctx0" brushRef="#br0" timeOffset="112209.37">27884 9125 941 0,'4'-33'479'0,"-4"4"-92"16,-3 1-108-16,-1-4-21 15,-6 1-17-15,-4 1-110 0,-5 1 28 0,-4 5-71 0,-6 1 39 16,-2 2-7-16,-5 2 17 0,-11 0-25 16,4 8-14-16,-4 6-23 0,-3 6-8 0,-13 11-13 0,-4 15-9 15,-3 10-8-15,-17 20-60 16,2 11 53-16,1 9-51 0,4 10 88 0,1 7 42 15,8 10-2-15,6 5 41 0,8 1-59 0,12-2 31 0,15-5-14 0,20-20-64 16,16-2 57-16,15-6-26 16,16-7-21-16,24 6-4 0,13-12-11 0,12-12-6 0,8-11-6 15,-11-18-13-15,11-8-14 16,1-8-19-16,1-8-19 0,-1-7 14 0,-3-8 8 0,14-8 7 16,-28-1-3-16,-3-5 7 0,-8-5 2 15,-4-6-38-15,-7-6 45 0,-7-6-37 0,-6-8 32 0,2-22-26 16,-17 12 44-16,-6-6-44 0,-9-8 48 15,-9-1-40-15,-11-7 3 0,-12-22 4 0,-16 1-1 0,-8 1 6 16,-12 1 21-16,-11 3 13 0,-12 10-45 16,-10 15 5-16,-11 10-1 0,2 16 2 15,3 16-34-15,18 22-95 0,1 5-149 0,8 13-136 0,0 10-648 16,6 9-825-16</inkml:trace>
  <inkml:trace contextRef="#ctx0" brushRef="#br1" timeOffset="138989.17">4443 11226 589 0,'0'0'474'0,"0"0"-101"0,0 0-78 0,0 0-73 16,0 0 1-16,0 0-63 0,0 0 17 15,0 0-65-15,0 0 12 0,0 0-63 0,0 0 38 0,0 0-69 16,0 0 47-16,0 0-57 0,0 0 38 0,0 0-50 0,0 0 45 16,0 0-54-16,0 0 44 0,0 0-52 15,0 0 46-15,0 0-46 0,0 0 43 0,0 0-56 16,0 0 49-16,0 0-70 0,0 0 26 16,0 0-45-16,0 0-1 0,0 0-53 0,0 0-146 15,0 0-538-15,0 0-346 0</inkml:trace>
  <inkml:trace contextRef="#ctx0" brushRef="#br2" timeOffset="142969.43">3947 12016 475 0,'0'0'563'0,"-2"-25"-158"0,2 25-80 15,-2-23-71-15,2 23 6 0,-2-21-85 0,2 21 14 0,-4-21-90 16,4 21 28-16,-3-18-75 0,3 18 61 0,-4-19-52 15,4 19 40-15,-5-18-69 0,5 18 57 16,-4-16-97-16,4 16 89 0,-5-16-56 0,5 16 55 0,-4-14-60 16,4 14 50-16,-4-14-62 15,4 14 63-15,0 0-56 0,-7-18 53 0,7 18-50 0,0 0 50 0,-7-14-60 16,7 14 49-16,0 0-57 16,0 0 43-16,-5-13-54 0,5 13 54 0,0 0-59 15,0 0 52-15,0 0-54 0,0 0 51 16,0 0-52-16,0 0 49 0,-5-13-50 0,5 13 32 0,0 0-33 15,0 0 54-15,0 0-39 0,0 0 52 0,7 19-3 0,-7-19-2 0,9 24 2 16,-4-10-11-16,1 5-2 16,1 2-45-16,0 1 47 0,2 6-50 0,0 1 49 0,0 1-50 15,1 2 6-15,-1 3 3 0,0 1 1 16,0 2-2-16,0 2 11 0,-1 3 81 0,0 2-26 16,2 10 27-16,-2-7-7 15,0 7-13-15,0 0 24 0,0 2-54 0,-1 1-7 0,-1 0-4 16,0 0-6-16,-1 3-23 0,1-1 19 0,-1 0-18 0,0 1 19 15,-2 0-21-15,2 1 20 0,-1-1-7 16,1 0-2-16,-1 2 51 0,1-2-35 0,-1 2-3 16,1-1 1-16,-2 0 3 0,1 1 6 15,-1 1-5-15,2-1-2 0,-3 1 1 0,1 1-3 0,-1-2 2 16,-1 3 4-16,0-1 9 16,-1 0 27-16,0 1-42 0,-1-2-3 0,0 1-3 0,0-1 19 0,0 0-26 15,0-1 21-15,1 0-27 16,0 1 31-16,0-1-32 0,1-10 27 0,0 9-43 0,1-2 14 15,1 3-7-15,-1-3 12 0,2 2 5 0,0 0 14 16,-1 3-25-16,3-1 21 0,-1 2-3 16,0 0-2-16,0 0-2 0,1 0-22 0,-1 1 25 0,0 0-25 15,1 0 8-15,-1 1 20 0,1 3-4 16,0 1-3-16,1 1 7 0,-1 1-5 0,-1 1 18 0,-1-1-35 16,-1 0 3-16,0-2 0 15,0 0-23-15,-1 0 27 0,-1-3 0 0,1 2 0 0,-1 0 32 16,-1-2-41-16,0 1 34 0,0-1-41 0,-1-1 35 15,-1 0-44-15,2-2-1 0,0-1-4 0,0-1 6 16,0-12-3-16,0 1-7 0,0 0-1 0,2-1-44 16,-2-1-16-16,1-1-33 0,-1-2-32 0,0-2-52 15,-1-2-46-15,1-4-30 0,-2-2 10 16,0-3-5-16,-1-7-125 0,-2-3-439 0,1-3-441 16</inkml:trace>
  <inkml:trace contextRef="#ctx0" brushRef="#br2" timeOffset="144209.26">3753 11621 397 0,'0'0'506'0,"0"0"-131"0,0 0-91 16,0 0-65-16,0 0-55 0,0 0-38 16,8-10-39-16,-8 10-20 0,0 0-11 0,0 0-1 15,0 0-8-15,0 0-16 16,0 0-7-16,0 0-3 0,0 0-1 0,0 0-1 0,0 0 2 15,0 0 24-15,0 0 18 0,0 0 8 0,15 7 3 0,-15-7 1 16,0 0 8-16,0 0 4 0,0 21 1 16,0-21 44-16,-4 19-50 0,4-19 43 0,-7 28-49 15,1-8 47-15,-2-1-63 0,-2 3 45 16,-2 4-55-16,-1 2 39 0,-2-3-61 0,1 4-6 0,-1-1-3 16,1-3-9-16,-1 0-2 15,3-7 2-15,1 2-3 0,0-4-1 0,3-3-2 0,1-1-1 16,7-12-4-16,-10 14-1 0,10-14-1 15,0 0-2-15,0 0 0 0,0 0 0 0,0 0-1 0,0 0 40 16,9-28-63-16,1 9 16 0,1-7-47 0,2-1 57 0,0-1-54 16,0 1 51-16,-1-1-45 0,-1 1 54 15,2 3-54-15,-4 3 9 0,0 0 14 0,1 1 5 0,-1 0 3 16,-2 2 2-16,3 0 4 16,-4 3 4-16,0 3 1 0,-2-2 3 0,-4 14-3 0,8-19 4 15,-8 19 10-15,5-17 3 16,-5 17 0-16,4-16 0 0,-4 16 20 0,2-15 2 15,-2 15 2-15,0 0 6 0,0-19-2 0,0 19-3 0,0 0-7 16,0-24-2-16,0 24-2 0,0 0-5 16,-2-17-7-16,2 17-3 0,0 0 8 0,0 0-3 0,-1-17 5 15,1 17-8-15,0 0 2 0,0 0 3 16,0 0 5-16,0 0 5 0,-3-20 4 0,3 20 3 0,0 0 4 16,0 0-1-16,0 0 0 15,0 0-7-15,0 0-3 0,0 0-3 0,0 0-2 0,0 0 6 16,0 0 18-16,6-13 14 0,-6 13 15 0,0 0 0 0,19 4 7 15,-19-4-6-15,28 8-4 0,-7-3-10 16,2 1-11-16,0 0-10 0,2 0-6 0,0 0-2 16,5 3-11-16,-4-1-5 0,0-3-8 15,3 4-11-15,-6 0-83 0,0-2-152 0,-3 0-116 0,-7 4-366 16,3 2-329-16,-3 2-803 16</inkml:trace>
  <inkml:trace contextRef="#ctx0" brushRef="#br2" timeOffset="149799.18">4273 17355 1157 0,'0'0'574'0,"0"0"-144"0,0 0-89 0,-15-4-89 16,15 4-61-16,0 0-40 15,0 0-31-15,0 0-27 0,-13 11-4 0,13-11-30 0,-4 17 2 16,4-17-24-16,-2 29 1 16,2-10-18-16,1 6-1 0,1 3 0 0,2 9-5 0,0 2-5 0,0 3-2 15,1 0 10-15,-1 2-15 16,2 1 0-16,-3 0-1 0,1 1 1 0,-1 1 0 0,-1 0 19 15,0 1-25-15,-1 1 9 0,-2 2-16 0,-1-3-30 0,-3-2-88 16,-1 2-14-16,-2-4-55 16,0-2-101-16,-2-3-557 0,3-6-450 0</inkml:trace>
  <inkml:trace contextRef="#ctx0" brushRef="#br2" timeOffset="151189.26">3602 17705 503 0,'0'0'394'15,"0"0"-43"-15,0 0-104 16,-9 8-19-16,9-8-38 0,0 0-21 0,0 0-14 0,0 0-8 16,0 0-3-16,-12 9-18 0,12-9-9 15,0 0-20-15,0 0-5 0,0 0-26 0,0 0-11 0,0 0-18 16,0 0-2-16,0 0-13 0,0 0-2 0,0 0-7 15,0 0 2-15,0 0-4 0,0 0 1 16,4 18-10-16,-4-18 6 0,14 8-1 0,-14-8 9 16,23 8-8-16,-9-3 17 0,3-1-13 15,4 0 40-15,3 0-11 0,0 0 3 0,1-2-14 0,0-1 2 16,1 0-12-16,1-1-3 16,1 2-5-16,0-2-2 0,0-2 1 0,1 1 3 0,0 0-2 15,0-1-5-15,0-1 1 0,1 0-2 16,5-1 20-16,1 1 9 0,1 0 12 0,-1-3-10 15,4 1 9-15,-1 1-17 0,0-1-2 0,1 1-2 0,1-2-6 16,0 2-1-16,0 0-3 0,0-1 0 16,0 2 5-16,2 0 6 0,1 2 30 0,1-1 8 0,4-1 6 15,4 1-10-15,10-4-15 0,2-3-3 16,4 0-8-16,0-2 0 0,5-2-5 0,-1-1-16 16,3-1-2-16,0-3-11 0,3 1 11 15,1-2-4-15,3 0 3 0,2-4-11 0,2 3 8 0,20-5-8 16,-21 4 7-16,1 2-9 0,-1-1 7 0,2 2-8 0,-2 2 9 15,3-1-6-15,0 3 11 16,2 1-8-16,-1 1-1 0,1 1-3 0,-2 1 3 16,-1 1 3-16,1 1 0 0,0-1-10 15,0 1 8-15,2 1 3 0,0-1-2 0,1 0-1 0,2 0 0 16,0 0 1-16,2 0 7 0,-2-2-2 16,1 2-9-16,1-2-8 0,2 2 14 0,-1-3-1 15,1 3 1-15,0-3-1 0,-1 2-1 16,1 1 1-16,0-1-2 0,-2 3-7 0,0-1 11 0,0 0 0 15,1 0-4-15,0 1 7 0,2 2 0 0,-3-2-11 0,-1 2 2 16,0 0-13-16,-1 0 16 16,-1-2-8-16,0 4 10 0,0-2-3 0,1 1-1 0,-2-1 0 15,-2 2 1-15,0-1-10 0,-2 2 11 16,-2 0-10-16,0 2 21 0,-1-1-12 0,1 0 10 0,0 3-7 16,-3-1 15-16,0 0-15 15,0 2 18-15,-3-1-18 0,-1 1 16 0,-2-1-19 0,1 2 18 0,-4 0-16 16,1 0 13-16,0 1-17 0,-1-2 17 0,-1 0-18 15,0 1 26-15,1 0-24 16,-2-2 11-16,0 1-18 0,1-2 21 0,-2 0-16 0,1-1 21 16,0 1-20-16,-1-2 22 0,3 0-22 15,-1 0 44-15,0-3-51 0,2 3 22 0,-1-2-21 16,-2 1 21-16,4 0-16 0,-2-2 24 16,1 1-34-16,-2 1 29 0,1 0-30 0,3-1 24 0,-1 0-21 15,1 1 25-15,1-1-23 16,1 0 21-16,0 1-25 0,-1 0 25 0,1-1-24 0,-3 1 25 0,3-1-25 15,-3 2 25-15,3 0 5 0,-1-1-33 0,3 1 24 16,-2 0-25-16,0 0 27 0,1-1-24 16,-3 2 25-16,1-1-24 0,-3 0 25 0,2 1-25 0,-2-1 26 15,-1 0-27-15,3 0 27 16,-3-1-26-16,0 1 25 0,-1-1-17 0,-1 1 24 0,-1-3-33 16,-2 1 30-16,-2 1-34 0,-2-2 32 15,-11 1-28-15,-1 1 5 0,-1-1 4 0,0 1 0 0,-1-1 27 16,-3 1-31-16,0 1 27 0,-3-2-30 0,-1 2 28 0,-4 0-34 15,-7 0 35-15,-3 2-39 16,-2-2 2-16,-2 1-60 0,-6-1-34 0,-20 0-53 16,24 0-152-16,-24 0-29 0,0 0-213 15,0 0-442-15,0 0-721 0</inkml:trace>
  <inkml:trace contextRef="#ctx0" brushRef="#br2" timeOffset="151769.28">15925 16958 181 0,'0'0'667'0,"-21"-2"-113"0,21 2-151 0,-21-1-40 15,21 1-71-15,-23-4-30 0,23 4-60 0,-21-4 0 16,21 4-16-16,-16-4-12 16,16 4-7-16,-15-4-12 0,15 4 2 0,0 0-21 0,-16-5-3 15,16 5-35-15,0 0-2 0,0 0-33 16,-16-3 0-16,16 3-28 0,0 0 10 0,0 0-13 0,0 0 15 16,0 0-15-16,0 0 17 15,19 14-35-15,-6-8 24 0,6 2-30 0,0 1 21 0,1 2-26 16,2-3 20-16,1 2-24 0,3 1 22 0,1-1-25 0,-3-1 22 15,1 0-25-15,-2-2 24 16,0 1-19-16,0-3 24 0,-2 1-34 0,0 0 28 0,-5-1-30 16,-1-2 25-16,-15-3-23 0,21 5 34 15,-21-5-11-15,17 6 46 0,-17-6-11 0,0 0 52 0,15 9-31 16,-15-9 12-16,0 0-38 16,-4 28 22-16,-6-10-32 0,-9 6-4 0,-5 2-6 0,-8 6 1 15,-5 3-10-15,-4 1-5 0,-3-1-3 16,1-1-16-16,0-1-87 0,0-3-115 0,4-3-133 0,7-8-90 15,0-5-890-15,7-2-1061 0</inkml:trace>
  <inkml:trace contextRef="#ctx0" brushRef="#br2" timeOffset="154109.4">16007 17469 830 0,'0'0'739'0,"0"0"-174"0,0 0-117 0,-15-7-116 0,15 7-52 16,-12 8-12-16,12-8-1 0,-18 18-34 15,8-2-14-15,-1 3-64 0,-1 0-1 0,0 6-46 0,-2 3-7 16,2 0-15-16,1 1-24 0,-1 0-8 15,2 1-12-15,0-2-14 0,1 0-6 0,0 0-7 16,2-4-5-16,1-1-8 0,-3-3-5 0,5-1-2 0,0-2-8 16,4-17-41-16,-8 21-32 0,8-21-34 15,0 0-20-15,-10 11 4 0,10-11 23 16,0 0 19-16,-3-24 18 0,3 4 15 16,4-7 10-16,1-10 12 0,2 1 9 0,2-1 14 0,0 1 2 15,3 3 21-15,0 2 3 0,0 4 15 16,-2 5 5-16,-1 3 7 0,1 4-2 0,-3 4 4 0,1 1 3 15,-8 10 4-15,17-14 9 0,-17 14 2 0,16-2 11 0,-16 2-10 16,21 5 14-16,-10 3-31 16,5 4 9-16,-4-1-25 0,2 5 9 0,-1 1-19 0,2 5 9 15,-2-3-5-15,2 4-5 16,-3-4-13-16,0 2-2 0,-1-2-44 0,0-1-100 0,-1-1-120 0,-1-1-77 16,-9-16-45-16,11 19-646 15,-11-19-776-15</inkml:trace>
  <inkml:trace contextRef="#ctx0" brushRef="#br2" timeOffset="154579.46">15988 17717 836 0,'0'0'646'0,"-23"-2"-150"0,23 2-100 0,-17-1-91 16,17 1-80-16,0 0-43 0,0 0-36 0,0 0-29 16,0 0-23-16,0 0-18 0,22-10-17 0,-1 2-11 0,6-2-13 15,2-3-19-15,2-2-38 16,1-1-60-16,0 1-3 0,-1-4-70 0,0 0 54 0,-2 1-25 15,-1-1 52-15,-2 1-13 0,-3 1 60 0,-9 5-16 16,1 1 109-16,-6 3-7 0,-9 8 70 16,8-13-2-16,-8 13 27 0,0 0 5 0,0 0 18 15,-19-4 8-15,3 9 36 0,-4 2-20 16,-1 3-13-16,-6 3-8 0,1 0 1 0,2 1 4 0,6-3-56 16,1 2 0-16,4-1-48 15,1 2 2-15,5 0-40 0,3 0 10 0,4-14-36 0,0 24 11 0,0-24-40 16,10 23-12-16,0-14-96 0,4-1-23 0,0-4-20 15,5-2-9-15,1-4 22 0,2-2 29 16,4 0 26-16,-4-1 20 0,-6 2 12 0,1-2 8 0,-17 5 15 16,23-2 5-16,-23 2 14 15,19 1 10-15,-19-1 19 0,17 11 3 0,-9 0-7 0,-2 1 2 0,1 8 1 16,-3 2-9-16,-1 2 6 16,-1 1-1-16,-3 1 1 0,1 4-3 0,0-1 1 0,-1 6-1 15,-1 1 7-15,0-3-7 16,-4 2 0-16,0-2-5 0,-3 0 7 0,-3-1-3 0,-1-1 5 15,-2-1-6-15,-3-3 2 0,1-3-4 0,-1-2 2 16,1-7-5-16,1-4-20 0,1-4-46 16,15-7-63-16,-20 2-31 0,20-2-30 0,-18-17-51 0,12-4 20 15,4-4-51-15,4-12-135 16,4-3-375-16,7-2-321 0</inkml:trace>
  <inkml:trace contextRef="#ctx0" brushRef="#br2" timeOffset="154909.46">16536 17698 342 0,'0'0'693'0,"20"-6"-161"15,-20 6-125-15,14-3-50 16,-14 3-40-16,0 0-54 0,17 3-34 0,-17-3-38 0,0 0-38 16,12 6-32-16,-12-6-22 15,0 0-21-15,0 0-16 0,0 0-8 0,17 2-5 16,-17-2-8-16,10-8-10 0,-2-3-7 0,1 2-6 16,0-4 4-16,0 0 3 0,-2 0 3 0,-1 1 21 0,-6 12 34 15,9-22 17-15,-9 22 15 16,2-16 10-16,-2 16-8 0,0 0 1 0,-3-17-29 0,3 17 6 15,0 0 0-15,-15-5 15 0,15 5 24 0,-17 6-22 0,17-6 11 16,-21 14-40-16,9 0 10 0,0 2-35 16,2 2 7-16,3 1-14 0,0 0-9 0,4 3-6 0,2-5-6 15,2 3-13-15,3-1-8 16,4 0-10-16,1-3-6 0,2-1-6 0,3-4-22 0,2-1-9 16,0-3 8-16,4-4-73 0,1-2 37 15,2-5-14-15,2-2 40 0,5-5-70 0,-1-3-24 16,-1-1-61-16,-3-3-77 0,1-1-56 0,-2 0-107 15,-3-4-201-15,0 0-363 0,-2 3-728 16</inkml:trace>
  <inkml:trace contextRef="#ctx0" brushRef="#br2" timeOffset="155519.44">15862 17369 535 0,'-14'-15'547'0,"-4"2"-94"0,0 1-113 0,0 3-60 15,-2 3-52 1,3 4-43-16,-2 2-51 0,-3 6-18 0,-6 7-16 0,1 10 35 0,-6 10-18 16,1 11 32-16,1 12-15 0,2 6-3 15,6 9-10-15,2 4-8 0,4 4-16 0,9 1-15 0,7-3-18 16,9-3-6-16,10-6-14 16,11-4-8-16,9-5-3 0,10-8-16 0,8-9-31 0,6-8-73 15,3-12-93-15,4-9-25 0,5-7-42 16,2-8-13-16,-6-10-253 0,5-9-299 0,-4-10-373 15</inkml:trace>
  <inkml:trace contextRef="#ctx0" brushRef="#br2" timeOffset="155769.43">16972 17044 1088 0,'0'0'511'16,"0"0"-113"-16,0 0-101 0,0 0-51 0,0 0-71 0,14 15-40 15,-1-1-33-15,1 3-14 0,4 5-18 16,1 3-13-16,-1 5 4 0,2 1-29 0,-3 4 13 16,2 2-34-16,0 8 25 15,-6-4-33-15,-2 1 24 0,-4 2-31 0,-2 1-2 16,-1 1 4-16,-4 1 6 0,-2 0-7 0,-4 0-2 16,-4 10 4-16,-4 0 1 0,-4-1 0 0,-2-2 23 0,-4 0-29 15,-3-2 26-15,-2-2-15 16,-3-2-37-16,-6-3-23 0,4-1-80 0,0-4 24 0,-2 0-70 15,1-7-170-15,6-8-406 0,4-5-282 0</inkml:trace>
  <inkml:trace contextRef="#ctx0" brushRef="#br2" timeOffset="160699.66">3517 12459 1346 0,'-18'5'561'0,"18"-5"-64"0,0 0-170 0,-18 4-28 16,18-4-110-16,0 0 53 16,0 0-24-16,0 0 47 0,-17 4 2 0,17-4 16 0,0 0-11 15,0 0-11-15,0 0 13 16,0 0-51-16,0 0 20 0,0 0-54 0,17 2-33 0,-17-2-26 0,23 1-9 16,-23-1-13-16,41-2-12 15,-11-2-18-15,8-1-12 0,4-5-19 0,11-5-10 0,4-6-5 16,1-1-9-16,5-3-1 0,0-2-9 0,1-1-10 0,0 2-2 15,-2 2-6-15,-2 4-4 16,-1 1-2-16,-5 4-26 0,-12 4-59 0,-2 1-74 0,-6 3-65 0,-7 3-34 16,-4 1-39-16,-5 1-97 15,-18 2-23-15,21 0-179 0,-21 0-668 0,0 0-1013 16</inkml:trace>
  <inkml:trace contextRef="#ctx0" brushRef="#br2" timeOffset="161309.29">3015 12475 1084 0,'-22'-11'613'0,"22"11"-131"0,-17-11-83 0,17 11-100 0,-13-7-50 15,13 7-23-15,0 0-17 0,-14-10-5 16,14 10-9-16,0 0-10 0,0 0-8 0,-11-8-10 0,11 8-20 15,0 0 32-15,0 0 5 0,0 0 50 0,0 0-35 0,1 18 20 16,-1-18-56-16,10 26 14 16,-3-7-41-16,-1 4-30 0,0 0-16 0,1 1-23 0,-3 1-13 15,1 1-12-15,-2-1 18 16,1 0-40-16,-2 0 26 0,0-2-46 0,-1-4 26 0,0-1-52 0,-1-18-14 16,0 26-97-16,0-26-54 15,-2 18-60-15,2-18-49 0,0 0 23 0,-8 12-54 0,8-12 67 16,0 0-17-16,-16-13 68 0,10 0-12 0,-2-4 86 0,3-3-13 15,-1-4 66-15,3 1-26 0,-1-4 69 16,3 1-44-16,-1-2 17 0,2 0 22 0,1 0 2 0,0 1 30 16,1 0 29-16,1 2 29 15,-1 1 31-15,-1 5 35 0,1 3 23 0,-2 16 22 16,1-27 17-16,-1 27-1 0,1-16-5 16,-1 16-6-16,0 0-19 0,2-17 7 0,-2 17-21 0,0 0 45 15,0 0-20-15,0 0-27 16,0 0-22-16,-14 6-18 0,4 7-16 0,-3 4-36 0,-5 4 16 15,-2 3-33-15,1-1 21 0,-7 2-34 0,5-1-7 0,2-1-9 16,-1-1-48-16,6-6-86 16,-1 1-82-16,3-5-143 0,12-12-22 0,-14 15-211 0,14-15-520 15,0 0-875-15</inkml:trace>
  <inkml:trace contextRef="#ctx0" brushRef="#br2" timeOffset="161498.32">2771 12808 1336 0,'0'18'630'0,"0"-18"-138"16,0 0-123-16,0 18-53 0,0-18-21 0,0 0-20 0,0 0-7 16,4 16 17-16,-4-16-21 0,10 8 2 15,-10-8-58-15,22 4-6 0,-4-3-59 0,5-3-4 0,6-3-51 16,6-2 4 0,1-3-86-16,0 0-90 0,1-4-61 0,-1 1-84 0,-2-2-138 15,-2 1-218-15,-2 3-674 16,-6 4-1000-16</inkml:trace>
  <inkml:trace contextRef="#ctx0" brushRef="#br2" timeOffset="164299.56">3414 18115 404 0,'0'0'759'0,"0"0"-219"16,0 0-130-16,-19 2-85 0,19-2-78 0,0 0-64 0,-10 12-35 15,10-12-29-15,0 0-13 0,-4 16-33 16,4-16 2-16,0 0-24 0,4 22 3 0,-4-22-28 16,8 16 6-16,-8-16-15 0,14 9 19 15,-14-9 9-15,18 6 14 0,-18-6-13 0,22 0 6 0,-22 0-15 16,27-4-7-16,-12 0-3 0,-15 4-3 0,25-5-6 15,-25 5 3-15,20-5 3 0,-20 5 5 16,15-3 8-16,-15 3 1 0,0 0-2 0,17-4 13 16,-17 4 6-16,0 0 21 0,0 0 12 15,12-11-17-15,-12 11-8 0,0 0 5 0,-3-14 7 0,3 14 4 16,-7-15-25-16,7 15 42 0,-14-13-42 16,14 13 32-16,-18-10-4 0,18 10-15 0,-22-6-12 0,22 6-10 15,-24-2-40-15,24 2 46 16,-22 2-58-16,22-2 27 0,-22 4-37 0,22-4 26 0,-18 4-42 15,18-4-2-15,0 0-106 0,-16 7-59 0,16-7-67 0,0 0-109 16,0 0 13-16,-5 12-197 0,5-12-418 16,0 0-675-16</inkml:trace>
  <inkml:trace contextRef="#ctx0" brushRef="#br2" timeOffset="170029.35">4547 17539 62 0,'-16'-3'119'0,"16"3"13"0,0 0-13 0,0 0 13 0,0 0 13 0,0 0 22 15,0 0 39-15,0 0 18 0,0 0-23 16,0 0-38-16,0 0-26 0,0 0-37 0,0 0-3 16,0 0-22-16,0 0-14 0,0 0-7 15,0 0-13-15,0 0-6 0,0 0-7 0,0 0-7 0,0 0-5 16,0 0-1-16,0 0-3 0,0 0-24 16,0 0 24-16,0 0 31 0,0 0-46 0,0 0 15 0,0 0 18 15,0 0-35-15,0 0 31 16,0 0-38-16,0 0 35 0,0 0-37 0,-11-7 34 0,11 7-64 15,0 0 59-15,0 0-22 0,0 0 38 0,0 0-35 0,0 0 41 16,0 0-42-16,0 0 45 0,0 0-45 16,0 0 46-16,0 0-48 0,0 0 35 0,0 0-36 15,0 0 36-15,0 0-42 16,0 0 43-16,0 0-42 0,0 0 41 0,0 0-49 0,0 0 54 16,0 0-45-16,0 0 51 0,-10-10-49 15,10 10 52-15,0 0-48 0,0 0 26 0,0 0-20 0,0 0 55 16,0 0-60-16,0 0 51 0,0 0-39 0,0 0 39 0,0 0-47 15,0 0 56-15,0 0-47 16,0 0 38-16,0 0-47 0,0 0 42 0,0 0-46 0,0 0 34 16,0 0-37-16,0 0 34 15,0 0-37-15,0 0 34 0,0 0-37 0,0 0 40 0,0 0-52 16,0 0 52-16,0 0-44 0,0 0 41 16,0 0-51-16,0 0 52 0,0 0-44 0,0 0 41 0,0 0-42 15,0 0 43-15,0 0-41 0,0 0 40 16,21 0-40-16,-21 0 33 0,0 0-39 0,0 0 50 0,0 0-42 15,20-2 41-15,-20 2-41 0,0 0 41 0,0 0-43 0,21-3 40 16,-21 3-40 0,0 0 35-16,19-3-32 0,-19 3 17 0,0 0-12 0,19-3 46 15,-19 3-51-15,0 0 48 0,19-3-34 16,-19 3 32-16,0 0-39 0,19 0 36 0,-19 0-40 0,0 0 33 16,19-1-32-16,-19 1 33 15,0 0-29-15,0 0 31 0,23 0-44 0,-23 0 60 16,0 0-9-16,17-3 28 0,-17 3-19 0,0 0 12 0,19-2-24 0,-19 2 16 15,0 0-16-15,19-4 5 0,-19 4-1 16,0 0 16-16,20-4-14 0,-20 4 3 0,0 0-17 0,18-4 4 16,-18 4-12-16,0 0 10 15,0 0-17-15,22-3 13 0,-22 3-16 0,0 0 13 0,14-4-15 16,-14 4 13-16,0 0-12 0,15-4 6 16,-15 4 6-16,0 0 1 0,0 0 3 0,21-4-1 0,-21 4 1 15,0 0-2-15,14-6 0 16,-14 6-1-16,0 0 2 0,17-7-1 0,-17 7 1 0,0 0-2 15,17-5-1-15,-17 5-3 0,0 0-5 0,17-4-2 16,-17 4 4-16,0 0-1 0,17-2-1 16,-17 2-1-16,0 0 0 0,16-3 1 15,-16 3-2-15,0 0 0 0,0 0-1 0,19-3 0 16,-19 3 2-16,0 0-1 0,0 0 6 0,21-5-14 16,-21 5 8-16,0 0 1 0,17-1 9 15,-17 1-2-15,0 0 3 0,17-5-6 0,-17 5 9 0,0 0-5 0,15-2 34 16,-15 2-36-16,0 0 5 0,16-4-4 15,-16 4 32-15,0 0-38 0,16-2 2 0,-16 2 1 16,0 0 2-16,17-4 5 0,-17 4 3 0,0 0 1 16,17-4 3-16,-17 4 11 0,14-6-7 15,-14 6 11-15,14-4-9 0,-14 4 10 0,15-6-17 0,-15 6 12 0,15-6-22 16,-15 6 16-16,17-6-15 16,-17 6 19-16,17-6-18 0,-17 6 13 0,16-6-16 0,-16 6 7 15,19-7-13-15,-19 7 12 0,18-6-15 16,-18 6 12-16,16-6-15 0,-16 6 23 15,17-4-27-15,-17 4 17 0,15-4 29 0,-15 4-38 0,16-5 7 0,-16 5 23 16,14-3-23-16,-14 3 21 16,0 0-26-16,20-6 19 0,-20 6-24 0,0 0 22 0,19-3-24 15,-19 3 30-15,0 0-27 0,20-2 16 16,-20 2-24-16,0 0 30 0,22-3-28 0,-22 3 27 0,0 0-21 16,22-2 35-16,-22 2-20 15,17-1 4-15,-17 1 5 0,17-3 5 0,-17 3 5 0,17-3 2 16,-17 3-1-16,18-2-2 0,-18 2-1 0,17-3 26 0,-17 3-42 15,18-3 25-15,-18 3-31 0,16-3-1 16,-16 3-6-16,0 0 0 0,23-2 1 0,-23 2-3 16,0 0 1-16,21-5-1 0,-21 5 2 15,0 0-1-15,18-3 1 0,-18 3 0 0,0 0-1 0,20-4 2 16,-20 4 1-16,0 0 7 0,19-3 22 16,-19 3-29-16,0 0 12 0,17-3 0 0,-17 3-1 0,0 0-1 15,18-5 3-15,-18 5-2 16,0 0-1-16,15-5-4 0,-15 5 0 0,0 0-3 0,17-3 3 15,-17 3-5-15,0 0 0 0,16-4 6 0,-16 4 13 16,0 0-23-16,17-4 24 0,-17 4-33 16,0 0 25-16,15-4-25 0,-15 4 25 0,0 0-27 15,16-6 28-15,-16 6-28 0,0 0 28 16,13-6-28-16,-13 6 30 0,0 0-30 0,0 0 26 0,18-6-23 16,-18 6 20-16,0 0-25 15,0 0 31-15,14-5-28 0,-14 5 21 0,0 0-26 0,0 0 25 16,0 0-23-16,16-7 24 0,-16 7-24 0,0 0 24 0,0 0-26 15,0 0 36-15,15-6-35 0,-15 6 25 16,0 0-20-16,0 0 20 0,16-7-23 0,-16 7 22 0,0 0-18 16,13-6 26-16,-13 6-32 0,0 0 27 15,15-7-25-15,-15 7 25 0,0 0-25 0,15-9 26 16,-15 9-12-16,14-7 24 0,-14 7-27 16,13-8 27-16,-13 8-27 0,16-7 24 0,-16 7-26 0,19-7 22 15,-19 7-22-15,18-9 26 16,-18 9-24-16,19-7 18 0,-19 7-23 0,20-9 21 15,-20 9-24-15,21-8 23 0,-21 8-2 0,20-8-2 0,-20 8-4 0,21-8-1 0,-21 8 5 16,21-7-3 0,-21 7-5-16,19-9-3 0,-19 9-18 0,19-8 27 0,-19 8-2 15,16-7-4-15,-16 7 0 0,15-7-1 16,-15 7-4-16,15-7 5 0,-15 7 0 0,14-7-2 0,-14 7 1 16,13-8 9-16,-13 8-8 15,15-7-3-15,-15 7 0 0,13-8-21 0,-13 8 26 0,14-9-23 16,-14 9 28-16,13-8-21 0,-13 8 19 0,13-9-23 0,-13 9 24 15,13-11-21-15,-13 11 22 0,11-8-21 16,-11 8 22-16,16-12-22 0,-16 12 28 0,14-12-29 16,-14 12 23-16,15-11-22 0,-15 11 23 15,14-14-23-15,-14 14 26 0,16-13-23 0,-16 13 20 16,15-15-25-16,-15 15 24 0,17-15-23 0,-17 15 24 16,15-14-24-16,-15 14 24 0,16-13-23 0,-16 13 24 0,16-14-21 15,-16 14 24-15,16-14-28 16,-16 14 3-16,14-13 3 0,-14 13 1 0,16-14 1 0,-16 14-1 15,14-13 9-15,-14 13-3 0,15-15-3 0,-15 15-1 0,14-15 3 16,-14 15-1-16,14-15-1 16,-14 15 2-16,14-15 1 0,-14 15-4 0,13-15 5 15,-13 15-1-15,11-13 4 0,-11 13-1 16,10-14-6-16,-10 14-22 0,11-11 31 0,-11 11-25 0,11-14 26 16,-11 14-2-16,11-13 4 15,-11 13-2-15,12-16-6 0,-12 16 1 0,12-15-1 0,-12 15-2 0,12-17 2 16,-12 17-1-16,10-17 1 0,-10 17 0 0,11-16 2 0,-11 16-1 15,10-17-3-15,-10 17 0 16,10-19 0-16,-10 19 0 0,9-17 0 0,-9 17 25 0,7-16-25 16,-7 16 16-16,8-16-24 0,-8 16 26 15,7-17-27-15,-7 17 22 0,7-16-24 0,-7 16 28 16,7-20-26-16,-7 20 20 0,10-21-22 16,-10 21 24-16,8-21-26 0,-8 21 29 0,10-23-23 0,-10 23 16 15,9-24-20-15,-9 24 22 0,9-22-22 16,-9 22 22-16,8-23-22 0,-8 23 22 0,8-22-21 15,-8 22 22-15,8-22-20 0,-8 22 19 0,7-20-23 0,-7 20 24 0,7-20-23 16,-7 20 25-16,5-19-25 16,-5 19 26-16,6-19-22 0,-6 19 17 0,7-21-22 0,-7 21 24 15,6-21-24-15,-6 21 2 0,5-23 2 16,-5 23 2-16,7-23-1 0,-7 23 6 16,6-23 2-16,-6 23-5 0,9-26 4 15,-9 26-1-15,7-22 5 0,-7 22-1 0,7-23-5 0,-7 23 2 16,7-22 0-16,-7 22 0 0,7-24-27 0,-7 24 32 0,7-23-27 15,-7 23 32-15,7-26-30 16,-1 12 21-16,-2 1-16 0,2 0 30 0,-1-1-4 0,1 0-1 0,-1 0-2 16,0 0 2-16,0 0-2 15,1 2-3-15,-1-2-2 0,-1 1 4 0,1-1 6 0,-5 14 6 16,9-26-1-16,-9 26-2 0,9-26-2 16,-4 11-2-16,0 1-1 0,-1 0 1 0,1 0 0 0,-1-2-8 15,2 3 0-15,-2-1 0 16,1-2-1-16,-1 2 0 0,0-1 3 0,1 1 1 0,-1-1-6 15,1 1 3-15,-1 0 0 0,0-1 0 0,0 1 2 0,0-1 2 16,-1 0-2-16,1 2-1 0,1-2 1 16,-1 1 4-16,0 0-2 0,0 0-6 15,-1-1-1-15,2 0-1 0,-2 1 1 0,2-1-28 16,1 0 37-16,-2 0-30 0,1-1 30 0,0-3-30 0,0 4 33 16,-1 2-31-16,2-1 5 0,-2 0 3 15,0 0 2-15,-4 14 2 0,6-24 2 0,-6 24 3 0,7-22 0 16,-7 22 2-16,8-22 0 0,-8 22 0 0,6-22 0 15,-6 22 3-15,7-21 24 16,-7 21-31-16,7-22 27 0,-7 22-34 0,6-23 33 0,-6 23-32 16,8-22 29-16,-8 22-35 0,6-24 34 15,-6 24-33-15,6-23 31 0,-6 23-30 0,7-23 29 16,-7 23-31-16,6-23 33 0,-6 23-33 16,7-22 33-16,-7 22-31 0,7-22 36 0,-7 22-38 0,6-23 28 15,-6 23-25-15,6-21 30 16,-6 21-32-16,7-23 32 0,-7 23-29 0,5-25 31 15,-5 25-35-15,6-23 31 0,-6 23-32 0,6-25 34 0,-6 25-33 0,7-27 35 0,-2 13-34 16,0-3 32-16,-2 3-32 16,2-1 31-16,2-4-33 0,-2 0 39 0,3 0-38 0,-3 0 32 15,1-1-33-15,-1 2 5 0,1-1 2 16,-1 1 3-16,1 2 2 0,-2-1 1 0,0 3 7 16,0-3 8-16,-1 2 8 0,1-1-2 15,-4 16 8-15,5-25-6 0,-5 25 3 0,7-30-8 0,-5 15 5 16,-2 15-10-16,5-30 5 0,-3 16-2 0,1-1-1 0,1 0-3 15,0-2 4-15,0 2-2 16,0-2-1-16,2-2-6 0,-1 0 1 0,1 0-2 0,0 0 3 16,-1 2 37-16,1 1-36 0,-2-1 38 15,0 1-39-15,0 0 34 0,0 0-42 0,0 0 36 0,-1-1-43 16,2 2 39-16,-1-2-43 0,-1 1 40 16,1-2-42-16,-1 2 39 0,2-4-41 0,-1-1 41 0,0 2-42 15,1 2 45 1,0-1-43-16,-1-5-1 0,1 4 4 0,1 2 1 0,-2-1 5 15,2 3-1-15,-2-2 6 0,1 2-1 0,-1-1-1 0,1 2 1 16,-1 0 1-16,0-1 1 0,1 0-1 16,-1 2 1-16,-4 13 0 0,7-24 1 0,-7 24-10 15,7-24 11-15,-7 24-10 0,8-23 14 16,-8 23-11-16,7-24 16 0,-7 24-16 0,9-25 9 0,-4 13-2 16,0-1 0-16,0-1 0 15,1 2 0-15,-6 12 0 0,10-22 4 0,-10 22-4 0,10-20 0 0,-10 20-3 16,12-21 0-16,-12 21 1 0,11-19 1 0,-11 19-1 0,11-20 1 15,-11 20 0-15,12-19 0 16,-12 19 0-16,13-21 37 0,-4 10-41 0,-1-2 4 0,-1 2 35 16,0-1-42-16,1-1 32 15,3-2-42-15,-1 0 44 0,0-1-46 0,1 2 40 0,-1-3-40 16,0 3 39-16,-1 0-38 0,-1 3 39 16,-1-1-42-16,2 0 42 0,-2 1-42 0,0 0 42 0,0 1-41 15,-7 10 42-15,15-23-37 16,-15 23-2-16,13-19 40 0,-7 8-41 0,2-1 45 0,-1 2-41 15,0-2 39-15,1-1-48 0,1 1 6 0,-1-1 2 0,0 1 3 0,0-1 3 16,1 1 1-16,-2-1 8 16,0 2-4-16,1 0 1 0,-8 11-1 0,13-20 1 0,-13 20-2 15,12-16 4-15,-12 16-1 0,11-17 1 16,-11 17 0-16,10-15 0 0,-10 15 1 0,8-14 0 0,-8 14 0 16,9-13-1-16,-9 13-9 15,10-13 16-15,-10 13-16 0,11-14 11 0,-11 14-10 16,14-14 11-16,-14 14-10 0,13-14 11 0,-13 14-9 0,12-12 11 15,-12 12-10-15,14-13 12 16,-14 13-12-16,14-13 9 0,-14 13-10 0,13-11 11 0,-13 11-11 16,13-12 12-16,-13 12-12 0,14-11 11 15,-14 11-11-15,12-12 12 0,-12 12-11 0,14-13 9 0,-14 13-10 16,16-14 31-16,-16 14-33 0,15-13 15 16,-15 13-6-16,17-15 0 0,-17 15-1 0,18-13 0 0,-18 13 0 15,17-12 1-15,-17 12 0 16,17-14 4-16,-17 14-4 0,17-14-1 0,-17 14-1 0,18-14 1 15,-18 14 0-15,16-14-1 0,-16 14 0 0,17-14 1 0,-17 14 0 16,15-13 0-16,-15 13 0 16,15-14-1-16,-15 14 2 0,14-13-2 0,-14 13 8 0,12-11-3 15,-12 11-6-15,13-11 0 0,-13 11 0 16,11-12 0-16,-11 12 38 0,13-10-42 0,-13 10 36 0,13-11-44 16,-13 11 41-16,14-13-44 15,-14 13 42-15,14-11-43 0,-14 11 41 0,15-11-43 0,-15 11 42 0,13-10-41 16,-13 10 40-16,13-9-40 0,-13 9 39 0,13-9-34 15,-13 9 32-15,14-8-40 0,-14 8 46 16,13-8-46-16,-13 8 41 0,11-6-36 0,-11 6 36 0,13-8-39 16,-13 8 39-16,13-8-43 15,-13 8 45-15,19-9-45 0,-19 9 44 0,18-12-41 0,-18 12 42 0,23-13-44 16,-11 6 44-16,3 0-43 16,-2 0 46-16,1 0-41 0,-1 0 34 0,-1 1-41 15,1 0 45-15,-13 6-45 0,21-10 42 16,-21 10-41-16,19-9 43 0,-19 9-41 0,20-9 4 15,-20 9 2-15,16-7 4 0,-16 7 2 0,17-7 2 0,-17 7 1 0,15-6 1 16,-15 6 2-16,22-9 0 16,-22 9 1-16,25-10 16 0,-12 5-12 0,1-1-1 0,0 2-6 15,0 0 0-15,0-2 2 0,-14 6 1 16,24-8-1-16,-24 8 0 0,24-6 1 0,-24 6-1 16,22-5 3-16,-22 5 0 0,17-5-1 15,-17 5-1-15,18-3-1 0,-18 3 2 0,16-4 0 0,-16 4 1 16,16-4-2-16,-16 4 1 0,15-4 2 0,-15 4-2 0,18-4 1 15,-18 4 0-15,20-4 15 16,-20 4-14-16,25-5 2 0,-8 1-6 0,-2 0 0 0,3 0 0 16,-1 1 1-16,4-1 5 0,5-1-4 15,-4-1 1-15,3 1 0 0,8-2 1 0,0-1-2 0,1-1 0 16,2 1-9-16,1 0 11 0,2-1-8 16,1-1 5-16,-1 1-5 0,1-3 11 0,1 4-10 0,-1-3 2 15,1 3 1-15,1 0 0 16,-1-1 1-16,-2 1 2 0,0 0 0 0,1 0 0 0,-1 1-1 15,-3 1 1-15,1 2-2 0,-2-2-2 0,-1 2 4 0,-7 2-1 16,1-1 0-16,-1 1 3 16,-1-1-2-16,0-1 1 0,-1 2-1 0,-3-2-1 0,-1 3 1 15,-2-1 1-15,0 1-1 0,0 0-1 16,-19 1 1-16,30-2 0 0,-30 2 1 0,28-1 10 0,-28 1-13 16,26 0-1-16,-26 0 2 15,22 0-3-15,-22 0 3 0,22 1 0 0,-22-1 1 0,20 2 0 16,-20-2 0-16,20 1-1 0,-20-1 0 0,21-1-1 0,-21 1 1 15,21 1 1-15,-21-1 0 16,23 0-1-16,-23 0 0 0,23 1 3 0,-23-1-2 0,29 2 0 16,-29-2 1-16,31 1-1 0,-11-1 1 15,-2 0-2-15,3 0 0 0,2 0 1 0,2 0 0 16,2 0 3-16,-1 0-1 0,3-1-4 16,-2-1 2-16,3 1 0 0,1 0 0 0,-1-1 0 0,1 1 0 15,0 1-1-15,0-2 1 16,0 2 0-16,0 0-1 0,0 0 1 0,0 0 10 0,-1 0-11 15,1 2 0-15,0-2 1 0,-2 3-2 0,1-3 1 0,1 0 0 0,-2 1-1 16,2-1 1-16,1 0 2 16,-3 0 1-16,2 0-1 0,1 0-2 0,-1 0 1 0,1-1-1 15,-1-1 0-15,1 1 1 0,-1 1 0 16,1-2 0-16,1 2 0 0,-3 0 0 0,3-1-1 0,-1 1 10 16,2-1-11-16,-3 1 0 15,1 0 1-15,-2-2-4 0,0 2 4 0,-1-2-1 0,0 2 3 16,1 0 0-16,-2 0 0 0,2 0 0 0,-3-1-2 15,2 0 1-15,-1 1 0 0,0 0 0 0,0 0-1 16,1 0 2-16,0-1-1 0,-2 1 0 16,3-1 0-16,-2 1 1 0,1 0 0 15,2 0-1-15,-1-1-2 0,1 1 2 0,-2 1 1 16,3-1 0-16,-3 0-2 0,2 0 1 0,1 0-1 16,-3-1 3-16,3 0-2 0,-3 2 0 0,2-1 0 0,-2 0-1 15,1 1 1-15,-1-1 1 16,2 0 8-16,-1 0-9 0,-1 0 0 0,2 0-1 0,1 0 0 15,1 0-2-15,3-1 2 0,5 0 1 0,-3 2 1 0,0-2 1 16,2 0-1-16,-1-1-3 16,1-1 2-16,-2 1 0 0,0-1-1 0,-1 2 1 0,-1-2 10 15,-5 1-11-15,-2-1 9 0,-1 2-12 16,-1-1 17-16,-2 0-17 0,-2-1 9 0,-4 2-11 0,-2 1 11 16,-17 0-9-16,30-3 12 0,-30 3-12 15,24-1 9-15,-24 1-11 0,19-2 10 0,-19 2-8 16,0 0 10-16,22-2-12 0,-22 2 12 0,0 0-11 0,0 0 18 0,20-1-19 15,-20 1 11-15,0 0-10 16,0 0 14-16,0 0-12 0,19-2 7 0,-19 2-11 0,0 0 10 16,0 0 2-16,0 0-7 0,0 0-9 15,0 0 14-15,0 0-18 0,0 0 7 16,17 0-10-16,-17 0 10 0,0 0-6 16,0 0 1-16,0 0-3 0,0 0-9 0,0 0-13 0,0 0-14 15,16 4-11-15,-16-4-11 0,0 0-19 16,0 0-49-16,0 0-42 0,0 0-62 0,0 0-84 15,0 0-79-15,0 0-49 0,-16-9-846 0,16 9-1042 0</inkml:trace>
  <inkml:trace contextRef="#ctx0" brushRef="#br3" timeOffset="176589.33">3104 15354 712 0,'0'0'726'0,"0"0"-204"0,0 0-120 0,0 0-83 0,0 0-98 15,0 0-34-15,0 0-53 16,0 0-18-16,0 0-33 0,0 0-1 0,0 0-27 0,0 0-1 16,0 0-16-16,0 0-5 15,0 0-16-15,0 0 9 0,13-5-17 0,-13 5 10 0,0 0-15 16,0 0 12-16,21-3-14 0,-21 3 11 15,21-5-14-15,-21 5 6 0,30-4-10 0,-10-1-42 0,1-2-76 16,3 2 12-16,3 0-48 0,7-1 97 0,0 1-52 16,3-3 44-16,1 2-50 0,2-1 41 0,2 1-21 15,-1 0 48-15,2 0-48 0,-1 0 69 16,-1 2-13-16,1 0 42 0,-3 1-36 16,-1 1 34-16,-6-1-30 0,-1 1 37 0,-3 2-28 0,0 2 30 15,-3-1-24-15,-1 2 30 16,-5-2-29-16,-1-1 20 0,-18 0-26 0,28 3 40 0,-28-3-36 0,21 3 38 15,-21-3-32-15,19 1 30 0,-19-1-30 0,0 0 36 16,23 0-35-16,-23 0 36 0,0 0-36 16,25-4 37-16,-25 4-36 0,20-5 25 0,-20 5-45 0,24-9 26 15,-9 6-22-15,2-2-13 0,3-2-76 16,1-1-124-16,2 1-51 0,2-2-212 0,4-1 31 0</inkml:trace>
  <inkml:trace contextRef="#ctx0" brushRef="#br3" timeOffset="177439.44">4577 15133 986 0,'25'-3'331'0,"0"0"-61"0,-1 0-63 15,-3 2-43-15,-1 1-22 0,0-1-37 0,-1 1 2 0,-19 0-53 16,35 0-12-16,-17-1 10 0,2 1 18 0,-2-2-53 16,1 1 14-16,0-1 8 15,-1 0-24-15,2 0 18 0,2-2-28 0,0 1-3 0,1 2-2 16,-1-3 0-16,1 1-2 0,-1-1-14 16,2 0 2-16,0 0 15 0,0 1 5 0,1-2-6 0,0 0 26 15,1-1-20-15,1 0-2 16,5 0 2-16,0-3 1 0,2-1 0 0,0-2 2 0,3 1-2 15,-1-2 1-15,1 1-1 0,1-1-1 0,-1-3-1 0,3 4-16 16,-2 1 15-16,-1 0-3 0,0 3-2 16,-1 0-3-16,0 2-10 0,-3 0 10 0,-4 1 5 15,-1 4 7-15,-1-1 8 0,2 1-3 16,-2-2-2-16,-1 2-3 0,1 0 0 0,1-2-12 0,-1-2 3 16,6 0 16-16,1-2-7 15,0-3 7-15,1 1-20 0,0-1-17 0,2-1 0 0,-1 0 3 0,0 1 3 16,-1 0 1-16,-2 5 2 0,-5-1-13 15,-1 2 16-15,0 2 11 0,-1 1 15 16,-1 1-3-16,0 3 10 0,-1 0 11 0,-1 1-6 16,-1 0-7-16,2 0-3 0,0 2-1 15,0-2-5-15,3-1-2 0,1-1 1 0,0-2-1 0,9-2 0 0,1-1-2 16,2-2-12-16,1-1 9 16,1-1 7-16,1 1-19 0,0 0 8 0,-1 1 6 0,-1 1-4 15,-1 0-3-15,-1 3-1 16,-7-1 0-16,0 4-6 0,-1-2 7 0,0 2 2 0,4 3 6 15,-6-3-77-15,1 0 84 0,4 2-20 0,1-2 18 0,2 3 5 16,0-5-1-16,2 0-3 0,2-3 0 16,3-1-2-16,0-4-53 0,2 1 60 0,1-3-3 0,8 0-3 15,-8 0-4-15,-2 3-13 0,-1 1 11 16,0-1-3-16,-3 2-10 0,1 1 5 0,-3 3 5 0,-1 1-3 16,-5 0-1-16,3 1 0 15,1 3 0-15,0-2-1 0,0 0 2 0,0 0-1 16,2-2-3-16,3-1 7 0,0-1-12 0,4-4 16 15,1 0-9-15,2 0 7 0,11-4 1 0,0-1 0 16,-2 0-2-16,2-1 0 0,-1 2 6 16,1 1-10-16,-1-1-1 0,-9 4-2 0,0 0 0 15,2 1-13-15,10-1 14 0,-10 4-21 0,1-1 17 16,1 1 7-16,1 1 1 0,12-1-1 0,-1 0 0 16,3 2-1-16,2-4 38 0,2-1-43 0,5-3 3 15,5-1 0-15,1-1 2 0,6-1 1 16,1-2-13-16,2-2 54 0,1 2-55 0,2 3 54 0,2 0-53 15,0 1 43-15,0 3-48 0,0 2 40 0,-2 1-45 16,-1 9 44-16,-1-8-47 0,-4 4 43 0,2 1-35 16,-5-1 51-16,2 3-35 0,1 2-3 0,0-1 14 0,0 1 3 15,0 1 2-15,3-1-8 16,-1 0 45-16,3-2-53 0,4-2 47 0,2-2-66 16,5 1 6-16,3-4 3 0,24 0 7 15,-28 0 46-15,25-3-52 0,-24 0 47 0,22 0-53 0,-23-2 52 16,-4 1-57-16,3 0 44 0,-3 0-59 0,-3 2 68 0,-3-2-54 15,-3 2 50-15,-2 2-47 16,-4-2 48-16,-5 0-49 0,-3 2 45 0,-2-3-108 16,-8 4 20-16,-3-3-111 0,-13 1-215 0,-5-3-396 15,0 1-319-15</inkml:trace>
  <inkml:trace contextRef="#ctx0" brushRef="#br3" timeOffset="178509.43">2066 15850 563 0,'0'0'690'0,"0"0"-123"0,-12-13-105 0,12 13-52 0,0 0-75 16,0 0-50-16,-12-7-34 0,12 7-61 16,0 0-33-16,0 0-29 0,0 0-29 0,-13 6-18 0,13-6-18 15,-4 15-7-15,4-15-18 16,-3 22-2-16,3-22-14 0,0 25 0 0,0-25-11 0,5 28 9 16,0-13-4-16,0-2-13 15,0 0-1-15,4-1-4 0,-1-4 2 0,-8-8 2 0,17 13-2 16,-17-13-2-16,18 5 0 0,-18-5-4 0,25-9 7 0,-10-1-6 15,-1-3 7-15,-1-4-4 0,1-1 5 16,-3-2 1-16,-4 0-1 0,0-3 3 0,-2 2 6 16,-3 1-9-16,-2 2 15 0,-3 2-6 15,-2 0 11-15,0 3-15 0,-2-2 9 0,-2 5-15 0,-3 2 8 0,0 1-14 16,12 7 7-16,-28-1-10 16,11 5 14-16,-1 3-14 0,-2 1 4 0,3 4-15 0,1 0-2 15,2 0-56-15,4-1-85 16,10-11-53-16,-10 16-109 0,10-16-24 0,0 0-648 0,0 0-708 15</inkml:trace>
  <inkml:trace contextRef="#ctx0" brushRef="#br3" timeOffset="178759.45">2357 15605 654 0,'0'0'717'0,"0"0"-156"0,0 0-115 0,0 0-73 16,0 0-60-16,-7 13 11 15,7-13-73-15,0 0-59 0,0 0-26 0,-6 13-43 16,6-13-17-16,0 0-32 0,0 0-3 0,0 0-27 0,0 0 2 0,0 0-22 15,0 0-1-15,8 12-6 16,-8-12-2-16,0 0 6 0,16-4-13 0,-16 4 10 0,0 0-12 0,14-8 13 16,-14 8 31-16,0 0 27 15,0 0 10-15,12-6-16 0,-12 6-12 0,0 0-11 0,0 0-10 16,0 0-11-16,-10-9-6 0,10 9-6 16,0 0-9-16,0 0-28 0,-20-1-57 0,20 1-69 0,0 0-89 15,0 0-130-15,0 0 45 16,-16-3-105-16,16 3-584 0,0 0-741 0</inkml:trace>
  <inkml:trace contextRef="#ctx0" brushRef="#br3" timeOffset="179289.13">2483 15468 1100 0,'0'0'696'0,"0"0"-132"0,-7-10-87 0,7 10-89 16,0 0-30-16,0 0-78 15,0 0-43-15,0 0-47 0,-14-4-39 0,14 4-32 0,0 0-27 0,0 0-21 16,-8 12-15-16,8-12-12 0,0 21 26 0,0-21-42 15,5 26-17-15,-1-10-2 0,2-2-5 16,3 3-2-16,1 0-1 0,1-3-4 0,1 0-1 16,1-1 1-16,-1-1-2 0,0-3 2 0,-1 0 0 15,-11-9 1-15,21 15 0 0,-21-15 0 0,16 14 7 16,-16-14-2-16,14 10-9 0,-14-10 2 16,9 13-3-16,-9-13 0 0,4 16 4 0,-4-16 1 0,-2 21-1 15,2-21 2-15,-8 21 3 16,2-8-3-16,-3 0 2 0,0 2-1 0,-2 1 0 0,-1-1 0 0,-1 0 8 15,-2-2-2-15,2 0-9 0,1-1-2 0,0-2-26 16,1-3-43-16,-2-1-46 0,13-6-73 16,-20 6-50-16,20-6-14 0,-21-3-35 0,21 3 44 0,-19-17-4 15,10 2-7-15,1-3-35 16,2-1-34-16,1-2 5 0,0 0 73 0,3 2 25 0,2 0 67 16,-1 0 91-16,2 2 206 15,-1 17 61-15,2-30 68 0,-2 30-30 0,1-22 53 16,-1 22-28-16,1-18-4 0,-1 18-12 0,0 0-12 0,3-23-1 0,-3 23-22 15,0 0 10-15,0-16-42 16,0 16-19-16,0 0 16 0,0 0-75 0,3-22 6 0,-3 22-13 16,7-18-8-16,0 5-8 0,3-2-5 15,2-2 5-15,1-1-40 0,4-3 30 0,0 3-48 0,2-1-5 16,-4 2-6-16,1 1-3 16,1 3-3-16,-2-2-2 0,-1 3-3 0,-2 3-3 0,-2-1-1 0,-10 10-3 15,17-11-5-15,-17 11 2 16,12-10 0-16,-12 10-27 0,0 0-44 0,15-7-34 0,-15 7-60 15,0 0-60-15,0 0-54 0,0 0-74 0,0 0 22 0,0 0-147 16,0 0-448-16,0 0-602 16</inkml:trace>
  <inkml:trace contextRef="#ctx0" brushRef="#br3" timeOffset="182829.36">6742 14641 598 0,'-20'2'593'0,"20"-2"-107"0,-11 9-166 15,11-9-12-15,-9 12-116 0,9-12-1 16,-10 12-98-16,10-12 27 0,0 0-62 0,-9 14 32 0,9-14-71 16,0 0 48-16,0 0-116 15,-7 12 114-15,7-12-53 0,0 0 10 0,0 0 70 0,0 0-27 16,0 0 14-16,0 0 64 0,0 0-58 0,0 0 39 15,-4-13-54-15,4 13 32 0,1-31-60 16,-1 6 34-16,1-3-40 0,0-11 35 0,0-5-15 0,-1-6-11 16,0-18 20-16,-1-8-35 15,1-9-49-15,-1-8 45 0,0-3-49 0,-1-3 21 0,0 3 12 16,-1 5 36-16,1 8-27 16,-2 10-4-16,-1 8-4 0,0 16 2 0,0 6-4 0,-1 4-4 0,-1 7-1 15,2 6 1-15,0 5-1 16,1 4-1-16,2 2-3 0,2 15-4 0,-5-22-6 0,5 22-5 15,-3-15 1-15,3 15 1 0,0 0-10 0,0 0-1 0,0 0 6 16,0 0-9-16,0 0-12 16,0 0-17-16,0 0-14 0,0 0-30 0,8 14-20 0,-8-14-71 0,0 0 7 15,5 17-61-15,-5-17-168 16,0 0-446-16,0 0-462 0</inkml:trace>
  <inkml:trace contextRef="#ctx0" brushRef="#br3" timeOffset="183279.48">6596 13325 194 0,'0'0'694'0,"0"0"-167"0,0 0-189 0,-10-10-17 0,10 10-105 16,0 0 19-16,-7-14-84 16,7 14 32-16,0 0-71 0,-7-15 55 0,7 15-53 0,0 0 48 15,-6-14-59-15,6 14 43 0,0 0-63 16,0 0 39-16,0 0-63 0,-5-14 37 0,5 14-60 15,0 0 31-15,0 0-3 0,0 0-3 16,0 0-10-16,0 0-7 0,0 0-6 0,0 0-11 0,-9 14-4 16,5 0 0-16,-3 6-4 0,-1 2-2 0,-1 7 28 0,-4 1-34 15,0 2-3-15,-1 0-3 16,-1 1-36-16,1-1 44 0,-2 0-40 0,2-1 31 0,-1-2-28 16,2-4 3-16,2-6 6 0,2-3 5 15,2-4 3-15,7-12 28 0,-9 13-42 0,9-13 40 0,0 0-44 16,-8-10 44-16,10-7-43 0,2-8 43 0,4-7-4 0,2-3 3 15,4-2-6-15,-1 0-13 16,2 1 1-16,1 1 9 0,-2 3-3 0,1 6-40 16,-3 1 45-16,-1 5-40 0,-2 3 44 15,0 1-41-15,-1 5 44 0,-8 11-43 0,13-18 45 0,-13 18-42 16,11-14 44-16,-11 14-3 0,11-7-1 16,-11 7-7-16,0 0 7 0,21 0 9 0,-21 0-5 15,24 10-4-15,-8 1 0 0,0 2-6 16,4 4-4-16,1 1 0 0,2 2 29 0,1-2-39 0,3 2-9 15,-1-3-173-15,3-2-190 0,-1-2-831 0,3-2-950 0</inkml:trace>
  <inkml:trace contextRef="#ctx0" brushRef="#br3" timeOffset="184439.44">7844 14593 105 0,'0'0'670'0,"0"0"-193"15,0 0-119-15,8-14-45 16,-8 14-20-16,7-14-31 0,-7 14-28 0,9-24 24 0,-4 10-68 15,0-5 28-15,1-2-71 0,-1-1 37 0,0-4-33 0,2-6-26 16,-2-5-22-16,1-6-30 0,1-13-16 16,1-9-43-16,0-9 37 0,0-9-54 0,-1-6 41 15,1-5-11-15,2-26 29 0,-1 1-60 16,-5 20-38-16,-1-1-79 0,-3 2 65 0,-3 1-39 0,-1 4 51 16,-1 6-17-16,-2 6 8 0,-3 9 8 15,1 8-56-15,-1 9 57 0,1 14-59 0,0 7 53 16,1 3-62-16,1 8 55 0,0 4-43 0,2 4 23 0,1 1-19 15,4 14 24-15,-4-15-9 16,4 15 9-16,0 0-12 0,0 0-22 0,0 0-16 0,0 0-106 16,0 0-51-16,0 0-49 0,0 0-187 15,0 0 8-15</inkml:trace>
  <inkml:trace contextRef="#ctx0" brushRef="#br3" timeOffset="184849.15">7956 12764 667 0,'0'0'495'16,"0"0"-70"-16,0 17-126 0,0-17 5 0,0 0-80 0,0 0 27 15,0 0-77-15,0 0 28 16,0 0-58-16,0 0 58 0,0 0-17 0,0 0-25 0,0 0-27 16,0 0-13-16,0 0-5 15,0 0-17-15,0 0-19 0,0 0-16 0,-15 9-11 0,9 4-11 16,-5 6-46-16,-2 6 38 0,-4 2-44 0,-1 3 28 0,-2 1-28 15,-1 0 38-15,0 0-46 16,-2-1 43-16,1-1-40 0,1-5 40 0,1-4-1 0,5-6-6 16,4-4-3-16,11-10-8 0,-15 9-2 15,15-9-2-15,0 0-39 0,-11-19 45 0,11 1-40 0,2-6 45 16,7-8-43-16,0-1 35 16,3-2 9-16,3 0-3 0,1 1-3 0,0 2 0 15,0 2 0-15,1 4-4 0,-3 4 27 0,-2 4-33 16,-1 4 29-16,-2 3-34 0,-9 11 26 0,16-17-27 0,-16 17 2 15,13-7 4-15,-13 7 6 0,0 0 16 0,23 5 8 0,-23-5 0 16,22 16 5-16,-9-3-11 0,2 2-8 16,-2 1 1-16,5 5 3 0,-2 1-6 0,2 0-5 0,-1-1 2 15,1 4 1-15,1-5-51 16,-5-3-135-16,0-5-196 0,-5-2-874 0,6 1-987 0</inkml:trace>
  <inkml:trace contextRef="#ctx0" brushRef="#br3" timeOffset="186229.47">9066 14355 825 0,'0'0'620'0,"0"0"-213"16,0 0-24-16,0 0-158 0,-8 11 14 16,8-11-109-16,0 0 28 0,0 0-78 0,0 0 41 0,1 23-42 15,-1-23 52-15,0 0-52 16,5 23 33-16,-5-23-63 0,5 19 69 0,-5-19-57 16,7 18 37-16,-7-18-36 0,5 17 23 15,-5-17-59-15,5 14 43 0,-5-14-40 0,0 0 41 0,5 14-8 16,-5-14 40-16,0 0 6 0,0 0 0 0,0 0 16 15,0 0-3-15,0 0-13 0,12-14-16 16,-9-8 3-16,1-3-35 0,0-11 4 0,0-6-9 0,0-6-26 16,0-16 8-16,-1-7-26 0,0-5-5 15,-1-6-2-15,-3-4 11 0,-2-5-22 0,1-5 26 0,-1-1-25 16,-4-23 19-16,1 22-17 16,-1 1-2-16,-4 2-6 0,-1 4 22 0,-2 4-28 0,1 6 24 15,0 7-20-15,-1 7 28 0,2 7-21 16,0 5 19-16,5 14-27 0,0 3 2 0,1 2 1 0,3 4 2 15,1 4 1-15,2 5-1 0,0 2 4 16,2 3-2-16,1 1 0 0,-1 2 2 0,-2 15 3 16,7-23 6-16,-7 23 0 0,8-16-2 0,-8 16-7 0,0 0 2 15,14-11-5-15,-14 11 1 0,0 0 8 16,0 0 1-16,19 6-2 0,-19-6 1 0,10 10 3 0,-10-10-3 16,8 12 24-16,-8-12-28 15,5 13 25-15,-5-13-28 0,0 0 28 0,7 17-31 16,-7-17 25-16,0 0-38 0,0 0 41 0,7 15-22 0,-7-15 16 15,0 0-30-15,0 0 8 0,0 0-50 16,0 0 40-16,4 16-55 0,-4-16 32 0,0 0-49 16,0 0-2-16,0 0-1 0,0 0 4 15,0 0 7-15,0 0 9 0,3 14 3 0,-3-14-9 0,0 0 5 16,0 0 14-16,0 0 7 16,0 0 7-16,0 0 3 0,3 15 8 0,-3-15 10 15,0 0 7-15,0 0 3 0,0 0 3 0,0 0 4 16,0 0 2-16,0 0-5 0,0 0 4 0,0 0 8 0,0 0 3 15,0 0 21-15,0 0 20 0,0 0 8 0,0 0 6 16,0 0 3-16,0 0-1 0,0 0-1 16,0 0-4-16,0 0-7 0,0 0-5 0,0 0-6 0,0 0-6 0,0 0-7 15,0 0-11-15,0 0-4 16,14 4 4-16,-14-4-4 0,0 0 4 0,-4 18 34 0,4-18-43 16,-4 20 27-16,4-20-24 0,-3 29 36 15,0-14-43-15,0 2 41 0,1 1-41 0,-1 2 1 16,1-2 3-16,-1 2-7 15,1 2 0-15,0 0 9 0,-1-4-8 0,1 1 8 0,0 3-2 16,-1-1 0-16,-1-1 1 0,0 1-3 0,-1 0 1 0,-1 1-2 16,0-1 1-16,0-1 3 0,-2-1-2 15,0 1-2-15,1 0-2 0,0-3 2 0,1-2-5 0,0-2 2 16,6-13 7-16,-10 20-8 16,10-20 3-16,-7 13 0 0,7-13 3 0,0 0 2 0,0 0-1 15,0 0-7-15,-15-14 2 0,11-2 1 16,2-7-4-16,0-3 1 0,1-3-2 0,0-7-18 15,1 0-2-15,0 5 22 0,0 0-32 0,0 2 50 0,0 1-39 16,0 3 5-16,0 5 8 0,0 2 0 16,0 18 3-16,-1-30 1 0,1 30 3 0,0-25 2 15,0 25-1-15,-1-18 2 0,1 18-16 0,0 0 20 16,0-20 2-16,0 20-3 0,0 0-9 0,0 0 1 16,0-20 12-16,0 20-3 0,0 0 0 15,0 0-1-15,0 0-2 0,0 0 0 0,0-17 1 0,0 17 0 16,0 0 0-16,0 0 0 0,0 0 6 0,0 0-6 0,0 0 1 15,19 9 33-15,-19-9-27 16,18 10 32-16,-4-4-25 0,2-1 35 0,7-3-41 0,2-1 38 16,3-2-2-16,2-1-13 15,2 0-45-15,5-5 41 0,1-2-46 0,-2-1 42 0,0 4-43 16,-3-4 43-16,-3 1-47 16,-7 2-56-16,-3-1-156 0,-2 1-201 0,-18 7-793 0,15-3-972 15</inkml:trace>
  <inkml:trace contextRef="#ctx0" brushRef="#br4" timeOffset="190449.16">9455 14808 641 0,'0'0'705'0,"-17"-15"-98"0,17 15-165 16,-19-10-45-16,19 10-131 0,-17-4-10 0,17 4-100 0,0 0 15 15,-16 1-81-15,16-1 29 0,-7 15-71 16,7-15 37-16,0 32-69 0,2-9 51 0,1 4-16 0,4 7-7 15,1 4-13-15,1 4-47 0,5 14 97 0,-1 6-54 16,2 4-1-16,-1 0-6 0,0 0-4 16,-1 0-3-16,0 1-1 0,-1 2-5 0,0-1 38 0,-1-4-46 15,-1 1 2-15,-1-1 0 16,0-4-1-16,0-2 0 0,-2 0 1 0,0-12-3 0,0-1 3 0,-2-1-3 16,2-1 3-16,-1-1-5 15,-1-2 5-15,0-3-3 0,-2-4 1 0,-2-5-1 0,0-6 1 16,1-2 1-16,0-4-2 0,-2-16 1 0,2 25-5 15,-2-25-26-15,0 0-37 0,0 17-29 16,0-17-10-16,0 0 2 0,0 0-12 0,0 0 47 0,-11-14-14 16,11 14 42-16,-12-14-6 15,12 14 26-15,-14-14-19 0,3 6 36 0,2-1-25 0,-2 1 28 16,-1 0-21-16,0 1 22 16,-1-1-18-16,1 0 29 0,-1 1-27 0,-1 0 22 0,2-1-16 15,-2 0 25-15,2 1-10 0,1-1 30 16,-1 1-3-16,12 7 31 0,-18-12 1 0,18 12 1 0,-15-11 15 15,15 11-4-15,-11-7-11 0,11 7-13 0,0 0-12 16,-12-6-13-16,12 6-6 0,0 0 2 16,0 0 18-16,0 0 14 0,0 0 0 0,8 23-2 0,-2-10 10 15,3 1-14-15,1 2 4 16,1 1-14-16,1 1-12 0,1 0-1 0,-1 0 0 0,1 0-4 16,2-2-5-16,-2-1-2 15,2-1-3-15,1-1 0 0,0-2 0 0,0-4 9 16,1-1-8-16,0-3 2 0,-17-3 0 0,33-2 27 15,-14-5 8-15,1-5-4 0,1-3 17 0,-1-6-36 0,-1-3-4 16,-1-3 1-16,-1-3-4 0,-2-4-14 0,2-3-2 0,-2-2 2 16,3-8-52-16,-3 8-51 15,-4 0-160-15,-2 0-97 0,-3 4-309 0,3 3-357 0,-2 0-762 16</inkml:trace>
  <inkml:trace contextRef="#ctx0" brushRef="#br4" timeOffset="191029.06">11244 14604 535 0,'0'0'627'0,"0"0"-105"0,0 0-174 16,0 0-16-16,0 0-133 0,0 0 3 15,0 0-90-15,-16 8-10 0,16-8-11 0,3 20-15 0,-3-20-13 16,9 32-9-1,-2-12-1-15,4 4 43 0,0 5-64 0,2 0 39 0,1 3-66 16,-1 4 55-16,1 2-54 0,0 2 79 0,4 14 30 0,1 10 92 16,-1 5-22-16,-2 3-33 0,0-2-29 15,-1 1-20-15,0-4-31 0,-3-5-10 0,0 1-13 0,-1-5-8 16,-2-2-8-16,-1-10-6 16,-1-1-5-16,0-2-9 0,0 0-13 0,1-4 6 0,0 0-40 15,-3-4 6-15,3-4-25 0,-4-7-34 16,1-1-30-16,0-3-33 0,-2-3-32 0,-3-17-34 15,5 24-16-15,-5-24-25 0,5 15-65 0,-5-15-130 0,0 0-363 16,0 0-375-16</inkml:trace>
  <inkml:trace contextRef="#ctx0" brushRef="#br4" timeOffset="191349.11">11332 15995 515 0,'0'0'759'15,"-9"-16"-247"-15,9 16-46 0,-7-16-146 16,7 16-43-16,0 0-105 0,-5-14 13 0,5 14-83 0,0 0 28 16,0 0-73-16,0 0 44 15,0 0-66-15,0 0 37 0,17 9-1 0,-8 3 6 16,4 1-4-16,-2 2 2 0,2 2 1 16,1 1-7-16,1 4 4 0,2 0-10 0,0-1-11 15,-1 2-8-15,4 2 126 0,-2 0-9 16,3 0-7-16,-2-1-34 0,1-2-23 0,-3-6-16 0,-2-1-18 15,0-4-38-15,-3-2 21 0,0-2-30 0,-12-7 24 0,24 5-24 16,-24-5 33-16,27-13-21 0,-9-2 16 16,2-8-31-16,-1-8 27 0,5-13-40 0,0-4-5 15,-1-4-1-15,0-4 9 0,-1 0-79 16,-2 1-51-16,-1 2-54 0,-4 4-107 0,-3 11-28 0,0 0-154 16,-5 6-724-16,1 3-939 15</inkml:trace>
  <inkml:trace contextRef="#ctx0" brushRef="#br4" timeOffset="191909.2">13304 14408 1261 0,'-5'-15'635'0,"-1"2"-129"0,-4 3-115 0,10 10-89 16,-13-15-61-16,13 15-50 0,-11-9-39 16,11 9-30-16,0 0-25 0,-14 10-27 0,10 5-5 0,2 8-60 15,0 12 32-15,2 6-37 16,0 4 48-16,2 5-58 0,2 12 47 0,3 6-8 0,2 5 65 15,2 6 29-15,0 3-50 0,3 1-38 0,-3-2 33 16,2 0-32-16,-1-4 9 0,1 1-29 16,-1-5 15-16,-1-7-2 0,-1 3-15 0,-2-2 44 0,1-5-57 15,-3-2 6-15,-1-12-2 16,-1-1-19-16,1-3 20 0,-5-4-21 0,3 0 22 0,-1-5-15 16,0-6 12-16,0-3-23 0,0-3 26 15,-2-4-22-15,2-2-7 0,-2-17-70 0,-2 23-42 16,2-23-46-16,-2 14-30 0,2-14-21 0,0 0-4 0,-12 9-13 0,12-9-78 15,0 0-55-15,-15-6-423 16,15 6-354-16</inkml:trace>
  <inkml:trace contextRef="#ctx0" brushRef="#br4" timeOffset="192199.13">13172 15954 758 0,'0'0'539'15,"-21"-12"-62"-15,21 12-139 0,-15-9 22 16,15 9-119-16,-14-8-6 0,14 8-94 0,0 0 16 0,-11-7-95 15,11 7 50-15,0 0-76 0,0 0 75 0,0 0-57 0,-4 16 63 16,4-16-67-16,8 22 8 16,-1-5-2-16,1 3-14 0,2 0-2 0,-1 2-10 15,2 4-3-15,3-2-7 0,1 0-4 16,-1-2-3-16,-1-4 1 0,3 0-5 0,2 2 118 16,2-1 19-16,1 0-8 0,-2-6-1 15,0-3-34-15,0-2 2 0,-2-5-44 0,-17-3 27 0,38-4-37 16,-14-4 12-16,1-8-17 0,0-4 26 15,-3-6-44-15,3-5 25 0,4-11-41 0,-2-1-1 0,-2-4-4 16,2-2 24-16,-1-1-31 0,-1 1-6 0,-2 4-7 0,-2 2-51 16,-8 9-65-16,-5 2-124 15,-2 5-63-15,-4 0-225 0,-3 4-652 0,-4 3-938 0</inkml:trace>
  <inkml:trace contextRef="#ctx0" brushRef="#br2" timeOffset="200428.97">6365 17324 940 0,'0'0'635'0,"0"0"-139"0,0 0-72 16,0 0-98-16,2-18-64 0,-2 18-46 0,0 0-35 0,0 0-27 15,0 0-17-15,0 0-8 0,0 0 4 16,0 0-19-16,8 12 0 0,-8-12-34 0,6 23-13 16,-2-8-9-16,0 2-10 0,1-2-11 15,-1 5 6-15,2-2-24 0,-2 2 7 0,1-4-21 0,-2 1 12 16,1-3-16-16,1 1 9 0,-5-15-14 16,7 23 17-16,-7-23-43 0,4 19-32 15,-4-19-41-15,0 0-53 0,1 16-11 0,-1-16-77 16,0 0 55-16,0 0-31 0,0 0 74 0,0 0-11 0,-7-12 72 15,7 12-21-15,-5-20 63 0,5 20-22 0,-7-28 59 0,5 12-18 16,-1 0 72-16,0 1 5 0,3 15 56 16,-5-23 5-16,5 23 34 0,-5-22 4 0,5 22 12 0,-4-16 2 15,4 16 33-15,0 0-51 16,-5-17-31-16,5 17 7 0,0 0-31 0,0 0 11 16,0 0-39-16,0 0 4 0,0 0 6 15,0 0-7-15,0 0-11 0,0 0-12 0,0 0-7 0,14 18 8 16,-14-18-26-16,10 24-7 0,-3-11-6 0,-3 0-8 0,2 1-20 15,-1 0-51-15,0-2-62 16,-5-12-71-16,5 22-103 0,-5-22-16 0,2 15-41 0,-2-15-93 16,0 0-482-16,0 0-606 15</inkml:trace>
  <inkml:trace contextRef="#ctx0" brushRef="#br2" timeOffset="200619.06">6333 17509 531 0,'0'0'584'16,"-18"-3"-68"-16,18 3-115 0,0 0-14 0,-20-1-72 0,20 1-63 15,0 0-37-15,0 0-23 0,-17-1-33 0,17 1-11 0,0 0 9 16,0 0 5-16,0 0 18 16,0 0-33-16,0 0-6 0,0 0-21 0,16-5-20 15,-16 5-19-15,27-7-23 0,-8 1-11 16,0-3-10-16,3-1-7 0,4-3-11 0,2-4-17 0,-1 0-42 16,0-1-60-16,-1 0-68 15,-2 1-114-15,-2-1-43 0,-4 6-140 0,-4 1-570 0,-14 11-785 16</inkml:trace>
  <inkml:trace contextRef="#ctx0" brushRef="#br2" timeOffset="201699.16">7958 17199 492 0,'0'0'684'16,"0"0"-132"-16,0 0-91 0,-1-18-45 0,1 18-73 0,0 0-32 16,0 0-25-16,0 0-29 15,0 0-36-15,0 0-28 0,0 0-25 0,0 0-25 16,0 0-42-16,0 0 10 0,5 19-44 0,-2-3 3 16,1 1-38-16,0 4 23 0,1 0-42 0,0 2-3 0,1-2-7 15,1 0 14-15,-1 0-50 16,1-2-33-16,-1-4-56 0,-2-1-51 0,-4-14-43 0,9 21-67 15,-9-21 39-15,8 12-20 0,-8-12 63 0,0 0-3 0,0 0 66 16,0 0 3-16,13-5 30 16,-13 5 33-16,0 0 60 0,2-25-12 0,-2 25 59 0,-2-26-35 15,2 26 65-15,-2-30-22 16,2 30 21-16,-3-26 27 0,3 26 23 0,-2-22 28 0,2 22 9 16,-3-17 2-16,3 17 0 0,0 0-15 15,-3-19-17-15,3 19-19 0,0 0-11 0,0 0-7 0,0 0 0 16,0 0 7-16,0 0 15 0,0 0-46 0,0 0-3 0,0 0-29 15,8 18 15-15,-8-18-28 0,7 27 14 16,-2-11-23-16,-1 0-6 0,0-1-9 0,0 2-52 16,-1 0-85-16,0-2-125 0,-3-15-27 15,2 27-68-15,-2-27-178 0,-1 18-357 0,1-18-537 0</inkml:trace>
  <inkml:trace contextRef="#ctx0" brushRef="#br2" timeOffset="201879.42">7937 17461 1008 0,'0'0'599'0,"-16"-7"-131"0,16 7-32 16,0 0-83-16,-17-8-42 0,17 8-30 16,0 0-39-16,-12-8-14 0,12 8-41 0,0 0 9 0,0 0-42 15,4-15-16-15,-4 15-32 16,21-17-18-16,-3 8-17 0,5-7 16 0,3 4-45 0,1-2 21 16,3 0-44-16,0-1 30 15,2 1-26-15,-2 1-94 0,-2 0-81 0,0 0-78 0,-1 2-168 0,-8 0-124 16,1 2-572-16,-5 4-842 0</inkml:trace>
  <inkml:trace contextRef="#ctx0" brushRef="#br2" timeOffset="203719.43">9881 17165 245 0,'0'0'689'0,"0"0"-250"0,0 0-95 16,0 0-60-16,5-15-46 0,-5 15-37 0,0 0-38 0,0 0-30 15,0 0-20-15,0 0-23 0,0 0-15 16,0 0-16-16,0 0-10 0,7-12-9 0,-7 12-16 15,0 0-1-15,0 0 2 0,0 0 2 0,0 0-2 0,0 0-6 0,0 0-5 16,0 0 0-16,0 0 2 16,15 4-1-16,-15-4-1 0,0 0-4 0,0 0 0 0,0 0-1 15,0 0-3-15,9 12-3 16,-9-12-1-16,0 0 3 0,0 0 4 0,0 0-3 0,0 0-4 0,0 0-5 16,0 0 6-16,8 10 2 15,-8-10-2-15,0 0-9 0,0 0-10 0,0 0-13 0,0 0-8 16,0 0-6-16,0 0-7 0,0 0 2 0,0 0 37 0,0 0-42 15,0 0 1-15,0 0 39 0,0 0-39 16,0 0 46-16,0 0-43 0,0 0 51 16,5-13-47-16,-5 13 54 0,0 0-54 15,0 0 52-15,0 0-66 0,0 0 7 0,0 0-9 0,0 0-11 16,0 0-24-16,0 0-100 0,0 0-117 16,0 0-282-16,0 0-126 0</inkml:trace>
  <inkml:trace contextRef="#ctx0" brushRef="#br2" timeOffset="204245.46">10065 17020 789 0,'0'0'546'0,"4"-15"-51"16,-4 15-63-16,0 0-19 0,2-19-59 0,-2 19-18 0,0 0 31 16,0 0-48-16,0 0-35 0,0-20-11 15,0 20-83-15,0 0-17 0,0 0-51 0,0 0 7 16,0 0-43-16,0 0 1 0,0 0-38 16,6 14 12-16,-3 1-34 0,1 2 18 0,2 4-33 0,-1 1 21 15,1 2-29-15,1-1 18 16,-1 0-32-16,2 0-6 0,-1-1-15 0,0-1-45 0,1-1 7 0,0-2-64 15,-3-5-10-15,-5-13 1 0,8 21-4 0,-8-21 9 16,6 13-9-16,-6-13-8 0,0 0-15 16,0 0 34-16,0 0 2 0,0 0 47 0,0 0-6 15,3-17 40-15,-3 17-4 0,-5-22 12 16,1 8 5-16,-1-3 27 0,0 1-16 0,-1-2 25 0,-1 0-16 16,2 1 20-16,1 2-9 15,1-1 32-15,-1 2 8 0,4 14 18 0,-5-22 25 0,5 22-3 16,-5-16 15-16,5 16 1 0,0 0-6 0,-4-18 1 0,4 18-23 15,0 0 3-15,0 0 6 16,0 0 23-16,0 0-18 0,0 0 17 0,0 0-32 0,0 0 11 16,13 11-35-16,-13-11 24 0,10 26-41 15,-5-12 19-15,1 5-34 0,-1-2 15 0,-1 2-37 0,-1-3-56 16,-1 0-65-16,-2-16-85 16,2 28-44-16,-2-28-71 0,-3 24 12 0,3-24-94 0,-7 16-80 15,7-16-271-15,-11 13-299 16</inkml:trace>
  <inkml:trace contextRef="#ctx0" brushRef="#br2" timeOffset="204389.5">10062 17261 1005 0,'0'0'455'0,"-23"-6"-118"0,23 6 27 16,-23-7-15-16,23 7-33 16,-19-11-16-16,19 11-23 0,-14-8-17 0,14 8-31 0,-6-13 11 0,6 13-35 15,0 0 18-15,6-20-73 16,-6 20 8-16,19-17-57 0,-2 7 9 0,2-1-48 0,7 0 16 16,4-2-43-16,0 1 16 15,1-2-51-15,2 1-47 0,0-1-128 0,-1-2-107 0,1 2-132 0,-2-4-166 16,-1 3-523-16,-1 1-855 0</inkml:trace>
  <inkml:trace contextRef="#ctx0" brushRef="#br2" timeOffset="205129">11750 16998 566 0,'0'0'686'0,"0"0"-137"0,-11-14-120 15,11 14-68-15,0 0-103 0,0 0-28 0,-11-7-47 0,11 7 6 16,0 0-4-16,-3 13-23 16,3-13-20-16,0 24-25 0,1-7-20 0,3 6-19 0,0-1-10 15,2 2-21 1,4 5-1-16,-1-3-16 0,1 0 4 0,3-1-30 0,-3-4-2 0,1-2-26 16,-1-1-48-16,-1-2-59 15,-1-4-59-15,-8-12-33 0,11 19-41 0,-11-19-71 0,0 0-160 16,7 12-313-16,-7-12-367 0</inkml:trace>
  <inkml:trace contextRef="#ctx0" brushRef="#br2" timeOffset="205549.1">11723 17167 485 0,'0'0'556'16,"-10"-22"-173"-16,10 22-39 0,-7-19-85 16,7 19 28-16,-5-15-44 0,5 15-23 0,0 0-49 0,-5-17-8 15,5 17-27-15,0 0-18 16,0 0-17-16,-4-14 5 0,4 14 15 0,0 0 4 0,0 0-3 15,0 0-17-15,0 0-7 0,17-1-14 0,-17 1 2 0,14 8-20 16,-14-8 1 0,15 17-19-16,-9-6 10 0,3 0-32 0,-1 3 11 0,-4 0-28 15,1 0 10-15,-1 1-17 0,-2 1-3 16,-2-16-2-16,2 25-6 0,-2-25-24 0,0 22-23 0,0-22-18 16,-2 16-7-16,2-16-7 15,0 0-1-15,-2 17-11 0,2-17 8 0,0 0 4 0,0 0 37 0,0 0-6 16,0 0 25-16,2-28-11 0,0 11 22 0,-1 0-4 0,2-1 37 15,0 0 12-15,-2-1 34 16,1 2 14-16,0 1 18 0,-2 16 9 0,0-28-4 0,0 28 25 16,2-21 27-16,-2 21-41 15,2-16-32-15,-2 16 17 0,0 0-38 0,1-17 15 0,-1 17-31 16,0 0 25-16,0 0-25 0,0 0 13 16,0 0 3-16,0 0 3 0,11 9 20 0,-11-9-38 0,9 27 23 15,-4-6-40-15,1-1 22 16,0 4-33-16,1 1-1 0,-1 0 2 0,-1 0-3 0,0 1-17 0,-2 0-30 15,0-2-36-15,0 0-37 0,-1-6-97 0,-2-18-68 0,-2 27-79 16,2-27-74-16,-5 18-192 16,5-18-323-16,0 0-618 0</inkml:trace>
  <inkml:trace contextRef="#ctx0" brushRef="#br2" timeOffset="205719.24">11707 17242 995 0,'0'0'600'0,"-11"-12"-101"0,11 12-36 0,0 0-107 15,-10-13-57-15,10 13-50 16,0 0-30-16,0 0-15 0,0 0 30 0,0 0-62 0,0 0 5 0,10-16-60 16,-10 16-30-16,29-7-17 15,-7 0-15-15,7-1 7 0,5-2-45 0,1-3-56 16,0-1-110-16,1-1-152 16,-3-1-74-16,-1-2-798 0,1 4-919 0</inkml:trace>
  <inkml:trace contextRef="#ctx0" brushRef="#br2" timeOffset="206329.51">13225 16892 1294 0,'0'0'652'0,"0"0"-124"15,-2-19-132-15,2 19-81 16,0 0-1-16,0 0-40 0,0 0 15 0,-3 14-68 0,3-14-1 15,-2 36-78-15,0-11-5 0,0 2-57 0,0 3 12 0,4 1-46 16,-2 6 19-16,4-2-35 0,1-1-22 16,2 0-10-16,-2-4-61 0,3 1-71 0,-3-7-73 0,1-4-95 15,2 3-66 1,-4-10-207-16,-4-13-422 0,6 23-712 0</inkml:trace>
  <inkml:trace contextRef="#ctx0" brushRef="#br2" timeOffset="206579.49">13072 17256 372 0,'0'0'707'16,"-4"-14"-174"-16,4 14-105 0,0 0-41 16,-7-17-58-16,7 17-49 0,0 0-26 0,0 0-23 0,-4-13-39 15,4 13-15-15,0 0 3 0,0 0-23 16,0 0-40-16,0 0-3 0,0 0-40 0,22 0 13 0,-22 0-46 15,26 3 10-15,-7-6-30 0,4 0 11 0,4-1-32 0,6-5-18 16,-1-1-46-16,1-3-49 16,-1-1-59-16,-1 1-66 0,-6-2-16 0,0 1-43 0,-7 3-37 15,-2-1-140-15,-5 2-353 0,-11 10-400 16</inkml:trace>
  <inkml:trace contextRef="#ctx0" brushRef="#br2" timeOffset="206759.54">13277 17148 785 0,'0'0'555'0,"-11"6"-119"0,11-6-93 0,0 0-70 16,-12 7-48-16,12-7-48 15,0 0-2-15,0 0 8 0,0 0-11 0,0 0-22 0,0 0-31 16,0 0-20-16,0 0-22 16,14 6-17-16,-14-6-13 0,25-4-11 0,-10 0-30 0,1-1-57 15,4-1-122-15,-2-2-19 16,3-1-109-16,-8 4-222 0,5-3-273 0,-3 2-340 0</inkml:trace>
  <inkml:trace contextRef="#ctx0" brushRef="#br5" timeOffset="211879.23">6441 17376 1125 0,'0'0'619'0,"0"0"-141"16,0 0-82-16,0 0-98 0,0 0-37 0,0 0-38 0,-4-14-23 15,4 14-29-15,0 0-34 0,0 0-25 0,0 0-22 0,0 0-18 16,0 0-19-16,0 0-7 16,0 0-13-16,-8-13-6 0,8 13-15 15,0 0-39-15,0 0-53 0,0 0-75 0,-5-18-21 16,5 18-70-16,-2-15 47 0,2 15-27 0,-2-18 3 0,2 18-18 16,3-19-29-16,-3 19-23 15,-1-20 53-15,1 20 38 0,-2-17 94 0,2 17 104 0,0 0 74 16,-2-21 56-16,2 21 10 0,0 0-7 0,-2-17-1 0,2 17 64 15,0 0-52-15,0 0-8 0,-5-18 6 16,5 18-7-16,0 0-17 0,0 0-26 0,0 0-15 0,-4-16-13 16,4 16-4-16,0 0-19 15,0 0-12-15,0 0-8 0,-2-19-11 0,2 19-18 0,0 0-20 16,2-17-11-16,-2 17-11 16,0 0 1-16,3-17-3 0,-3 17 11 0,0 0 3 0,3-19 8 0,-3 19 9 15,0 0 8-15,3-19 3 16,-3 19 1-16,0 0-6 0,0-23 4 0,0 23 13 0,0 0 3 15,-1-22-6-15,1 22 8 0,-4-16 3 0,4 16 6 16,0 0 1-16,-5-17-1 0,5 17 6 16,0 0-5-16,-5-13 3 0,5 13-4 0,0 0-9 0,0 0-11 15,0 0 4-15,-7-11 1 16,7 11-7-16,0 0-14 0,0 0-29 0,0 0-13 0,0 0-2 16,0 0-8-16,0 0-3 0,0 0 12 15,0 0-14-15,0 0-49 0,0 0-103 0,-3-16-125 16,3 16-174-16,0 0-19 0</inkml:trace>
  <inkml:trace contextRef="#ctx0" brushRef="#br5" timeOffset="212354.17">6332 17066 656 0,'0'0'493'0,"0"0"-116"0,0 0-91 15,0 0-34-15,0 0-31 0,0 0-33 0,-9-11-35 0,9 11-39 16,0 0-23-16,0 0-14 0,-15 3-11 16,15-3-15-16,0 0-14 0,-21 8-12 0,21-8 6 0,-14 6-13 15,14-6-3-15,-16 7-41 16,16-7-52-16,-16 4-26 0,16-4-13 0,-19 4-55 0,19-4-113 16,-20 0-413-16,20 0-227 0</inkml:trace>
  <inkml:trace contextRef="#ctx0" brushRef="#br5" timeOffset="213709.58">5988 17123 231 0,'-21'7'591'16,"21"-7"-181"-16,-21 7-34 0,21-7-129 15,-20 8-38-15,20-8-15 0,-16 6-46 0,16-6-29 0,-16 5-64 16,16-5 52-16,0 0-54 16,-18 6-11-16,18-6-6 0,0 0-10 0,-15 5-5 0,15-5-2 15,0 0-4-15,0 0-6 16,-17 3 2-16,17-3 0 0,0 0 9 0,0 0-36 0,0 0 32 15,-19 2-67-15,19-2 46 0,0 0-49 0,0 0 48 0,0 0-46 0,-18-4 6 16,18 4 9-16,0 0 5 16,0 0 9-16,-23-1-6 0,23 1 15 0,0 0-3 15,-19 0 5-15,19 0 10 0,0 0 0 0,-20 1 2 16,20-1 0-16,0 0 2 0,-23 2-2 0,23-2 1 0,-18 0 0 16,18 0-16-1,0 0 9-15,-28 0 11 0,28 0-9 0,-18-2 16 0,18 2-9 16,-19-2 11-16,19 2 6 0,-19-4 9 0,19 4 9 0,-17-4 8 15,17 4 5-15,-19-3 2 16,19 3 7-16,-16-1-12 0,16 1-5 0,-19-3-9 0,19 3-3 0,-20 0-15 16,20 0-1-16,-21 3-7 15,21-3 9-15,-23 0-5 0,23 0 0 0,-22 1-4 0,22-1-1 16,-21 1 0-16,21-1-18 16,-21 0 18-16,21 0 3 0,-19-2 1 0,19 2 7 0,-16 0-3 15,16 0 2-15,0 0 5 0,-22-3 5 16,22 3 12-16,0 0 4 0,-22-3 1 0,22 3-5 0,0 0-7 15,-18-3-6-15,18 3-2 0,0 0 7 0,-17-2 9 0,17 2 3 16,0 0 0-16,0 0 1 0,0 0-18 16,-17-1-5-16,17 1-7 0,0 0-3 0,0 0-3 0,0 0-2 15,0 0-2-15,0 0-2 16,0 0 1-16,-18-1-2 0,18 1-1 0,0 0 1 16,0 0 1-16,0 0 9 0,0 0-13 15,-14 7 2-15,14-7 0 0,0 0-1 0,0 0 0 0,-14 4 0 16,14-4 1-16,0 0 1 0,0 0 0 0,-16 4-1 15,16-4-1-15,0 0 0 0,0 0 1 16,-18 6 3-16,18-6-1 0,0 0-3 0,0 0 2 0,-16 3 0 16,16-3-2-16,0 0-1 15,0 0 2-15,0 0 0 0,-19 1-3 0,19-1-3 0,0 0 2 0,0 0-2 16,-19-1 3-16,19 1 0 16,0 0 1-16,-16-3-2 0,16 3 2 0,0 0 0 0,-22 0 0 15,22 0-1-15,0 0 1 16,-23 0 1-16,23 0 0 0,0 0 0 0,-23 0 0 0,23 0 1 0,0 0 30 15,-24 0-34-15,24 0-2 0,0 0 4 0,-21 1-2 0,21-1 1 16,0 0-9-16,-20 0-23 16,20 0-11-16,0 0-6 0,-20-1-4 0,20 1-10 15,0 0-14-15,-20 0 3 16,20 0 0-16,0 0 8 0,-19 0 13 0,19 0 11 0,0 0 10 0,-24 5 27 16,24-5-20-16,-19 6-4 15,19-6 15-15,-20 6 9 0,20-6-5 0,-23 7 4 0,23-7 2 16,-25 6 2-16,25-6 0 0,-26 6-1 0,12-2 27 0,-1 0-25 15,0-1 3-15,15-3 0 16,-29 7-2-16,14-3-6 0,0 0 13 0,15-4 8 0,-27 7-6 16,10-4 0-16,3 2 0 0,-4 0-2 15,3 0-4-15,-2 0 0 0,2-1 0 0,-1 1 0 0,1-1 2 16,1 2 1-16,0-2-4 0,-1 0 1 16,1 2-9-16,14-6 3 0,-23 8 30 0,23-8 4 15,-20 6 5-15,20-6 1 0,-18 4 1 16,18-4-4-16,0 0 0 0,-20 3-5 0,20-3-6 15,0 0 1-15,0 0-2 0,-22 0-2 0,22 0-6 0,0 0-8 0,0 0 8 16,-19-3-8-16,19 3 3 16,0 0 1-16,0 0 8 0,-18-3 2 0,18 3 1 15,0 0-2-15,0 0-8 0,0 0 0 16,-19-2 12-16,19 2-12 0,0 0-6 0,0 0 0 0,-22 1-3 16,22-1 2-16,0 0-1 15,-19 3 1-15,19-3-5 0,0 0 8 0,-20 0-2 0,20 0-1 0,0 0-3 16,-23 1 1-16,23-1 2 0,0 0 6 0,-22 1-1 15,22-1-7-15,0 0-1 0,-23 0 1 16,23 0 4-16,0 0-2 0,-24-2 1 0,24 2 1 0,0 0-1 16,-22-3 2-16,22 3-1 0,0 0-2 15,-20-2 1-15,20 2 6 0,0 0 7 0,-22-1 5 16,22 1-3-16,0 0 3 0,-21-1 4 16,21 1-4-16,0 0-3 0,-17 1-2 0,17-1-3 0,0 0-2 15,0 0-3-15,-21 0-1 16,21 0-4-16,0 0 0 0,0 0 2 0,-19 1 3 0,19-1-2 15,0 0-2-15,0 0 4 0,-19 6 10 0,19-6 5 0,0 0 4 16,-15 3 3-16,15-3 3 0,0 0 1 16,-16 4 1-16,16-4-1 0,0 0-1 15,0 0 2-15,-20 5 1 0,20-5 3 0,0 0-3 16,0 0-3-16,-15 3-4 0,15-3-7 0,0 0-5 0,0 0-3 16,0 0-2-16,-20 3-2 15,20-3-2-15,0 0-1 0,0 0 1 0,0 0 2 0,-19 2-7 16,19-2-3-16,0 0 2 0,0 0-1 0,0 0 1 0,-17 4 0 15,17-4-3-15,0 0 0 16,0 0-2-16,0 0-1 0,0 0 0 0,-17 1-3 0,17-1-13 0,0 0-32 16,0 0-42-16,0 0-26 15,0 0-28-15,0 0-44 0,0 0-14 0,0 0-35 16,-13-7-166-16,13 7-402 0,0 0-368 0</inkml:trace>
  <inkml:trace contextRef="#ctx0" brushRef="#br5" timeOffset="-213997.36">2736 17440 846 0,'0'0'569'0,"0"0"-115"0,0 0-60 15,0 0-56-15,0 0-71 0,0 0-36 0,0 0-43 0,0 0-16 16,0 0-11-16,0 0-8 0,-13 8-6 0,13-8-13 0,0 0-20 15,0 19-10-15,0-19-12 16,5 20-22-16,-5-20-13 0,6 22-10 0,0-8-9 0,-1-1-8 16,0-1-6-16,2 2-7 0,0-2-2 15,-1 1-6-15,1-1-1 0,-2 1-6 16,-5-13-5-16,12 21-6 0,-12-21-3 16,10 17-60-16,-10-17-112 0,8 14-70 0,-8-14-63 0,0 0 37 15,11 13-35-15,-11-13-58 16,0 0-470-16,0 0-430 0</inkml:trace>
  <inkml:trace contextRef="#ctx0" brushRef="#br5" timeOffset="-213727.62">2895 17484 968 0,'0'0'582'16,"0"0"-123"-16,0 0-112 0,0 0-59 0,0 0-94 0,0 0-40 16,0 0-25-16,0 0 2 15,0 0 0-15,0 0-15 0,0 0-15 0,4 16-15 0,-4-16-10 16,8 12-5-16,-8-12-8 0,14 12 8 0,-14-12 8 0,16 7-2 15,-16-7 1-15,19 5-1 0,-19-5-7 16,19-3-4-16,-19 3-4 0,19-10-8 0,-19 10 31 16,18-14-28-16,-18 14 10 15,14-20 8-15,-14 20 0 0,6-16-6 0,-6 16 27 0,0 0-52 16,-3-24 16-16,3 24-44 16,-13-13 24-16,13 13-40 0,-22-7 27 0,22 7-37 0,-26-3 30 15,26 3-37-15,-23 1 32 0,23-1-75 16,-20 2-69-16,20-2-86 0,0 0-97 0,-20 2-29 15,20-2-46-15,0 0-173 0,0 0-383 0,0 0-613 0</inkml:trace>
  <inkml:trace contextRef="#ctx0" brushRef="#br5" timeOffset="-213247.2">3110 17283 626 0,'0'0'674'0,"0"0"-150"0,0 0-96 16,-16-4-53-16,16 4-83 0,0 0-42 0,0 0-41 15,-14 4-28-15,14-4-12 16,0 0-10-16,-11 9-18 0,11-9-20 0,0 0-22 0,-9 9-20 16,9-9-16-16,0 0-11 0,0 0-9 15,0 0-7-15,2 20-17 0,-2-20 7 0,0 0-8 0,16 5 6 16,-16-5-14-16,16-3 8 16,-16 3-14-16,19-11 9 0,-8 3-4 0,-1-2-1 0,-1 0-5 15,-9 10 3-15,12-17-2 16,-12 17 2-16,9-18 0 0,-9 18-2 0,0 0 0 0,2-19 8 15,-2 19-4-15,0 0-10 0,-7-15 0 0,7 15-2 0,0 0-1 0,-18-6 3 16,18 6 23-16,0 0-30 16,-24 3 0-16,24-3 1 0,-17 5-2 0,17-5-2 15,-13 6-3-15,13-6-10 0,0 0-51 0,0 0-61 16,0 0-25-16,0 0-3 0,0 0-7 0,0 0-9 16,0 0-15-16,23-12 31 0,-11 3 40 15,2 1 23-15,2 0 20 0,-3 1 15 0,-13 7 11 16,19-11 14-16,-19 11 6 0,15-6 29 0,-15 6 58 0,0 0 70 15,0 0 48-15,22 4 31 16,-22-4 14-16,9 14-5 0,-9-14-19 0,8 25-18 0,-3-9-42 0,-1 4-1 16,2 3-46-16,-1 1 4 15,1 6-36-15,1 1-6 0,0 1 9 0,1 3-46 0,1-2 27 16,0 1-42-16,0-3-21 0,0 0-82 16,0-2-62-16,-2-6-60 0,1-3-68 0,0-3 1 15,-1 1-33-15,-7-18-140 0,10 15-373 16,-10-15-430-16</inkml:trace>
  <inkml:trace contextRef="#ctx0" brushRef="#br5" timeOffset="-212797.64">3426 17447 814 0,'0'0'671'16,"0"0"-146"-16,0 0-112 0,0 0-98 15,0 0-54-15,0 0-37 0,-1-18-30 0,1 18-30 0,0 0-17 16,0 0-10-16,0 0-5 0,0 0 17 0,10-15-17 0,-10 15 16 15,12-12-39-15,-12 12 17 16,13-15-58-16,-13 15 26 0,14-14-22 0,-14 14 41 0,10-12-32 16,-10 12 39-16,0 0-29 0,9-12 18 15,-9 12-43-15,0 0 10 0,0 0-40 0,0 0 13 0,0 0-34 16,0 0 18-16,0 0-29 16,0 0 22-16,0 0-25 0,-19-1 21 0,19 1-33 0,-13 7 22 15,13-7-27-15,0 0 13 0,-15 10-33 16,15-10-6-16,0 0-61 0,-11 8-33 0,11-8-21 0,0 0-31 15,0 0-14-15,0 0 15 0,0 0-11 0,-14 6 22 0,14-6-15 16,0 0 35-16,0 0-31 16,0 0 53-16,0 0-47 0,0 0 59 0,0 0-28 0,0 0 28 15,0 0-42-15,0 0-53 0,0 0-142 16,0 0-320-16,0 0-206 0</inkml:trace>
  <inkml:trace contextRef="#ctx0" brushRef="#br5" timeOffset="-212577.45">3421 17379 656 0,'-17'0'582'0,"17"0"-97"0,0 0-112 0,0 0-16 0,0 0-68 16,0 0-29-16,0 0-39 0,-16 4-32 16,16-4-37-16,0 0-17 0,0 0-26 15,0 0-13-15,0 0-5 0,0 0 5 0,0 0 22 16,0 0-19-16,-3 16 7 0,3-16-35 0,6 12 35 0,-6-12-69 15,8 13 10-15,-8-13-25 0,13 15 13 0,-13-15-22 16,12 13 20-16,-12-13-13 0,15 11 24 16,-15-11-25-16,12 7 28 0,-12-7-15 0,13 5 32 0,-13-5-36 15,0 0 9-15,21-3 9 16,-21 3-12-16,13-10 2 0,-13 10 4 0,11-14 9 0,-11 14 34 16,6-17-29-16,-6 17 15 0,1-17-36 15,-1 17 18-15,-5-16-35 0,5 16 18 0,-9-18-31 16,9 18 18-16,-16-13-32 0,16 13 21 0,-16-9-48 0,16 9-15 0,-15-4-92 15,15 4-93-15,0 0-108 16,-20 0-63-16,20 0-225 0,0 0-459 0,-16 2-842 0</inkml:trace>
  <inkml:trace contextRef="#ctx0" brushRef="#br5" timeOffset="-211487.48">7949 17348 1 0,'0'0'662'0,"-12"7"-170"0,12-7-136 16,0 0-23-16,0 0-83 0,0 0-2 0,0 0-75 0,0 0-14 16,0 0-57-16,0 0 25 0,0 0-44 15,0 0-13-15,-5-13-11 0,5 13-13 0,0 0-8 16,0 0-11-16,0 0-7 16,1-19-5-16,-1 19-1 0,0 0-1 0,0 0-23 0,0 0-74 15,0 0 3-15,-1-17-69 0,1 17-77 16,0 0-163-16,0 0-301 0,0 0-218 0</inkml:trace>
  <inkml:trace contextRef="#ctx0" brushRef="#br5" timeOffset="-210477.63">7976 17258 80 0,'0'0'680'0,"0"0"-141"15,0 0-145-15,6 11-61 0,-6-11-37 16,0 0-25-16,0 0-51 0,0 0-26 0,0 0-29 16,0 0-27-16,0 0-28 0,0 0-23 15,0 0-18-15,0 0-13 0,0 0-15 0,0 0-10 0,0 0-9 16,0 0-11-16,6-14-26 0,-6 14-46 16,5-15-48-16,-5 15-45 0,5-23-7 0,-1 7 8 0,0 1 8 15,-1-3 9-15,1-2 15 16,0 3-22-16,-1 0 52 0,-1 1-13 0,-2 16 62 0,3-28-29 15,-3 28 75-15,0-23-3 0,0 23 17 0,-5-21 7 0,5 21 4 16,-7-18 4-16,7 18 1 0,-8-13 7 16,8 13 2-16,-11-14 1 0,11 14-2 0,-11-12-6 0,11 12-12 15,-9-14-2-15,9 14-14 16,-9-17-1-16,9 17 7 0,-9-18-3 0,9 18-2 0,-5-18-6 16,5 18 51-16,-6-19-62 0,6 19 55 15,-3-15-61-15,3 15 30 0,-3-14-27 16,3 14 51-16,0 0-59 0,-5-21 54 0,5 21-53 0,0 0 52 15,-7-18-63-15,7 18 61 0,-4-13-57 16,4 13 50-16,-6-15-61 0,6 15 43 0,-3-17-49 0,3 17 35 16,-6-22-37-16,6 22 59 15,-4-25-50-15,4 25 53 0,-4-25-42 0,0 8 50 0,4 17-50 0,-5-23 44 16,5 23-46-16,-6-24 48 16,6 24-45-16,-5-20 47 0,5 20-40 0,-7-18 26 0,7 18-40 15,-9-15 56-15,9 15-48 0,-8-14 48 16,8 14-67-16,-9-16 26 0,9 16 46 0,-8-15-48 0,8 15 45 15,-10-19-48-15,10 19 5 0,-9-20 1 0,9 20-4 0,-6-23 4 16,6 23 8-16,-3-24-5 16,3 24 10-16,-2-21-1 0,2 21 1 0,-1-20 2 0,1 20 0 15,-2-18-1-15,2 18 1 16,-2-18-1-16,2 18 1 0,-3-15-8 0,3 15 3 16,-4-16 5-16,4 16-6 0,-6-16 9 15,6 16-1-15,-8-20-1 0,8 20-1 0,-9-19 0 0,9 19 0 16,-9-25-1-16,4 12 1 0,5 13-1 0,-7-26-9 0,3 12 53 15,-1 0-67-15,5 14 61 0,-6-24-47 16,6 24 41-16,-5-23-50 0,5 23 48 0,-3-23-46 0,3 23 45 16,-4-19-48-16,4 19 46 15,-3-14-46-15,3 14 46 0,-3-16-48 0,3 16 46 0,-6-15-47 16,6 15 44-16,-4-13-49 0,4 13 37 16,-4-15-43-16,4 15 45 0,0 0-42 0,-5-18 43 0,5 18-39 15,0 0 41-15,-3-17-50 16,3 17 55-16,0 0-49 0,0 0 49 0,-1-18-40 0,1 18 42 15,0 0-41-15,0 0 46 0,0 0-42 0,-1-18 50 16,1 18-39-16,0 0 51 0,0 0-53 16,0 0 53-16,0 0-55 0,-2-16 47 0,2 16-54 0,0 0 49 15,0 0-53-15,0 0 56 16,-2-17-59-16,2 17 50 0,0 0-5 0,0 0-7 0,1-18-11 16,-1 18 14-16,0 0-14 15,2-17 5-15,-2 17-2 0,0 0-2 0,3-17-3 0,-3 17 1 0,0 0 3 16,3-16-7-16,-3 16-3 0,0 0-30 0,4-14 30 15,-4 14 4-15,0 0-64 0,0 0 74 16,2-20-51-16,-2 20 57 0,0 0-45 0,2-15 47 0,-2 15-46 16,0 0 47-16,0 0-47 0,0-21 49 15,0 21-54-15,0 0 56 0,0 0-55 0,-2-17 56 0,2 17-48 16,0 0 50 0,0 0-52-16,0 0 30 0,-2-18-39 0,2 18 36 0,0 0-47 15,0 0 36-15,2-16-35 0,-2 16 23 16,0 0-33-16,5-13-2 0,-5 13-47 0,0 0-97 0,8-14-117 15,-8 14-224-15,0 0-38 0</inkml:trace>
  <inkml:trace contextRef="#ctx0" brushRef="#br5" timeOffset="-209997.62">8072 16890 469 0,'0'0'500'0,"0"0"-105"0,0 0-98 0,0 0-30 0,6 14-19 15,-6-14-16-15,0 0-24 16,0 0-34-16,0 0-23 0,0 0-21 0,0 0-21 0,0 0-17 16,0 0 5-16,0 16-3 0,0-16-13 15,0 0-14-15,0 0-13 0,0 0-12 0,0 0-12 0,0 0-12 16,0-19-17-16,0 19-35 16,0-25-29-16,-1 7-89 0,1-2 10 0,-1-3-53 0,0-1-36 15,0 0-65-15,-2 0-137 0,1 2-211 16,-1 0-176-16</inkml:trace>
  <inkml:trace contextRef="#ctx0" brushRef="#br5" timeOffset="-209427.44">7983 16438 555 0,'-5'-21'399'0,"1"0"-87"0,-2-3-65 0,2 0-57 0,-1 0-46 16,2-1-28-16,0 2-23 15,0 1-19-15,0-2-15 0,0 3-20 0,1 3 1 0,0 1-23 16,0 1 12-16,-1 1 30 0,3 15-50 0,-6-23 38 0,6 23-39 15,-5-22 42-15,5 22-47 16,-7-21 37-16,7 21-42 0,-8-21 44 0,8 21-51 0,-8-19 44 16,8 19-51-16,-13-22 44 0,7 9-44 15,-2 0 54-15,0 0-55 0,2-1 51 0,-1 1-6 0,7 13-2 16,-11-25-7 0,11 25-5-16,-11-22-1 0,11 22-11 0,-9-21-41 0,9 21 56 0,-7-16-51 15,7 16 53-15,-4-17-43 16,4 17 44-16,-6-17-44 0,6 17 46 0,-4-16-45 0,4 16 14 15,-4-18-16-15,4 18 54 0,-4-22-55 0,4 22 53 0,-3-23-52 16,3 23 52-16,-2-28-45 0,2 28 43 16,0-28-44-16,0 28 44 0,0-30-45 0,0 30 32 0,-2-26-38 15,2 26 55-15,-2-24-53 16,2 24 51-16,-3-18-42 0,3 18 42 0,-7-16-54 0,7 16 54 16,-5-16-48-16,5 16 45 15,-5-12-44-15,5 12 45 0,0 0-47 0,-8-17 33 0,8 17-40 16,0 0 56-16,-6-14-47 0,6 14 44 0,0 0-46 15,-7-17 46-15,7 17-46 0,0 0 53 0,-4-19-53 16,4 19 44-16,-2-16-41 0,2 16 31 0,-2-17-31 16,2 17 43-16,-1-27-42 15,1 27 43-15,3-31-43 0,-1 15 44 0,-1 0-45 0,1 0 45 16,2-2-46-16,0-2 48 0,0-2-50 16,0 0 38-16,-1 2 10 0,1-1-35 0,-2 3 29 0,0 0-2 15,-1 1-6-15,-1 0-2 16,0 17 1-16,0-29-3 0,0 29-2 0,-3-27-1 0,3 27-1 0,-7-24 0 15,7 24-3-15,-11-19-2 0,11 19-7 0,-14-16-22 0,14 16-21 16,-16-11-22-16,16 11-44 16,-14-8-97-16,14 8-140 0,0 0-224 0,-16-6-102 0</inkml:trace>
  <inkml:trace contextRef="#ctx0" brushRef="#br5" timeOffset="-209117.71">7880 16573 606 0,'0'0'448'15,"0"0"-49"-15,0 0-161 16,0 0 0-16,0 0-95 0,0 0 6 0,0 0-97 0,4-18 68 16,-4 18-77-16,0 0 39 0,-2-25-87 15,2 25-18-15,-1-24-44 0,0 8-52 0,0-2-127 0,-2-6-347 16,1-1-126-16</inkml:trace>
  <inkml:trace contextRef="#ctx0" brushRef="#br5" timeOffset="-208457.39">7714 15737 58 0,'-13'-21'355'0,"4"3"-94"0,2-1 20 16,0-4-29-16,2 3-34 0,3-1-51 0,0 2-50 0,1-4 13 15,1 4-41-15,2-2 18 0,1-1-42 0,0 4 19 16,-1 1-40-16,2 0 28 0,0 4-46 16,-1-3 30-16,-3 16-46 0,5-28 35 0,-1 14-42 0,-2-1 41 15,1-1-45-15,-1 0 41 16,0-1-47-16,0 0 43 0,-1 0 0 0,-1 17 0 0,0-31-2 0,0 31 1 16,-3-29-5-16,0 14 1 15,-1 0-3-15,4 15-15 0,-7-23 3 0,7 23 8 0,-8-22-27 16,8 22 18-16,-11-22 2 0,5 11 32 0,6 11-45 0,-10-23 0 15,3 9-1 1,1 1-1-16,1-1 1 0,-1-3-14 0,2 2 14 16,0-5-1-16,1 1-7 0,0 1-51 0,2-1 69 15,0 0-48-15,1-1 52 0,0 0-50 0,1 1 55 0,0-6-52 16,0 7 40-16,1-3-36 16,-5 3 52-16,3 0-46 0,0 0 60 0,-1-1-52 0,0 2 53 15,-1 1-43-15,0-2 59 0,-1 2-47 16,0 0 37-16,0 0-50 0,-1 1 42 0,-1-2-47 0,0 2 38 15,-1-4-6-15,0-2-2 0,-1 3-4 0,1-1-15 0,2-2 3 16,-1 2 5-16,1 2-5 0,1-1-5 16,0 2 8-16,0-2 40 0,-1 0-51 0,1 2 45 15,0 0-49-15,-2 2 52 0,2-3-49 16,0 3 47-16,-2-3-52 0,1 3 51 0,0 1-54 0,0-3 1 16,0 2-1-16,-1 0 4 15,2-1 0-15,0-1-21 0,-1 0 23 0,2 0 8 0,-1-1 0 16,1-1-2-16,0 2-10 0,1 0-19 0,0-2 37 15,-1 3-34-15,2 15 34 0,-3-28-31 16,3 28 34-16,-4-25-26 0,4 25 31 0,-3-23-39 0,3 23 31 16,-3-23-30-16,3 23 42 15,-5-21-35-15,5 21 36 0,-5-21-37 0,5 21 34 0,-5-23-36 16,1 9 26-16,-1 0-27 0,1-1 38 16,0 1-37-16,0-1 30 0,2-2-24 0,-1 2 28 0,1-2-41 15,2 17 36-15,-3-25 5 0,3 25-2 16,-2-21-4-16,2 21-48 0,-1-18 55 0,1 18-8 0,0 0-36 15,-3-18-38-15,3 18-72 0,0 0-2 0,0 0-76 0,-10-13-217 16,10 13-223-16,0 0-182 16</inkml:trace>
  <inkml:trace contextRef="#ctx0" brushRef="#br5" timeOffset="-207387.56">7416 14314 1383 0,'0'0'609'16,"0"0"-180"-16,0 0-59 0,0 0-136 0,0 0-2 0,-17-5-93 15,17 5 20-15,0 0-87 0,0 0 31 0,0 0-61 16,0 0 36-16,0 0-68 16,0 0 15-16,-12-6-93 0,12 6 33 0,0 0-72 0,0 0 41 15,0 0-54-15,0 0 25 0,0 0-43 16,0 0-4-16,7-12-47 0,-7 12-67 0,0 0-87 0,0 0-24 16,0 0-198-16,0 0-83 15</inkml:trace>
  <inkml:trace contextRef="#ctx0" brushRef="#br5" timeOffset="-206717.63">6953 14397 663 0,'-19'2'483'0,"19"-2"-110"16,-31 0-97-16,31 0-41 0,-28-2-41 0,28 2-31 15,-27-4-41-15,27 4-14 0,-25-3-17 0,25 3-25 0,-28-3-14 16,10 2-3-16,-1 0-10 16,1 0-9-16,-1 1-4 0,19 0-11 0,-35-1-2 15,15 0 1-15,0-1-6 0,-1 1 2 16,-4 0-11-16,4 0 1 0,-4-1 9 0,1 1-10 0,0-1 3 15,0 1 15-15,1-2-1 0,0 0-4 0,0 2-1 0,5-2-3 16,-2 1-13-16,-4-1 14 0,-1 0-1 16,-2 2-25-16,-3 1-17 0,-11 1 6 0,-2 4-8 15,-3-1 11-15,1 2 35 0,-3 3 6 16,1-2 12-16,-1 0 9 0,2 2-7 0,-1 0-4 0,-9 4-7 16,12-2-42-16,-9 3 43 15,0-2-42-15,8 0 43 0,1-1-42 0,-2-2 40 0,2 2-36 16,-1-4 36-16,1 0-34 0,0-1 36 0,3 0-49 0,0-2 41 15,1-2-34-15,2 1 45 0,6-3-40 16,1 0 38-16,1 0-3 0,2-1-42 0,1-1 43 0,3 1-42 16,0-1 39-16,5 1-41 15,2-1 45-15,17 2-38 0,-29-2 31 0,29 2-37 0,-25-3 34 0,25 3-39 16,-23-1 52-16,23 1-45 16,-22-1 42-16,22 1-41 0,-20-2 41 0,20 2-41 15,-25 2 41-15,25-2-39 0,-31 0 38 16,12 1-39-16,-4 1 36 0,-4 1-31 0,1 2 34 0,-7 0-58 15,0 1 52-15,-2 2-31 0,-2-1 41 0,1 1-44 0,-2 2 43 16,0 1-42-16,0 1 41 16,-2 0-42-16,1 1 41 0,2-1-43 0,-1-1 42 0,1 0-40 15,2-3 39-15,2 2-33 16,3-3 37-16,4-1-55 0,4 2 50 0,3-6-29 0,1 1 39 16,18-3-45-16,-27 0 40 0,27 0-43 15,-21-5 37-15,21 5-45 0,-22-8 42 0,22 8-51 0,-20-13 51 16,20 13-46-16,-18-12 45 0,18 12-31 0,-18-12 54 0,18 12-48 15,-15-9 40-15,15 9-30 0,-16-6 35 16,16 6-42-16,-17-4 35 0,17 4-37 16,0 0 35-16,-28 1-39 0,28-1 37 0,-25 5-41 15,12-1 38-15,-3 1-38 0,-1 2 38 0,-2 0-28 0,-2 0 30 16,1 1-51-16,-3 1 43 16,0 0-27-16,-1-2 39 0,2 1-21 0,-1-2 56 0,2 0-24 15,1 1 18-15,3-4-31 16,1 0 11-16,16-3-20 0,-27 4 19 0,27-4-43 0,-23 0-47 15,23 0-118-15,-30-14-238 0,13 3-412 0,2-1-395 0</inkml:trace>
  <inkml:trace contextRef="#ctx0" brushRef="#br5" timeOffset="-206127.43">3040 14558 702 0,'0'0'552'0,"-13"-15"-106"0,13 15-121 0,-12-12-8 0,12 12-75 0,-13-10-31 0,13 10-40 16,-11-9-7-16,11 9-35 15,-13-5-10-15,13 5-36 0,0 0-8 0,-19 0-20 0,19 0 1 16,-15 9-21-16,5 2-5 0,0 3-3 0,-1 3 0 0,1 5 0 15,-1 5 1-15,2 0-5 0,-1 5-4 16,2-1-4-16,1 1-3 16,2 0-1-16,2-6-2 0,0-1 6 0,3 0-11 15,3-1 7-15,0-2-10 0,2-1 8 0,2-5-2 0,2-1 1 16,2-4-2-16,0-2 1 16,2-2 0-16,2-3-3 0,-15-4 0 0,30 2 0 0,-14-6-8 15,1 0 10-15,-2-1 8 0,1-3 0 16,-3 1 8-16,0 0-6 0,-13 7 9 0,18-12 4 0,-18 12-1 15,11-13-3-15,-11 13 1 0,0 0-1 0,5-17-4 0,-5 17-6 16,0 0-5-16,-9-11-2 0,9 11-5 16,-17-4 5-16,17 4-5 0,-21 0-6 0,21 0 1 0,-26 4 0 15,11-1 0-15,2 2-2 16,13-5-5-16,-25 8-37 0,25-8-34 0,-16 8-61 0,16-8-7 16,0 0-84-16,0 0 25 15,0 0-114-15,0 0-143 0,0 0-319 0,0 0-318 0</inkml:trace>
  <inkml:trace contextRef="#ctx0" brushRef="#br5" timeOffset="-205867.48">3094 14735 601 0,'0'0'652'0,"0"0"-127"0,0 0-138 15,8-11-57-15,-8 11-100 0,0 0-34 0,0 0-60 0,0 0-27 16,0 0-23-16,-9 16-5 16,9-16-26-16,-6 18 18 0,6-18-21 0,-3 19 1 0,3-19-23 15,2 19 13-15,-2-19-11 0,8 20 13 16,-8-20-13-16,14 17 12 0,-14-17 3 0,20 10-2 15,-20-10 4-15,25 4 7 0,-25-4-5 0,29-7 6 0,-13 1 8 0,-3-1-9 16,1 0 6-16,-2-3-14 16,-3-1 3-16,-2 1-16 0,-7 10 4 0,6-23-16 0,-6 23 6 15,-2-19-15-15,2 19 5 0,-13-18-13 16,4 9 6-16,9 9-12 0,-23-12 5 0,23 12-13 16,-23-9-25-16,23 9-50 0,-25-4-65 15,25 4-49-15,-19-4-92 0,19 4 33 0,0 0-59 0,-16-7-144 16,16 7-361-16,0 0-387 0</inkml:trace>
  <inkml:trace contextRef="#ctx0" brushRef="#br5" timeOffset="-205437.41">3224 14530 855 0,'9'-14'630'0,"-9"14"-148"0,0 0-87 0,0 0-52 0,3-14-63 16,-3 14-42-16,0 0-41 16,0 0-36-16,0 0-28 0,0 0 1 0,0 0-9 0,-15 3-15 0,15-3-5 15,0 0-23-15,-9 14 5 16,9-14-25-16,0 0 9 0,-1 20-23 0,1-20-5 0,5 12-4 15,-5-12-7-15,13 10 4 0,-13-10-24 0,17 5 20 0,-17-5-24 16,21-2 16-16,-7-4-19 16,-1 0-1-16,-1-3-2 0,0-1 3 0,-1 0-3 0,-4 1 4 0,-7 9-2 15,12-23 1-15,-12 23-1 16,2-18 5-16,-2 18-4 0,-3-15-9 0,3 15-3 0,-8-13 0 16,8 13 2-16,-12-8 1 15,12 8-2-15,-15-3-2 0,15 3 1 0,0 0-1 16,-23 3 1-16,23-3-3 0,0 0-1 0,-16 6 0 0,16-6 0 15,0 0 8-15,0 0-15 0,0 0 1 16,0 0-1-16,0 0 3 0,14 10 7 0,-14-10 3 0,18-4 2 16,-18 4 1-16,19-3 1 15,-19 3 1-15,16-3-1 0,-16 3 1 0,0 0 3 0,21-2 6 16,-21 2 7-16,15 8 19 0,-15-8 5 16,16 19-2-16,-6 2 4 0,0 5 3 0,0 5-10 0,-2 3-7 15,1 1-7-15,-3 1-2 0,1 3-9 16,0-2-2-16,1 0-5 0,-2-2 13 0,2-1-23 15,1-4-43-15,3-2-6 0,-3-6-80 0,0-2-51 0,2-3-49 16,-3-5-47-16,1-2-13 0,-9-10-56 16,17 8-97-16,-17-8-413 0,16-3-464 0</inkml:trace>
  <inkml:trace contextRef="#ctx0" brushRef="#br5" timeOffset="-205217.41">3641 14772 801 0,'0'0'395'0,"-2"-23"6"0,2 23-127 0,-4-15 18 16,4 15-72-16,0 0-13 0,-4-14-81 0,4 14 3 0,0 0-49 15,0 0 6-15,0 0-42 0,0 0 14 16,0 0-34-16,0 0 28 0,0 0-26 16,0 0 26-16,5 17-15 0,-5-17 35 0,0 0 1 15,11 12 32-15,-11-12 15 0,0 0 24 0,0 0 21 0,15 6-10 16,-15-6 35-16,0 0-55 0,11-6-22 16,-11 6-29-16,8-15-16 0,-8 15-14 0,4-20-8 15,-4 20-14-15,-2-23-11 0,2 23-8 16,-7-22-32-16,7 22-56 0,-12-15-84 0,12 15-125 0,-16-8-39 15,16 8-198-15,-18-2-492 0,18 2-741 0</inkml:trace>
  <inkml:trace contextRef="#ctx0" brushRef="#br5" timeOffset="-204307.3">10222 16937 681 0,'0'0'788'0,"0"0"-216"16,0 0-122-16,-9 17-112 0,9-17-81 0,-9 11-48 0,9-11-49 15,-9 12-25-15,9-12-25 0,0 0-20 16,-11 13-90-16,11-13-64 0,0 0-105 16,0 0 8-16,0 0-53 0,0 0-73 0,-11-7-82 15,11 7-382-15,0-16-278 0</inkml:trace>
  <inkml:trace contextRef="#ctx0" brushRef="#br5" timeOffset="-202427.56">10173 16796 485 0,'-8'-20'492'0,"8"20"-107"0,-8-18-108 0,8 18-35 15,-10-21-73-15,10 21 47 0,-8-23-84 0,4 8-15 0,1-3-33 16,0 3-14-16,1-1 3 0,1-1-3 16,-1 1 4-16,1-2 1 0,0 0-4 0,1 1-12 15,-1-1-28-15,-1-1 29 0,2 0-34 16,-3 0 14-16,2-3-7 0,0-2-33 0,-1-1 28 0,1 0-36 16,-1-2-1-16,0-2-37 15,0-6-73-15,0 0 35 0,-2-2-7 0,0-2-12 16,1 2-1-16,0 0 19 0,-1 1 33 0,0 2 10 0,0 0 1 15,-1 4 28-15,0 3 14 0,0 4 16 16,0-1 3-16,-1 2-3 0,1 0-1 0,0 1 1 0,0 0-2 16,-1 0 7-16,0 0-12 0,0-1-3 15,0 0 0-15,0 0 0 0,1-3-3 0,-1-1-1 0,-1-4 0 16,2-2-1-16,0-1-2 16,-1 0-14-16,1-1 15 0,-1 0 4 0,3 3-10 0,0 3 14 15,1 2 16-15,-1-1 12 0,0 1 48 16,2 3-32-16,-1 0 48 0,0 1-53 0,-1 0 51 0,1 0-73 15,0 8 36-15,0-10-57 0,-1 2 48 0,1-3-63 16,2 0 57-16,-2 1-55 0,1-2 47 16,-1 1-53-16,2-2 49 0,0 0-54 0,-2 2 4 15,1-2 1-15,-2 1 1 16,1-1 6-16,-2 0 3 0,-1-6-8 0,-3-2 11 0,2 2 5 16,-2-1-6-16,0 5 0 0,-2-2 3 15,-1 1-2-15,0 1-1 0,-3 1 50 0,0-1-58 0,1-2 50 16,0 3-65-16,-1-2 63 0,1-1-56 0,2 1 52 0,1 0-55 15,1 0 51-15,2 0-55 0,0-2 56 16,1 1-54-16,3 3 45 0,1-2-46 16,1 1-6-16,3-1 7 0,0-3 12 0,1-3 2 15,2 3 0-15,1-1 3 0,2 1 1 0,-1 2-15 0,-1 0 20 16,-1 5-2-16,0 1 2 16,-1 0 49-16,1 0-60 0,-2 0 50 0,1 0-51 0,-2 0 53 15,0 0-67-15,1 0 63 0,-3-1-53 16,0-2 52-16,-2 0-54 0,1-2 49 0,-1-3-52 15,0-3 51-15,1-1-58 0,-1 3 57 0,1-2-58 0,0 5 51 16,1 0-45-16,0 2-23 0,0 1 27 16,0 1 12-16,-1 2 2 0,0 2 1 0,-1 4-49 0,2 2 59 15,0 17 3-15,-3-27 14 16,3 27-4-16,-6-24-46 0,6 24 55 0,-5-22-5 0,5 22-3 16,-7-21-8-16,7 21-6 15,-7-20 8-15,7 20-5 0,-6-23-2 0,6 23 48 16,-5-23-60-16,5 23 50 0,-3-30-60 0,2 12 56 0,0 1-57 0,-2-1 51 15,3 1-56-15,-2 0 53 0,1-1-63 16,0 1 60-16,0-3-52 0,-1 2 56 0,0 2-12 0,0-1 0 16,1-1-53-16,-1 0 55 15,1-1-53-15,-1 0 56 0,1 1-60 0,-1 0 62 0,0 1-57 16,-1 0 45-16,1-1-42 0,-2 0 52 16,1 4-52-16,3 14-2 0,-6-27 4 0,6 27 15 0,-6-22 1 15,6 22 2-15,-6-18 0 0,6 18 2 16,-4-14 1-16,4 14 2 0,0 0-1 0,-7-19-5 15,7 19 5-15,0 0-1 0,-4-18 2 0,4 18-1 0,0 0-8 16,-2-21 2-16,2 21 10 16,0 0 1-16,-2-19 3 0,2 19-5 0,0 0 0 15,-2-21 0-15,2 21 0 0,0 0-14 0,-2-21 10 16,2 21 3-16,-2-17 0 0,2 17-2 0,0 0 4 16,-2-22-3-16,2 22-8 0,0 0 2 15,-2-19 9-15,2 19-2 0,0 0 0 0,-1-21-2 0,1 21 2 16,2-16 0-16,-2 16-3 0,1-17 5 0,-1 17-13 0,0 0 11 15,0-21 3-15,0 21-1 0,0 0 0 16,-3-17 1-16,3 17-8 0,0 0 0 16,-4-17 9-16,4 17 1 0,0 0-5 0,0 0-4 15,-4-13-6-15,4 13-10 0,0 0-5 0,0 0-7 0,0 0 1 16,0 0 4-16,-4-13-4 16,4 13 9-16,0 0 7 0,0 0-5 0,0 0 6 0,7-13 10 0,-7 13 2 15,0 0-1-15,9-11-15 16,-9 11 18-16,0 0 0 0,8-10 0 0,-8 10-1 15,0 0 1-15,0 0 6 0,0 0-3 0,8-12 14 0,-8 12 1 16,0 0 0-16,0 0 4 16,0 0 2-16,0 0 6 0,0-17 6 0,0 17-10 0,0 0 5 0,0 0 2 15,-4-18-11-15,4 18 0 16,0 0 0-16,-3-18 45 0,3 18-64 0,0 0 63 0,-3-20-60 16,3 20 50-16,0 0-60 0,-1-19 50 15,1 19-56-15,0 0 55 0,0 0-64 16,-1-21 72-16,1 21-53 0,0 0 57 0,0 0-53 15,0 0 53-15,-1-18-54 0,1 18 52 0,0 0-49 0,0 0 57 16,0 0-59-16,0 0 49 0,0 0-53 0,0 0 48 0,0 0-54 16,0 0 46-16,0 0-52 15,0 0 39-15,-2-15-46 0,2 15 55 0,0 0-54 0,0 0 52 16,0 0-54-16,0 0 55 0,0 0-47 16,0 0 45-16,0 0-44 0,0 0 20 0,0 0-16 0,0 0 49 15,0 0-49-15,0 0 45 16,0 0-49-16,0 0 36 0,0 0-38 0,0 0 26 0,0 0-26 15,0 0 50-15,0 0-50 0,0 0 47 0,0 0-54 0,0 0 49 16,0 0-50-16,0 0 47 16,0 0-49-16,7-11 48 0,-7 11-50 0,0 0 55 0,11-8-55 15,-11 8 37-15,0 0-35 16,0 0 47-16,12-7-49 0,-12 7 50 0,0 0-50 0,0 0 46 0,0 0-45 16,0 0 48-16,13-6-49 15,-13 6 50-15,0 0-50 0,0 0 50 0,0 0-48 0,0 0 37 16,0 0-36-16,0 0 51 0,0 0-50 0,0 0 49 0,0 0-46 15,0 0 47-15,0 0-43 0,0 0 46 16,0 0-37-16,0 0 44 0,-7 15-40 16,7-15 40-16,-17 14-44 0,4-5 3 0,0 3 4 15,-1-1-1-15,-1 2 1 0,-1-1 0 0,1 1 41 0,-1-1-53 16,0 1 5-16,-1-1 2 16,2-1 0-16,-1 1 0 0,1-3 0 0,2-1 1 0,13-8 48 15,-19 11-58-15,19-11 3 16,-15 9 8-16,15-9-10 0,0 0-7 0,-15 7-1 0,15-7 1 15,0 0 2-15,0 0 0 0,0 0-1 0,0 0 3 0,0 0 1 16,0 0 3-16,0 0 0 16,4-15 3-16,-4 15-1 0,10-10 2 0,-10 10 3 0,16-13-4 0,-7 4 4 15,1 0 3-15,2-1 43 16,1-1-50-16,1 0 41 0,-1-1-46 0,-3 2 46 0,2 2-50 16,-3-2 48-16,-9 10-47 0,14-13 47 15,-14 13-44-15,11-8 32 0,-11 8-34 16,0 0 42-16,10-8-45 0,-10 8 47 0,0 0-45 15,0 0 41-15,15 4-38 0,-15-4 1 0,10 11 12 16,-10-11-10-16,15 11 1 0,-15-11-1 0,22 15-3 0,-9-6-52 0,0-2-110 16,0-1-88-16,2-2-157 0,-2 2-588 15,2 0-733-15</inkml:trace>
  <inkml:trace contextRef="#ctx0" brushRef="#br5" timeOffset="-201247.61">9392 12012 913 0,'0'0'490'16,"0"0"-72"-16,0 0-147 0,0 0 3 0,0 0-98 0,0 0-6 15,0 0-86-15,0 0 52 0,-13 7-72 0,13-7 52 0,0 0-53 16,-20 7 44-16,20-7-68 16,-17 5 51-16,17-5-54 15,-16 5 52-15,16-5-73 0,-18 4 53 0,18-4-59 0,-21 3 46 16,21-3-61-16,-24 4 53 0,24-4-63 0,-24 2 52 16,24-2-55-16,-25 2 57 0,25-2-60 15,-25 1 58-15,25-1-59 0,-24 0 72 0,24 0-57 0,-29 1 53 16,29-1-60-16,-29 0 49 0,29 0-57 0,-31 0 60 0,31 0-52 15,-33 2-1-15,14-1 53 0,1-1-59 16,18 0 51-16,-32 2-56 0,32-2 62 0,-30 0-59 16,30 0 57-16,-29 1-59 0,29-1 57 15,-28 1-57-15,28-1 55 0,-30 2-56 0,11 0 56 0,-2-1-63 16,-1 0 61-16,-3 4-65 16,-1-4 73-16,1 3-60 0,-1-1 56 0,0 1-58 0,-3-2 52 15,-6 4-57-15,-3 1 63 0,-5 3-58 16,-3 0 59-16,-12 3-60 0,0-4 6 0,-1 4 6 0,-1-1 1 15,-3 1 3-15,-1-1-12 0,0 0 14 0,0 0 7 0,2-3-1 16,-1 2 3-16,-2-1 1 0,2 2 51 16,-1-3-67-16,0 1 3 0,0-1 6 0,1-2 3 0,-1 2 0 15,0-1 1-15,0-1 1 16,1-1 0-16,-1-2 0 0,2 2 2 0,11-4-8 16,-2 2 2-16,0-2 58 15,1 0-58-15,0 0 0 0,0 1 1 0,1-2 1 0,0 0-2 16,0 1-1-16,2-2 9 0,-2 1-4 0,0 0 0 0,1 0 0 15,-1 1-1-15,0 0 2 0,0 0-1 16,-1 3 2-16,0-3-8 0,1 4 2 0,-10 0 60 0,0 1-61 16,2 1 1-16,0 0 2 15,2 0-2-15,9-1-2 0,-9 4 1 0,8-5 6 0,-8 4 1 0,1 0-2 16,9-1 1-16,0 0 0 16,1 0 50-16,0 0-59 0,1-1 53 0,2 2-67 0,0-2 59 15,1 0-54-15,0 2 55 0,2-3-55 16,2 1 54-16,0 0-59 0,1 0 51 0,1-3-56 0,3 2 61 15,-1 0-57-15,6-3 55 0,1 0-57 0,-1 1 58 16,3-1-58-16,0-1 57 0,-1 1-56 16,0-2 55-16,1 1-65 0,1 0 62 0,-1-2-53 0,0 2 57 15,-1 0-56-15,2 0 55 16,-1-1-57-16,1 0 52 0,0 2-56 0,-1-1 61 0,0 1-57 16,1-1 57-16,0 1-58 0,-1 1 58 15,0 0-60-15,0 0 60 0,1-1-57 0,-1 2 52 16,1 1-52-16,-1 0 57 0,0-2-55 0,-1 2 55 0,2 1-57 15,-1-2 57-15,0 0-62 0,1 0 58 16,1 1-50-16,1-3 5 0,0 1 3 0,5-2 3 16,0 1 3-16,17-4 5 0,-28 4-1 15,28-4 3-15,-27 2-7 0,27-2 3 0,-21 2 8 0,21-2 2 16,-19 1 0-16,19-1-1 16,0 0-5-16,-21-2-10 0,21 2 22 0,0 0-114 0,-15-5-16 15,15 5-89-15,0 0-200 0,0 0-446 16,-2-16-454-16</inkml:trace>
  <inkml:trace contextRef="#ctx0" brushRef="#br5" timeOffset="-200687.52">3507 12990 606 0,'0'0'415'0,"0"0"-27"15,0 0-157-15,0 0 13 0,0 0-93 16,-17-7 26-16,17 7-77 0,0 0 36 0,-5-18-10 0,5 18-21 15,-2-17-2-15,2 17 0 0,-2-18 4 16,2 18 13-16,-1-18 18 0,1 18 6 0,-3-16 9 16,3 16-4-16,-5-14-4 0,5 14-6 0,-5-12-21 0,5 12-24 15,-11-8-20-15,11 8-13 16,0 0-15-16,-24-4-10 0,24 4-7 16,-24 12-6-16,7-1-1 0,1 1-5 0,-5 6-7 15,2 1-4-15,1-1-1 0,3-1 1 0,3 0-2 0,0-2 0 16,5-4-2-16,7-11-2 0,-11 18-3 0,11-18 1 0,-7 13 0 15,7-13 1-15,0 0-1 16,0 0 5-16,0 0-3 0,0 0 3 0,8 11 2 0,-8-11-3 16,12-6-4-16,-12 6 1 0,15-8 2 15,-15 8 7-15,0 0-5 0,15-9-1 0,-15 9 0 0,0 0 0 16,0 0-2-16,15-5 0 0,-15 5 1 16,0 0 3-16,14 18 0 0,-8-3 3 0,2 4-2 15,-2 3-3-15,3 6-2 0,-1 1-5 16,1 1 1-16,-1 1 1 0,-1-2 29 0,0-6-36 0,2 0 30 15,-1-4-23-15,0-1-61 0,-1-5-96 0,1-2 8 0,-8-11-84 16,15 9 17-16,-15-9-41 0,0 0-47 16,28-5-85-16,-14-8-438 0,-1 2-403 0</inkml:trace>
  <inkml:trace contextRef="#ctx0" brushRef="#br5" timeOffset="-200007.4">3568 13168 741 0,'0'0'471'0,"3"-22"-56"15,-3 22-90-15,0 0-37 0,1-21-38 0,-1 21-65 16,0 0-52-16,0 0-22 0,0 0-23 0,0 0-19 0,0 0-14 0,0 0-12 15,0 0-10-15,0 0-5 16,0 0-7-16,5 12-8 0,-5-12-1 0,7 10 2 0,-7-10 1 16,11 11-7-16,-11-11 4 0,0 0 3 15,20 2-9-15,-20-2 4 0,23-10 7 0,-9-1-42 0,-1-2 43 16,-2-3 1-16,0 0-2 16,-4-1 2-16,-3 2 5 0,-4 15-8 0,-1-28 13 0,-3 14 0 15,-3 2-5-15,-3 0-5 0,-1 2-7 16,-2 2-5-16,-3 2-7 0,0 2-2 0,-1 2 5 0,17 2-1 15,-30 0-2-15,30 0-1 0,-23 3-3 16,23-3-3-16,-15 5-2 0,15-5-5 0,0 0-19 16,0 0-13-16,0 0-11 0,0 0-14 0,0 0-6 0,17-2 12 15,-1-4-1-15,2-2 11 16,2-1 17-16,-1 0 6 0,-1 1 5 0,-3 1 3 0,-15 7 5 16,25-9 7-16,-25 9 6 15,16-7 12-15,-16 7 24 0,0 0 26 0,18-4 13 0,-18 4 15 16,0 0 2-16,0 0-5 0,0 0-5 0,0 0-6 0,0 0-1 15,0 0-5-15,14 6-15 16,-14-6-8-16,0 0-11 0,0 0-4 0,0 0-7 0,0 0-4 16,0 0-8-16,0 0-3 0,0 0 7 15,-2 17-2-15,2-17-2 0,0 0 0 0,0 0-4 0,0 0 2 16,0 0 1-16,0 0-1 0,0 0 1 16,0 0 5-16,9 11 12 0,-9-11 31 0,0 0 22 15,0 0 15-15,0 0 14 0,0 0 4 16,0 0-6-16,0 0-4 0,0 0-13 0,0 0-15 0,0 0-11 15,0 0-12-15,0 0-8 0,0 0-8 0,0 0-5 0,0 0-6 16,9-11-3-16,-9 11-6 16,0 0-4-16,0 0-2 0,0 0-5 0,0 0 7 0,0 0-3 15,0 0-13-15,0 0 4 0,0 0 0 16,0 0 2-16,0 0 1 0,0 0 0 0,14 5 0 0,-14-5 0 16,0 0 1-16,0 0 0 0,14 6 2 15,-14-6 1-15,0 0 1 0,0 0 4 16,19-5 10-16,-19 5-14 0,18-13 2 0,-7 3-9 0,1-3 10 15,-1 0-2-15,-1-4 3 0,-2 5-1 16,-1-1 3-16,-7 13 3 0,7-22 2 0,-7 22 0 0,2-22-1 16,-2 22-1-16,-4-18-3 15,4 18-4-15,-10-15-2 0,10 15 1 0,-18-7-3 0,18 7-4 0,-23 0-15 16,23 0 24-16,-28 9-44 16,15-2-80-16,-1 1-93 0,3 0-121 0,11-8-113 0,-13 15-720 15,13-15-910-15</inkml:trace>
  <inkml:trace contextRef="#ctx0" brushRef="#br5" timeOffset="-197007.35">11886 17099 1167 0,'0'0'776'0,"0"0"-162"0,0 0-171 0,-8-9-89 0,8 9-72 16,0 0-58-16,0 0-40 0,0 0-39 15,-14-9-40-15,14 9-35 0,0 0-44 0,0 0-41 0,0 0-41 16,0 0-38-16,0 0-27 16,-8-13-32-16,8 13-22 0,0 0-14 0,0-23-24 0,0 23-72 15,-1-33-208-15,-1 11-282 0,2-4-300 16</inkml:trace>
  <inkml:trace contextRef="#ctx0" brushRef="#br5" timeOffset="-196307.42">11844 16542 1341 0,'0'0'595'16,"-18"-19"-81"-16,7 9-167 0,-3-1-81 0,1-1-55 0,-1-3-41 16,1-2-35-16,-3-7-27 15,4-4-25-15,2-3-28 0,-2-4-50 0,3-4-51 0,3-3-27 16,0-2 24-16,2-3-68 0,0 0 62 0,3-1-33 0,0 0 57 15,0 2-32-15,0 0 54 16,0 2-36-16,-2 2 60 0,2 0-38 0,-5 2 49 0,1 1-42 0,1 0 54 16,-5 0-54-16,1 0 52 15,2 1-55-15,-5-3 48 0,2 1-52 0,-2-11 51 16,-4-1-58-16,2-1 6 16,-1-4-66-16,-1-4-30 0,-1 0-180 0,-1-1-167 0,0 2 77 0,3-1 184 15,4 5 347-15,-2 12 101 16,2 4 55-16,-4-1-93 0,3 4 7 0,-4-3-93 0,1 2 27 15,0 1-87-15,0 0 46 0,-1 0-70 16,2-2 41-16,-1 2-12 0,0-3-13 0,-2-9-9 0,1-4-5 16,0-1-64-16,0-2 61 0,0-2-54 0,2-5 47 0,3 0-53 15,2-3 53-15,1 1-61 16,0 1 65-16,0-1-5 0,1 5-4 0,1 1-1 0,0 12-2 16,-3 1-4-16,3 1-2 0,-3 0-1 15,-2 4-54-15,-1-1 57 0,0 2-45 0,-1-1 59 0,-3-8-55 16,3 11 52-16,-2-2-51 0,2-1 56 0,-2-10-6 15,1 1-7-15,0-4-2 0,1 1 0 16,2-3-11-16,2 0 9 0,0-2-3 0,3 10-2 16,2 1-7-16,0 2-1 15,0 2 3-15,0 3-1 0,1 0-4 0,-1 5 4 0,1-1 1 16,-1 7 1-16,2 2-3 0,-1 1 1 16,1 0 1-16,0 1-2 0,0 0 1 0,0 0 1 0,0 2 12 15,0 4 7-15,0 0 8 0,0 1 4 16,-1 1 3-16,1 1 2 0,1 16 15 0,-2-26 21 0,2 26-20 15,-4-23 14-15,4 23-23 0,-3-18 27 0,3 18-35 0,-4-14 22 16,4 14-40-16,0 0 30 16,-8-16-41-16,8 16-2 0,0 0-14 0,-8-14 41 0,8 14-38 15,0 0 30-15,0 0-35 0,-7-9 26 16,7 9-47-16,0 0 26 0,0 0 26 0,0 0-32 0,0 0 28 16,-5-14-27-16,5 14 29 15,0 0-32-15,0 0 31 0,0 0-43 0,0 0 34 0,0-21-31 16,0 21 46-16,0 0-36 0,3-14 34 0,-3 14-37 0,0 0 26 15,0 0-32-15,0 0 24 16,4-15-54-16,-4 15-46 0,0 0-52 0,0 0-71 0,0 0-36 0,0 0-167 16,0 0-547-1,0 0-661-15</inkml:trace>
  <inkml:trace contextRef="#ctx0" brushRef="#br5" timeOffset="-195377.66">13302 16811 750 0,'0'0'753'0,"0"0"-196"0,0 0-108 0,0 0-120 0,0 0-71 15,0 0-56-15,0 0-41 0,0 0-26 0,-19 0-29 0,19 0-22 16,-15-5-22-16,15 5-59 16,-18-8-39-16,7 0-11 0,2-2-8 0,-1-1-2 0,0-4 53 15,1-2-54-15,3-5 60 16,2-1-55-16,0-3 0 0,0-7-11 0,3-4-14 16,1-4-19-16,1-5-34 0,1-3-19 15,2-13-89-15,2-2-160 0,0 2-287 0,0 0-212 0</inkml:trace>
  <inkml:trace contextRef="#ctx0" brushRef="#br5" timeOffset="-195297.53">13218 15929 953 0,'-4'-24'454'0,"-3"2"-140"0,1 0-17 16,-6-5-87-16,1 2 7 0,-3-1-121 0,1-1 39 16,2-2-73-16,-5-2-7 15,1-6-22-15,-4-11-89 0,-3-9-223 0,2-4-462 0,4-2-263 0</inkml:trace>
  <inkml:trace contextRef="#ctx0" brushRef="#br5" timeOffset="-194907.72">12958 14937 1027 0,'-2'-41'450'0,"0"-5"-137"15,-3 1-3-15,0-2-99 16,-1-9 19-16,-3 1-115 0,0-1 29 0,-3 4-67 0,-1-3 31 15,1 1-17-15,-1 1-19 0,-3-3-58 0,3-1 39 16,-3 1-56-16,1-6 43 0,-2-1-55 0,2-1 51 16,1-3-56-16,1-1 44 0,-2-2 1 0,1 0-5 0,1-2-8 15,1 3 8-15,1-1 0 16,1 2 28-16,0 2 8 0,1 1 5 0,0 3-2 0,-3 4-3 16,4-1-11-16,-1 4-9 0,-1 2-7 15,0 9-4-15,3 0-4 0,-2 0-4 0,-1-1 0 0,2 0-4 16,-1-9-3-16,-3-2-1 0,6-1-2 0,-3-1-2 15,1-3-1-15,0-3-2 0,2-2-3 16,1-2 1-16,1 4-2 0,2 1 1 0,1 11-3 0,0 4 23 16,0 0 22-16,1 4 25 15,-2 5 1-15,-3 2 24 0,2 2-35 0,-1 8 21 16,0 2-19-16,-3 2 7 0,1 2-34 16,-2 0 43-16,0 5-51 0,-1 0 36 0,1 0-50 15,-2 1 35-15,1-1-40 0,0 4 46 16,0 0-47-16,0 0 52 0,2 1-35 0,-2-2 47 0,2 2-41 0,7 11 30 15,-13-18-31-15,13 18 35 0,-9-12-48 0,9 12 21 0,0 0-35 16,-11-13 34-16,11 13-52 16,0 0 48-16,0 0-44 0,0 0 39 0,0 0-6 0,0 0-25 15,0 0-81-15,4 17-83 0,-4-17-56 16,6 19-66-16,-6-19-75 0,6 24-174 0,-6-24-449 0,2 26-706 16</inkml:trace>
  <inkml:trace contextRef="#ctx0" brushRef="#br5" timeOffset="-190797.92">6420 18161 309 0,'0'0'853'0,"-8"-22"-218"0,8 22-108 15,-8-17-82-15,8 17-83 16,-6-13-55-16,6 13-44 0,0 0-40 0,-7-13-41 0,7 13-16 16,0 0-19-16,0 0-23 15,0 0-14-15,0 0-3 0,0 0-39 0,2 27 15 0,3-8-42 16,2 4-7-16,-1 1-6 0,5 6-6 0,-1-1-6 0,1-2 27 15,2 0-50-15,-1-2-3 0,0-6-99 16,2-3-68-16,-1-4-57 0,-1-5-47 0,-12-7-67 0,22 5 25 16,-22-5-50-16,29-15-76 15,-14 0-10-15,-1 0-225 0,1-7-211 0</inkml:trace>
  <inkml:trace contextRef="#ctx0" brushRef="#br5" timeOffset="-190597.17">6711 18104 1520 0,'0'0'233'0,"-8"-16"-28"16,8 16 3-16,0 0 0 0,-11-11 19 0,11 11-19 0,0 0-3 15,0 0-10-15,0 0-13 16,0 0-27-16,0 0-28 0,0 0-22 0,0 0-23 0,0 0-17 15,0 0-1-15,0 0 6 0,0 0 8 0,0 0-4 0,0 0 1 16,0 0 5-16,0 0 28 0,16 3 7 16,-16-3-10-16,26-14-35 0,-11 2 18 15,3-9-14-15,-2 0-5 0,-3 3 6 16,-4-1 8-16,-4 0 2 0,-2 3-8 0,-3 16-12 0,-4-28-6 16,-4 18-12-16,-3 0-10 0,-2 5-14 15,13 5-4-15,-29-1-6 0,13 2-4 0,-1 5-7 0,1 2-6 16,2 0-51-16,6 3-98 0,8-11-109 0,-7 22-135 0,7-22-80 15,6 19-775-15,3-10-991 16</inkml:trace>
  <inkml:trace contextRef="#ctx0" brushRef="#br5" timeOffset="-190097.45">8113 18104 1234 0,'-12'-8'574'16,"12"8"-122"-16,-21-10-70 0,21 10-105 15,-16-9-21-15,16 9-61 0,-14-7-21 0,14 7-52 0,0 0-8 16,-12-11-38-16,12 11-1 0,0 0-28 16,6-20 7-16,5 10-25 0,2-2 16 0,4-1-28 0,1 2 7 15,1 2-21-15,-1 4 12 16,-2 0-19-16,-16 5 15 0,26 0-15 0,-26 0-3 0,21 13 2 15,-13-1 2-15,-3 2 2 0,-3 4-2 0,-3 0 3 16,-2 6 2-16,-3 0 3 16,-5 2 2-16,0 1 0 0,-3-1 4 0,0-3 0 0,-2 1 29 0,4-8 19 15,1 0 14-15,-1-2 13 16,4-3-23-16,8-11 14 0,-11 13-34 0,11-13 8 0,0 0-27 16,0 0 32-16,0 0-43 15,0 0 8-15,19-4-28 0,-1-5-10 0,2-1-54 0,6-4-51 0,1 3-51 16,0-3-76-16,0 0-20 0,0 2-109 0,-1-2-142 15,-3 0-357-15,1-1-492 0</inkml:trace>
  <inkml:trace contextRef="#ctx0" brushRef="#br5" timeOffset="-189897.44">8486 18019 1252 0,'0'0'574'0,"0"0"-52"0,-5-15-64 0,5 15-43 16,0 0-24-16,-12-7-11 16,12 7-33-16,0 0-47 0,-17 2-61 0,17-2-54 0,0 0-34 15,-11 14-38-15,11-14-20 0,0 0-19 16,0 20-15-16,0-20-38 0,14 15 15 0,-14-15-31 15,20 6 14-15,-20-6-23 0,32-6-21 0,-9-3 3 0,1-3 4 16,-5-1 6-16,3-3 3 16,-5 2-2-16,-4 1 11 0,-4 1 1 0,-9 12-4 0,10-18-4 15,-10 18-3-15,0 0-7 0,-10-19-69 16,10 19-107-16,-23-10-93 0,5 7-122 0,-1 0-57 16,-8 2-724-16,9 0-935 0</inkml:trace>
  <inkml:trace contextRef="#ctx0" brushRef="#br5" timeOffset="-189147.52">10273 17809 704 0,'0'0'462'0,"0"0"-93"0,0 0-83 0,-14-5-42 0,14 5-27 15,0 0-37-15,0 0-27 0,0 0-30 0,-11-7-20 0,11 7-10 16,0 0-5-16,0 0-17 16,0 0-4-16,0 0-1 0,0 0 0 0,0 0 0 15,-7-13-4-15,7 13 10 0,0 0-9 16,0 0 8-16,0 0-8 0,5-13 10 0,-5 13-17 16,0 0 12-16,15-15-21 0,-15 15 20 15,17-11-23-15,-4 3 16 0,3 2-26 0,1-1 17 0,3 1-29 16,1 2 15-16,-3 2-26 0,1 2 16 0,-2 1-18 0,0 3 13 15,-3 2-23-15,2 4 20 16,-3 2-24-16,-2 2 20 0,-5 0-21 0,-2 0 20 0,-2 3-23 16,-2-17 31-16,-2 33-33 0,-2-14 24 15,-3-1-19-15,-1 0-1 0,-1-2 5 0,0-1 11 16,0-2 8-16,1-3 11 0,8-10-3 16,-13 16 17-16,13-16 5 0,-9 9-6 0,9-9-9 0,0 0 22 15,0 0-42-15,0 0-4 16,0 0 5-16,16-7-10 0,-16 7-3 0,22-9-2 0,-22 9-3 15,27-7-1-15,-27 7 0 0,27 0-1 0,-27 0 7 0,25 3-7 16,-25-3 2-16,22 10 1 16,-22-10 4-16,14 15 0 0,-14-15 2 0,7 22 0 0,-7-22 0 0,-2 31 8 15,-4-12-8-15,1 2-12 16,-3-1 12-16,-1 2-15 0,-1-2-52 0,-1 1-148 16,0-2-165-16,-5-3-786 15,4-1-909-15</inkml:trace>
  <inkml:trace contextRef="#ctx0" brushRef="#br5" timeOffset="-188827.29">10635 18086 688 0,'0'0'572'0,"0"0"-146"0,0 0-92 0,0-22-53 0,0 22-37 0,0 0-52 16,4-15-28-16,-4 15-23 0,0 0-19 15,11-10-11-15,-11 10-10 0,0 0-19 0,18-2-6 0,-18 2-11 16,0 0-10-16,22 2-12 16,-22-2-9-16,18 3-4 0,-18-3-4 0,17 3 38 15,-17-3-17-15,17 3 17 0,-17-3 14 0,16-3 18 16,-16 3 13-16,18-8 4 0,-18 8 14 0,17-16 2 0,-8 6-35 16,-3-3 40-16,-1 1-7 15,-1-1-9-15,-4 13-16 0,2-30-11 0,-4 14-24 16,-1 0-11-16,-3-3-15 0,-1 1-11 0,-3 2-14 0,0 3-7 15,-2-1-50-15,1 7-100 0,11 7-98 16,-20-11-104-16,20 11-89 0,-17-4-179 0,17 4-454 0,0 0-816 16</inkml:trace>
  <inkml:trace contextRef="#ctx0" brushRef="#br5" timeOffset="-188367.71">12068 17849 868 0,'0'0'666'0,"-18"0"-149"0,18 0-89 0,0 0-100 16,-17 2-85-16,17-2-38 0,0 0-50 0,-12 8 40 0,12-8-44 16,0 0-30-16,2 24-20 0,-2-24-20 15,14 22-13-15,-1-10-14 0,1 0-11 0,3-2 11 0,2-2-21 16,2-4-11-16,-2-3-1 16,6-4-1-16,-2-3-3 0,4-6-2 0,-1-2-2 0,-1-4-6 15,-2-1 34-15,-3 0-43 0,-4-3 2 16,-4 5 7-16,-4-1 5 0,-4 1 11 0,-2 3 0 15,-2 14-11-15,-2-26 4 0,2 26 1 0,-10-21 1 16,10 21 1-16,-15-14 5 0,15 14 6 16,-19-6 1-16,19 6-1 0,-19 2-3 0,19-2-4 0,-18 13-3 15,9-3-1-15,3 4 15 0,1 2-4 16,3 2-14-16,2 7 1 0,2 0-3 0,5 5-10 16,1 2-3-16,4 0-5 0,2 0-17 15,4-1-66-15,-1-2-62 0,4-1-22 0,-2 0-186 0,6-3-6 16,-4-6-109-16,1-3-488 0,-4-4-642 0</inkml:trace>
  <inkml:trace contextRef="#ctx0" brushRef="#br5" timeOffset="-188027.59">12895 17696 1335 0,'0'0'643'16,"0"0"-135"-16,-7-10-134 0,7 10-76 0,0 0-50 0,0 0-22 15,-15-6 9-15,15 6 6 0,0 0-19 0,-23 7-60 0,23-7 25 16,-18 12-45-16,7-3-16 16,2 1-20-16,0 1-8 0,0 1-14 0,4 1-19 0,-1 0-12 0,6-13-12 15,-3 25-7-15,3-25-7 16,5 26-7-16,1-13-7 0,2 1-7 0,3-3-22 0,2 2-41 16,1-2-40-16,1-1-3 0,1-1-2 15,-3 0 3-15,1-2 10 0,-1 1 18 0,1-1 11 0,-3 0-9 16,0 1 10-16,-11-8 13 15,16 13 10-15,-16-13 26 0,9 15-17 0,-9-15 6 0,2 18 9 16,-2-18 5-16,-8 23 1 0,-1-8 2 0,-5 0 2 16,1 0 0-16,-6-1 7 15,2 0-17-15,-8 1 8 0,4-5-33 0,-1-2-103 0,-2-3-74 16,1-1-87-16,5-4 16 0,-2-6-84 16,0-6-146-16,5-4-268 0,7-3-318 0</inkml:trace>
  <inkml:trace contextRef="#ctx0" brushRef="#br5" timeOffset="-187567.61">12845 17787 746 0,'0'0'663'0,"17"-8"-148"16,-17 8-79-16,13-9-75 0,-13 9-48 0,13-6-64 0,-13 6-39 15,16-3-37-15,-16 3-37 0,18-2-7 16,-18 2-45-16,20-1-18 0,-20 1 6 0,23 0-35 16,-23 0-12-16,29 0 0 15,-29 0-10-15,27-2-32 0,-10 0-24 0,-2-3-26 0,0 2-45 16,1-1-28-16,-3-2-22 0,3 0 0 0,-5 0 9 0,-11 6 17 15,21-12 23-15,-21 12 22 16,13-8 19-16,-13 8 13 0,0 0 18 0,14-9 9 0,-14 9 13 0,0 0 30 16,0 0-5-16,0 0 18 15,0 0 15-15,0 0 5 0,0 0-1 0,0 0-3 0,0 0-6 16,0 0 16-16,13 9-2 0,-13-9-11 16,0 0 8-16,0 0 18 0,8 19 10 0,-8-19 1 0,0 0-6 15,10 14 6-15,-10-14 8 16,9 10-4-16,-9-10 6 0,13 7 13 0,-13-7 18 0,16 5 11 15,-16-5 3-15,20 3 6 0,-20-3 12 0,20 2-18 0,-20-2-12 16,23 3 0-16,-23-3-4 0,20 0-4 16,-20 0-1-16,20 0 1 0,-20 0-4 0,18-2-2 15,-18 2 2-15,15-3-13 0,-15 3 11 16,15-4 2-16,-15 4 21 0,11-10-29 0,-11 10 21 16,11-15-16-16,-11 15-8 15,5-18-21-15,-5 18 10 0,-2-22-24 0,-1 9-15 0,-6-1-11 16,0-1-10-16,-7 1-10 0,1 1-8 0,-2 3-9 15,-2 1-10-15,0 2-8 0,4 3-85 0,15 4-50 16,-31-2-140-16,17 7-126 0,-2 0-124 0,3 2-44 0,2 4-818 16,0-1-1163-16</inkml:trace>
  <inkml:trace contextRef="#ctx0" brushRef="#br5" timeOffset="-185447.45">18592 17165 587 0,'0'0'630'0,"6"-22"-116"16,-6 22-86-16,3-23-32 0,-3 23-74 0,-1-25-26 0,1 25-21 15,-5-25-16-15,0 11-11 0,-3 3-26 0,0-1-49 16,-3 3 10-16,-4 3-61 0,-2 4 2 16,-4 3-4-16,-5 5-6 0,-6 4-6 0,0 5-6 0,0 2-13 15,4 4-18-15,2 1-10 0,6 1-12 16,2 1-5-16,9-3-7 0,3 1-24 16,5-5 15-16,3 1-26 0,3-3 20 0,6 0-27 15,5-2 26-15,0-5-33 0,5-2 26 0,0-5-28 0,-2-2 31 16,5-2-31-16,-1-3 26 0,-3 0-25 0,-1-1 27 15,-5 1-25-15,2 2 29 16,-16 4-27-16,21-7 26 0,-21 7-23 0,0 0 26 0,18-4-35 16,-18 4 39-16,0 0-39 0,0 0 24 15,6 14-23-15,-6-14 22 0,-2 20-19 0,2-20 16 0,-4 25-25 16,4-25-24-16,-2 25-74 16,2-25-70-16,4 23-43 0,-4-23-37 0,12 14-19 0,-12-14-83 0,24 2 71 15,-6-5-9-15,4-6 29 0,3-3-5 0,-1-3 40 0,-2-1 118 16,-1-1 42-16,-3-2 80 15,-5 1 33-15,-2-2 16 0,-2-1 20 0,-2-1 27 16,-2 1 35-16,-3 2 24 16,-2 1 14-16,-2 1 16 0,-3-2 0 0,-3-1 2 0,0 5-5 0,-3 1-5 15,1 2-8-15,-1 3-9 16,1 1-26-16,10 8-7 0,-18-8-49 0,18 8 13 0,0 0-42 16,-21 1 26-16,21-1-29 0,-9 11 25 15,9-11-41-15,0 19 31 0,4-3-15 0,2 0-5 0,3 3-5 16,0 0-7-16,2-1-41 0,1 0 33 15,-1 0-36-15,0 0 35 0,-1-1-37 0,-2 1 33 16,1-1-22-16,-1 2 20 0,-3-1-33 0,-1 0 7 0,-2 1 0 16,-2 1-1-16,-2 2 4 15,-2 2 36-15,-2-1-41 0,-2 1 41 0,-3 2-34 16,0-1 24-16,-4 0-31 0,-1-1 34 16,-2-3-33-16,-1 0 34 0,-1-4-34 0,-3-1 32 0,4-4 2 15,-1 0-12-15,-1-5-8 16,4-4-55-16,17-3-42 0,-27 0-46 0,27 0-28 0,-17-15-20 15,17 15-21-15,1-28-22 0,6 6 16 0,9-4-34 0,3-3 25 0,3 2-52 16,3-1-133-16,-1 1-386 16,2 5-348-16</inkml:trace>
  <inkml:trace contextRef="#ctx0" brushRef="#br5" timeOffset="-185187.71">18818 17312 1160 0,'0'0'448'16,"0"0"-65"-16,14-3-42 0,-14 3-35 15,0 0-35-15,0 0 16 0,0 0-62 0,0 0-24 0,0 0-33 16,0 0-21-16,16-3-17 0,-16 3-17 0,0 0-12 0,18-12-27 15,-4 2-10-15,4-2-16 0,-1-2-10 16,4-2-10-16,-4 1-4 0,1 1-4 0,-4 2 10 0,0 0 17 16,-4 3 38-16,-10 9 25 15,14-13 3-15,-14 13-16 0,8-9-7 0,-8 9-25 16,0 0-11-16,0 0 2 16,0 0-2-16,-16-4 14 0,16 4 12 0,-23 11 12 0,10-3-3 0,-2 3-10 15,0 2-15-15,1 2-14 16,0-1-29-16,4 2 21 0,2 1-32 0,4-2 14 0,4-15-30 15,-1 28 7-15,1-28-115 0,8 27-94 0,-1-14-48 0,6-1-21 16,0-4-54-16,3-3-9 16,2-2-81-16,2-3-161 0,5-3-418 0,7-3-717 0</inkml:trace>
  <inkml:trace contextRef="#ctx0" brushRef="#br5" timeOffset="-184882.04">19350 16931 1713 0,'0'0'847'0,"0"0"-147"16,0 0-70-16,0 0-94 0,0 0-147 0,0 0-71 0,0 0-84 16,0 0-30-16,0 0-35 0,-8 11 14 15,8-11-46-15,8 10-8 0,-8-10-35 0,15 17-6 0,-4-7-29 16,6 1 5-16,1-2-26 16,2 1 9-16,1-1-27 0,1 0 13 0,0-2-24 15,-1 1 14-15,-1-2-17 0,-1 1 9 16,-4-1-18-16,-1-2 15 0,-14-4-18 0,21 10 20 15,-21-10-12-15,15 13 26 0,-15-13-3 0,7 20 19 0,-7-20-10 0,-6 28 56 16,-3-10 12 0,-3 2-13-16,-3 4 3 0,-3 1-15 0,-1 1-38 0,0 0 16 0,0 0-35 15,-1-1 22-15,3 0-38 0,0-1 20 16,-1-1-62-16,6-4-15 0,-1-3-93 16,3-1-74-16,4-4-143 0,6-11-111 0,-10 15-122 15,10-15-6-15,0 0-876 0,0 0-1275 0</inkml:trace>
  <inkml:trace contextRef="#ctx0" brushRef="#br5" timeOffset="-184167.86">20082 16994 1198 0,'-5'-14'696'16,"5"14"-134"-16,-9-21-140 0,9 21-92 0,-7-15-70 0,7 15-49 16,0 0-43-16,0 0-12 0,4-15-18 15,-4 15-18-15,0 0-11 0,31 4-30 0,-11 2-13 16,2 3-15-16,4 2-10 0,0 3-10 16,-3 0-8-16,0 3-7 0,-6-3-4 0,-4 2-4 15,-3 1 4-15,-2 2-10 0,-5-2 5 16,-4 1-22-16,-4 2 16 0,-4 1 3 0,-5 1-3 15,-4 0 2-15,-2-1 0 0,-5-3 0 0,0 0-11 0,-2-3 16 0,0-2-10 16,7-2 10-16,-1-3-9 16,5-3 41-16,4 1-23 0,12-6 14 0,-16 7-24 0,16-7 16 15,0 0-25-15,0 0 17 16,19-1-35-16,1-4 10 0,6 3-56 0,1-3-34 0,9-1-33 16,0 1-19-16,2 0 0 0,-1-2 15 15,-1 1 23-15,-1-2 22 0,0 2 21 0,-3-1 16 0,-7 1 27 16,-2 0 35-16,-3 2 60 0,-6 0 52 0,-14 4 20 0,23-7-2 15,-23 7 29 1,15-5 31-16,-15 5-49 0,0 0 14 0,0 0-22 0,16-3-19 0,-16 3-22 16,0 0-14-16,0 0-14 15,0 0-17-15,7 17-32 0,-7-17 22 0,7 14-29 0,-7-14 15 16,13 16-24-16,-13-16 19 16,20 11-30-16,-7-7 25 0,-13-4-26 0,31 3 27 0,-12-5-25 15,1-2 27-15,1-3 10 0,-1-3 10 16,-2 0-1-16,0-3 4 0,-2-1-3 0,-2-1-8 0,-4-3-5 15,-3-1-6-15,-5 3-6 0,-3-2-5 0,-4-2-5 0,-6 1-1 16,-7-2-11-16,-3 3-8 16,-4 3-7-16,0 2-41 0,4 6-115 0,0 2-150 0,3 2-168 0,18 3-180 15,-26 0-567 1,26 0-982-16</inkml:trace>
  <inkml:trace contextRef="#ctx0" brushRef="#br5" timeOffset="-183137.49">20070 17367 999 0,'0'0'603'0,"-5"-12"-105"15,5 12-48-15,0 0-91 16,-12-16-48-16,12 16-41 0,-10-10-46 0,10 10-43 0,-15-7-30 15,15 7 4-15,-17-7 17 0,17 7-14 0,-15-4-36 0,15 4-57 16,0 0 9-16,-19-6-38 0,19 6 11 16,0 0-32-16,0 0 16 0,-23-1-31 0,23 1 17 15,0 0-28-15,-18 5-22 0,18-5-88 16,0 0-74-16,-20 6-81 0,20-6-52 0,0 0-2 0,-20 3-106 16,20-3-498-16,0 0-594 0</inkml:trace>
  <inkml:trace contextRef="#ctx0" brushRef="#br5" timeOffset="-182847.41">19739 17330 51 0,'0'0'637'16,"-9"-8"-206"-16,9 8-79 0,0 0-76 0,-10-11-31 0,10 11 0 0,0 0-9 15,-6-12-4-15,6 12-3 0,0 0 7 16,0 0 6-16,-2-18 8 0,2 18 6 0,0 0-18 16,0 0-6-16,0 0-22 0,0 0-25 0,0 0 9 0,0 0 35 15,0 0 12-15,0 0-22 0,0 0-14 16,-4 20-38-16,-4-1-29 0,-2 2-19 16,-3 5-23-16,-5 2-5 0,1 1-35 0,-4 2 3 15,0 0-27-15,2-1 6 0,-2-2-28 0,3-1 3 0,2-3-118 16,4-7-121-16,2 0-184 0,3-7-166 0,7-10-109 0,0 0-713 15,0 0-1146 1</inkml:trace>
  <inkml:trace contextRef="#ctx0" brushRef="#br5" timeOffset="-182501.7">21275 16973 1862 0,'0'0'818'0,"0"0"-221"0,0 0-114 0,0 0-75 16,0 0-64-16,0 0-56 0,0 0-50 15,20 0-40-15,-20 0-36 0,23-3-32 0,-23 3-28 0,35-1-29 16,-9 0-29-16,0 0-78 16,2 1-120-16,-1-1-116 0,0 0-104 0,-1 0-95 0,-6 0-254 15,1 0-353-15,-3 2-825 0</inkml:trace>
  <inkml:trace contextRef="#ctx0" brushRef="#br5" timeOffset="-182377.44">21482 17073 1407 0,'-28'10'689'0,"-2"0"-45"0,1 1-85 0,5-3-68 15,3 0-70-15,4-3-52 0,4 0-93 16,13-5-49-16,-17 10-46 0,17-10-42 16,0 0-31-16,0 0-24 0,15 11-59 0,9-12-92 15,6-1-151-15,7-5-159 0,3-1-118 0,2-1-832 0,-1 0-1063 16</inkml:trace>
  <inkml:trace contextRef="#ctx0" brushRef="#br5" timeOffset="-181357.68">22526 16942 1100 0,'4'-17'650'0,"-4"17"-131"0,4-21-106 15,-4 21-101-15,0 0-52 0,1-18-24 0,-1 18 5 0,0 0 11 16,-13 19-22-16,0 6-26 15,-3 4-27-15,-1 5-38 0,-4 10-16 0,-1 0-21 16,2 5-4-16,1-2-13 0,6-8 13 0,0 1-41 0,5 0 12 16,2-3-39-16,3-2 17 15,2-7-12-15,3-3-8 0,2-4-9 0,1-5-8 0,1-4-10 16,-6-12-6-16,14 9-38 0,-14-9 35 16,20-5-26-16,-6-7 9 0,-1-3 6 0,2-9 32 0,-4-4-9 15,-1-5 9-15,-1-6-5 16,-5-3 3-16,4-15-6 0,0-3 0 0,3-3-2 0,1 1-29 0,2 2 32 15,4 4-28-15,6 3 5 0,0 7 0 0,4 8 8 0,-5 11-6 16,4 5-10-16,1 6 4 16,0 4-3-16,-5 7-6 0,-3 5 16 0,2 2 2 0,-3 7 1 15,-3 3 1-15,-4 3 2 0,-5 4 40 16,-5-1-45-16,-4 5 31 0,-6 6-29 0,-7-2 31 16,-3 2-2-16,-6-1 0 0,-3-1-1 15,-1-2-1-15,-1-2-4 0,2-2-2 0,2-5 0 0,3-1 0 16,4-6 3-16,18-9-2 0,-19 7-8 0,19-7-8 0,0 0-3 15,0 0-1-15,14-16 0 0,2 7-2 16,5 0-3-16,1 2-12 0,1 2-30 0,0 1 26 16,-2 2 0-16,-1 2 2 15,2 5 3-15,0-2 6 0,-2 3 1 0,-2 1 5 0,-1 0 1 16,-4 1 4-16,-1 0 1 0,-2 0 5 16,-10-8-1-16,17 15 1 0,-17-15 3 0,11 10 21 0,-11-10-11 15,0 0 3-15,13 10 4 16,-13-10 5-16,0 0-21 0,0 0 29 0,22 1-15 0,-22-1-16 15,18-8 25-15,-18 8-12 0,18-16-1 0,-7 7-1 0,-11 9-2 16,15-14 30-16,-15 14-13 16,14-11 4-16,-14 11-3 0,0 0-9 0,12-12-5 0,-12 12 0 15,0 0-2-15,0 0 20 0,0 0-27 16,13 7-1-16,-13-7-1 0,7 14 1 0,-7-14-6 0,7 14 4 16,-7-14-4-16,11 15 0 0,-11-15-6 15,14 14-6-15,-14-14-16 0,16 9-12 0,-16-9-9 16,25 1 0-16,-25-1 2 0,30-5-11 0,-14 0 10 15,2-2 25-15,-1-2-10 0,-3-2 9 0,-2-1 7 16,-1 0 8-16,-4 0 9 0,-1 0 10 0,-6 12 28 0,7-19 27 16,-7 19-15-16,4-15 44 0,-4 15-2 15,0 0-15-15,3-17-10 0,-3 17-21 0,0 0-8 0,0 0-8 16,0 0-4-16,0 0-6 16,0 0-3-16,2 17-3 0,-2-17 2 0,3 19-11 0,-3-19 0 15,6 23-2-15,-6-23-2 0,6 22 0 16,-6-22-1-16,8 18 1 0,-8-18 1 0,8 13 7 15,-8-13 2-15,0 0 17 0,9 10 1 0,-9-10 9 0,0 0 14 0,0 0 20 16,11-10 10-16,-11 10 10 16,3-16 4-16,-3 16-3 0,-1-24-13 0,-2 8-9 0,1-1-6 15,0-1-6-15,0 1-9 0,2 17-7 16,2-32-26-16,1 16 13 0,4 2-29 0,3-2 3 16,3 3-71-16,3 3-40 0,1 0-91 15,3 3-30-15,0 1-55 0,-2 4-33 0,3-4-34 0,1 2-17 16,-1 1-48-16,1-1-122 0,0-1-474 0,-1 1-748 0</inkml:trace>
  <inkml:trace contextRef="#ctx0" brushRef="#br5" timeOffset="-180867.63">23746 16738 1306 0,'0'0'566'0,"0"0"-54"0,-7-11-45 0,7 11-40 0,0 0-14 16,-22-1-32-16,22 1-23 0,-25 10-88 16,8 1-31-16,0 1-63 0,4 3-12 0,-2 3-32 0,2 5-15 15,3-1-23-15,1 0-18 16,3 2-15-16,2 2-22 0,2-1-12 0,3-1-14 0,1-1-60 15,3 0-67-15,2-4-8 0,3-2 52 0,2-2-35 0,3-5 23 16,0-2-17-16,2-7 19 16,2-2-21-16,6-4-20 0,6-7-8 0,0-3 11 0,1-3 12 0,-1-6 19 15,4-6 16-15,-3-3 17 16,-1-5 13-16,-1-2 14 0,-5-4 2 0,-2-3 13 0,-3-2-1 16,-2-2 8-16,-5-1 2 0,-3 8 41 15,-3-1 13-15,-2 6 27 0,-1 3 34 0,-1 9 10 16,-3 3-47-16,0 5 14 0,0 19-42 0,-1-22 11 0,1 22-33 15,0 0 16-15,0 0-30 0,-22 8 49 16,10 9-36-16,0 11 38 0,-2 3-29 0,1 5 23 0,0 3-37 16,-1 2-1-16,0 9 27 0,2-9-34 15,2-1 31-15,2-1 10 0,0-4-6 0,3-2-6 16,2-8 24-16,1-3 16 0,1-4 15 16,1-18 27-16,1 25 23 0,-1-25 7 0,7 13-27 0,-7-13-4 15,0 0-35-15,22 0 2 16,-10-7-24-16,5-3 6 0,-2-2-26 0,2-3 4 0,4-3-21 15,-1 1-6-15,1 0-3 0,-3 3-5 0,-2 3-7 0,2 1-2 0,-5 3-4 16,1 1-7-16,-14 6-7 16,21-1-10-16,-21 1 8 0,21 7-37 0,-21-7-3 0,19 17-39 15,-10-6 3-15,-2 3-20 0,1 2-23 16,0 1-22-16,-1 1-30 0,1 0-37 0,-3 1 4 16,1-5-26-16,2 0-41 0,0-3-48 15,-1-1-63-15,-7-10 16 0,18 8-179 0,-18-8-383 0,18 1-619 16</inkml:trace>
  <inkml:trace contextRef="#ctx0" brushRef="#br5" timeOffset="-180617.79">24512 16816 651 0,'10'-15'547'16,"0"3"-41"-16,-5 0-38 15,-5 12-7-15,8-19-58 0,-8 19-16 0,0 0-25 0,0-21-34 16,0 21-39-16,0 0-22 0,-13-14-31 16,13 14-5-16,-17-2 4 0,17 2-46 0,-21 2-9 0,21-2-51 15,-24 10-8-15,12-3-44 16,1 1 5-16,11-8-35 0,-14 17 3 0,14-17-29 0,-5 18 7 15,5-18-38-15,3 18-19 0,-3-18-36 0,16 17-23 0,-4-10 1 16,1-1 9-16,0 2-14 16,2-2 45-16,-2 0-19 0,0-1 39 0,0 2 4 0,-2 0 4 15,-11-7 4-15,20 16 8 0,-20-16 3 16,13 18 3-16,-13-18 3 0,8 20-2 0,-8-20 1 0,6 24-2 16,-6-24-2-16,1 24-7 0,-1-24-29 15,0 21-84-15,0-21-93 0,0 19-73 0,0-19-58 16,0 0-49-16,5 19 19 0,-5-19-90 0</inkml:trace>
  <inkml:trace contextRef="#ctx0" brushRef="#br5" timeOffset="-180327.78">24801 16883 1022 0,'17'-24'459'0,"0"-1"-137"15,1 0 24-15,-1 0-27 0,-3-1-12 0,-1-1-38 0,-1 7-14 16,-5-1-13-16,1 2-20 16,0 2 12-16,-5 0-24 0,-3 17 46 0,4-20-35 0,-4 20 7 15,0 0-40-15,-2-21 11 16,2 21-23-16,0 0 7 0,-17-4-33 0,17 4-2 0,-21 12-42 0,8 1-15 15,1 1-20-15,0 4 3 0,2 3-29 0,2 1 6 0,-1 1-26 16,4 2 8-16,0-1-24 16,3 1 10-16,0-1-7 0,1 0-2 0,1 1-4 0,1-3-1 15,1 0-3-15,-1-3 2 16,1-1 0-16,0-2 0 0,-2-16 1 0,2 25 7 0,-2-25 7 16,0 21 2-16,0-21-3 0,-8 19-2 15,8-19-4-15,-14 16-18 0,14-16 11 0,-18 9-23 0,18-9-7 16,-21 5-79-16,21-5-47 0,-17-5-89 0,17 5-88 0,-12-9-46 15,12 9-63-15,0 0-12 0,3-25-1 16,6 12-120-16,-2 1-435 0,3 2-727 0</inkml:trace>
  <inkml:trace contextRef="#ctx0" brushRef="#br5" timeOffset="-180027.89">24873 16920 945 0,'0'0'504'16,"14"-4"-39"-16,-14 4-15 0,0 0-33 16,16-5-36-16,-16 5-16 0,0 0-29 0,15-5-42 0,-15 5-45 15,0 0-30-15,18-5-43 16,-18 5-27-16,16-2-26 0,-16 2-24 0,23-3-19 0,-23 3-15 15,30-4-14-15,-11 0-8 0,-3 2-9 0,2-1-6 0,-1 0 1 16,0-1-10-16,-1 0 19 16,1-1 23-16,-4 0 19 0,1 1 9 0,-14 4 10 0,21-10-16 15,-21 10 22-15,19-11-28 0,-19 11 6 16,11-14-27-16,-11 14 6 0,0 0-25 0,0-22 9 0,0 22-25 16,-9-14 11-16,9 14-19 15,-22-12 18-15,22 12-10 0,-22-5 15 0,22 5-15 0,-25 2 11 16,11 2-13-16,0 4 8 0,0 4-11 0,1 1 10 0,1 3-8 15,2 2 9-15,1 1-14 0,1 0 8 16,4 1-11-16,3-2 7 0,1 0-12 0,1 0 8 0,5 1-7 16,3 0 5-16,4-1-11 0,2-3-1 15,8 0-68-15,4-2-72 0,-5-6-139 0,9-1-148 16,-1-3-174-16,9-4-113 0,3-2-669 16,3-4-1123-16</inkml:trace>
  <inkml:trace contextRef="#ctx0" brushRef="#br5" timeOffset="-179377.55">27146 17056 1286 0,'0'0'652'0,"-11"-9"-150"0,11 9-115 0,0 0-105 0,-11-9-40 15,11 9-54-15,0 0 23 16,0 0-34-16,0 0 30 0,0 0-41 0,0 0-20 0,0 0-21 15,25 5-27-15,-5-6-20 0,6-2-14 0,10-3-11 0,0-4-12 16,5-1-7-16,-1-3-6 16,0-1-6-16,-4-1-4 0,1-2-3 0,-8 2-1 0,-5 0 0 0,-5 3 6 15,-6-2-2-15,-6 5-4 16,-7 10-7-16,0 0 0 0,-10-23 1 0,-5 18-3 0,-6 4 3 16,-5 2 10-16,-8 4 18 15,0 3 28-15,-1 5 6 0,1 3 8 0,2 3-5 0,3 0 0 16,4 6-6-16,5 0-3 0,4 0-10 0,4 2-5 0,8-4-11 15,6 0-9-15,8-3-10 0,8 1-16 16,7-5-27-16,6-4-26 0,7-6-25 0,3-5-11 0,6-2-7 16,3-7-5-16,8-7 8 0,1-3 12 15,-6-5 15-15,0-3 12 0,-4-4 11 0,-7 0 8 16,-2-6 9-16,-4-1 4 0,-6-1-17 16,-4-3 31-16,-4-2-20 0,-7 7 8 0,-4-1 49 0,-5 0-37 15,0 5 49-15,-5 5-14 0,-3 2 52 16,-1 4 1-16,-3 3-4 0,-3 2-9 0,0 5-7 0,9 11-15 15,-16-9-12-15,16 9 3 0,-19 12 16 0,5 4-28 0,-1 10 23 16,2 6-7-16,2 5-9 16,2 5-6-16,3 1 7 0,1 2-21 0,5 1 8 0,2-2-22 15,4-3 2-15,2-3-74 0,3-2-173 16,5-5 29-16,6-6-30 0,-1-6-25 0,-2-6-79 16,4-7-24-16,2-1-19 0,0-6-35 15,2-5-91-15,-1-4-299 0,3-3-382 0</inkml:trace>
  <inkml:trace contextRef="#ctx0" brushRef="#br5" timeOffset="-179177.63">28188 16858 666 0,'-7'-21'502'0,"-3"3"-33"0,-4 1-60 0,0 2-37 0,-2 3-38 0,-1 2-28 16,1 3-23-16,16 7-41 15,-27-4-43-15,27 4-20 0,-20 4-13 0,20-4-19 0,-18 17-18 16,11-4-19-16,3 3-19 0,4 2-24 16,0 4-11-16,5 1-11 0,1 0-10 0,4 4 26 0,0-4-45 15,-1-1 29 1,0-1-41-16,-1 0 34 0,-2-2-36 0,-2-3 33 0,-1 1-39 0,-6 0 0 15,-1-2 0-15,-3 3 0 0,-7-1-1 0,-3-2-4 0,-4 2-15 16,-4-2-50-16,3-5-58 16,0-2-48-16,1-1-110 0,3-3-45 0,18-4 7 0,-20 1-150 15,20-1-437-15,0 0-561 16</inkml:trace>
  <inkml:trace contextRef="#ctx0" brushRef="#br5" timeOffset="-178897.71">28098 17099 588 0,'0'0'664'16,"23"-2"-116"-16,-23 2-51 0,18-3-70 0,-18 3-14 15,0 0-46-15,18-4 7 0,-18 4-62 16,0 0-15-16,0 0-75 0,20-4-31 0,-20 4-58 0,15-9-8 16,-3 1-43-16,3-2 7 0,2-1-42 15,0-3 9-15,6-3-30 0,1 0 14 0,-1 0-26 0,-1 1 15 16,-3 3-29-16,-4-1 27 16,-1 1-19-16,-2 3 31 0,-2-1-12 0,-10 11 19 0,9-15-18 15,-9 15 17-15,0 0-15 16,-2-17 24-16,2 17 4 0,-14-8 26 0,14 8 23 0,-21-3 10 15,2 5-3-15,3 2 1 0,-6 3-17 0,1 4-19 0,2 1-14 16,-4 4-13-16,5 3-10 0,3-2-9 16,3 2-9-16,3 0-10 0,3 1-13 0,4-4-57 0,3 1-66 15,4-3-79-15,6 3-70 0,5-4-118 16,9 1-28-16,6-2 71 0,5-3-12 0,10-1-64 16,4-6-198-16,16-3-430 0,2-5-800 15</inkml:trace>
  <inkml:trace contextRef="#ctx0" brushRef="#br5" timeOffset="-178397.67">29717 16659 520 0,'0'0'634'0,"0"0"-139"16,-18 3-156-16,10 9-71 0,-3 4-51 15,-1 2-29-15,1 0-39 0,0 2-5 0,-1-1-18 16,-4 3-10-16,6-4-19 0,2 0-16 0,2-7-4 0,6-11 23 15,-9 20 56-15,9-20 51 0,0 0-31 16,0 0 9-16,0 0-68 0,0 0 12 0,0 0-54 0,23-14-3 16,-11-3 16-16,-2-2-2 0,-1-4-26 15,1-3 40-15,-1-2-23 0,-2-1 11 0,2-1-7 0,-1 2-24 16,0 4-9-16,0 3-10 16,2 0-10-16,0 5-9 0,1 1 0 0,1 6-8 15,2 2 6-15,-14 7 2 0,28-4-10 16,-11 8-10-16,6 3 1 0,5 7-1 0,0 3 1 0,0 4 0 15,-1 2 1-15,-1 2-1 0,-3 4-6 0,-5 1 22 16,-2 1-24-16,-5 1 24 0,-5-1-25 16,-4-2 25-16,-4 0-24 0,-4 2 22 0,-3-2-24 0,-3-3 22 15,-1-1-29-15,-1-8 17 0,3-1-107 16,0-6-116-16,11-10-114 0,-15 10-107 0,15-10-6 16,0 0-136-16,0 0-392 0,2-19-679 15</inkml:trace>
  <inkml:trace contextRef="#ctx0" brushRef="#br5" timeOffset="-178167.66">30311 16733 750 0,'0'0'562'0,"0"0"-141"0,0 0-27 16,18 5 23-16,-18-5-59 0,0 0 23 15,4 16-27-15,-4-16 33 0,3 14-29 0,-3-14-14 0,6 15-47 16,-6-15-8-16,13 14-24 0,-13-14-36 16,25 8-38-16,-25-8-33 0,40-1-31 0,-14-7-26 0,5-2-21 15,0-3-22-15,-2-5-16 0,-4-3-32 0,0-2 9 16,-5-5-11-16,-4-1-18 0,-3-3-10 15,-9 0-15-15,-4 4-8 0,-9 0-19 0,-9 0-3 0,-8 6-13 16,-8 5 25-16,-3 4-2 16,-3 5 26-16,-1 6-12 0,0 8-42 0,2 8-93 0,-7 9-116 15,3 7-92-15,3 1-69 0,8 5-28 16,0 3-771-16,14-7-990 0</inkml:trace>
  <inkml:trace contextRef="#ctx0" brushRef="#br5" timeOffset="-177737.48">30819 16487 333 0,'4'-33'679'0,"1"0"-119"16,-2 5-75-16,-1 2-17 0,0 2-48 0,0 5-5 15,-2 19-37-15,3-28-15 0,-3 28-74 16,1-20-34-16,-1 20-64 0,0 0 22 0,0 0 6 0,0 0 12 16,-11 13-18-16,3 10-19 15,-3 11-33-15,1 3 40 0,1 7-33 0,-4 10-17 0,3 3-37 16,-1 1-17-16,2-2-17 16,2-10-20-16,2-1-23 0,2-2-60 0,1-5-65 0,2-7-47 15,1-5-35-15,2-2-89 0,2-5-63 16,-1-5-97-16,5-4-117 0,-9-10-15 0,0 0-779 0,19 1-1066 15</inkml:trace>
  <inkml:trace contextRef="#ctx0" brushRef="#br5" timeOffset="-177607.77">30511 16367 1549 0,'0'0'637'0,"0"0"-113"0,21 13-163 0,-3-6-46 16,2 3-90-16,2-1-18 15,7 2-67-15,5 3 0 0,6 1-83 0,11 1-115 16,1 1-170-16,0-2-89 0,-3 1-705 0,-11-3-762 0</inkml:trace>
  <inkml:trace contextRef="#ctx0" brushRef="#br5" timeOffset="-177097.85">24388 17255 368 0,'41'7'714'0,"16"4"-186"0,9-3-92 0,11 1-29 16,13-1-37-16,13-2-14 16,40-4-3-16,15 0-54 0,17-4-29 0,16-3-89 0,10-1-6 15,13-2-65-15,10 0-5 0,8-1-26 16,2-2-17-16,6 2-10 0,0 1-23 0,-2 2-2 0,-6 0-8 16,-5 5 31-16,-9 1-45 0,-13 1-1 15,-11 5 1-15,-13 0 32 0,-11 1-72 0,-12 2-56 16,-15 1-103-16,-15 1-112 0,-31-2-77 0,-7-4-208 15,-8 3-403-15,-10-3-707 0</inkml:trace>
  <inkml:trace contextRef="#ctx0" brushRef="#br5" timeOffset="-164087.27">17333 10569 1333 0,'-15'-24'625'0,"-5"3"-83"15,-4 1-163-15,-4 4-58 0,-3 4-51 0,-2 4-43 0,-3 4-27 16,-1 5-14-16,-4 5-8 0,0 5-9 16,-10 7-29-16,1 6-19 0,1 3-20 0,2 6-2 0,4 3-24 15,3 1-13-15,6 3-3 16,6 0-13-16,9-3-9 0,7-4-8 0,8 4 40 0,6-1-57 15,5-1 41-15,12-3-58 0,9 3 42 0,9-3-62 0,4-7 40 16,-3-8-63-16,3-4 40 16,-1 0-35-16,-1-2 39 0,-3-3-34 0,-5 1 33 0,-8-1-29 15,-4 0 32-15,-8 1-25 16,-5 3 2-16,-6-12 9 0,-4 31 3 0,-8-6 2 0,-8 3 4 16,-5 0 1-16,-11 7 1 0,-4 2 2 15,-5-3-12-15,2-2 15 0,-1-3-3 0,10-8 1 16,6-3 2-16,8-7-29 0,6-5-31 0,14-6-49 0,0 0-37 0,-5-13-74 15,17-6-83-15,9-9-15 16,10-9-154-16,4-1-507 0,5-3-679 0</inkml:trace>
  <inkml:trace contextRef="#ctx0" brushRef="#br5" timeOffset="-163937.68">17161 11030 1481 0,'0'0'455'0,"19"-10"-26"16,-19 10-62-16,0 0-56 16,0 0-27-16,0 0-16 0,0 0 9 0,0 0-30 15,0 0 27-15,9 16-72 0,-9-16 5 16,-2 24-82-16,2-24 17 0,2 34-64 0,2-12-29 0,2-1-5 15,4-1-11-15,1-2-13 0,6 2-68 0,0-6-51 0,2-1-68 16,0-7-99-16,3-1-134 16,-22-5-189-16,38-1-487 0,-15-3-826 0</inkml:trace>
  <inkml:trace contextRef="#ctx0" brushRef="#br5" timeOffset="-163397.66">17427 10959 908 0,'-17'-15'633'0,"-3"-3"-100"16,3 4-70-16,2 1-70 0,1-1-75 0,3 1-21 0,4 1-83 15,7 12-5-15,-7-20-72 16,7 20 0-16,6-19-51 0,-6 19 22 0,15-20-60 16,-4 13 26-16,2 2-51 0,1 0 29 15,-14 5-45-15,26-4 31 0,-26 4-8 0,27-1-16 0,-27 1 7 16,24 2-1-16,-24-2-8 16,23 1-4-16,-23-1 2 0,16 3 6 0,-16-3 8 0,0 0-1 0,19 2 53 15,-19-2-4-15,0 0-4 16,0 0 7-16,0 0-1 0,0 0 5 0,-11 10 3 0,11-10 7 15,-28 13 8-15,10-3-19 0,-7 4-13 0,0 2-2 0,-1 2-11 16,2 1 28-16,0 0-57 16,3 1 32-16,4 1-44 0,4-2 35 0,5 1-45 0,3 0 34 0,5-20-50 15,2 31 41-15,3-17-48 16,6 0 36-16,5-3-82 0,3-2 33 0,2-5-68 16,0-4 55-16,5-3-41 0,-1-3 57 15,4-5-35-15,-2 1 65 0,-5-1-55 0,-4 2 73 0,-3-4-45 16,-3 5 70-16,-2-3-33 0,-10 11 63 0,11-17-41 0,-11 17 45 15,0 0-34-15,2-18 44 16,-2 18-37-16,0 0-1 0,-7-14 4 0,7 14-8 16,0 0-8-16,0 0-10 0,0 0-4 0,0 0 28 15,0 0-43-15,0 0 30 0,3 22-46 0,5-6 36 16,3 2-10-16,2 7-11 0,2 1-123 16,1 4 74-16,2 4-33 0,0 2 61 0,5 6-34 0,-5-6 52 15,-2-3-40-15,-2 3 49 0,-3-4-45 0,-3 0 50 0,-4-5-49 16,-4 1 55-16,-5-2-43 0,0-1 43 15,-7 1-51-15,-4 0 49 0,-4-1-45 0,0-3 49 16,-4-6-52-16,0-1 48 16,3-6-68-16,-1-5 16 0,3-5-94 0,2-5 26 0,-1-6-72 15,7-7-23-15,1-10-42 16,7-7-15-16,5-4-14 0,7-5-58 0,6-11-47 0,3-3-191 0,3 5-383 16,2 2-618-16</inkml:trace>
  <inkml:trace contextRef="#ctx0" brushRef="#br5" timeOffset="-162597.7">17843 10889 1562 0,'0'0'369'0,"0"0"-16"0,17 4 1 0,-17-4 4 15,0 0 10-15,4 21 16 0,-4-21-83 16,0 18 21-16,0-18-90 0,-4 28-7 0,1-12-6 0,-1 1-77 16,0 4 24-16,-2-3-77 15,3-2 24-15,-1 0-65 0,4-16 32 0,-7 23-56 0,7-23 24 16,-4 14-44-16,4-14 52 16,0 0-45-16,0 0 58 0,0 0-42 0,0 0 50 0,0 0 4 15,0 0 1-15,0 0 13 16,7-25 13-16,-3 9-2 0,-2-1 0 0,1-4-3 0,0-1-6 15,1 0 3-15,-2 4-35 0,1 1 8 0,1 0-35 0,0 3 10 16,0-1-28-16,1 2 19 16,4 3-33-16,1 1 15 0,1 1-22 0,-11 8 9 0,26-3-19 15,-26 3 5-15,32 5-20 0,-11 2-7 16,-2 2-16-16,1 3-19 0,-2 2 2 0,-2 3-4 0,0-1-5 16,-4 1-6-16,-2 4 23 0,-2 0 9 15,-3 0-25-15,-3-3 42 0,-2 0-5 0,-1 0 20 0,-2-2-35 16,0-2 45-16,3-14-68 0,-8 21 15 0,8-21-92 0,0 0 28 15,-7 12-38-15,7-12 52 16,0 0-26-16,0 0 45 0,5-23 1 16,1 8 33-16,2-3-11 0,1-3 34 0,0-1-16 15,2 2 30-15,2-3-18 0,-1 2 25 0,0 2-15 0,1 2 6 16,0 1 2-16,-1 1 5 16,-3 6 7-16,2 0-2 0,-11 9 3 0,15-11-39 0,-15 11 43 15,0 0 18-15,16-7 2 0,-16 7 9 16,0 0-28-16,0 0 69 0,15 9-48 0,-15-9 36 0,0 0-43 15,3 16 32-15,-3-16-84 0,0 0 88 0,-1 19-68 0,1-19 73 16,0 0-77-16,-3 22 67 16,3-22-50-16,0 0 44 0,-3 20-8 0,3-20-47 0,0 0 48 15,-2 15-47-15,2-15 56 0,0 0-50 16,0 0 44-16,-4 18-52 0,4-18 63 0,0 0-51 16,0 0 47-16,-3 17-52 0,3-17 49 15,0 0-50-15,0 0 49 0,-3 18-54 0,3-18 59 16,0 0-54-16,0 0 50 0,0 0-40 0,-3 17 57 0,3-17-46 15,0 0 68-15,0 0-43 0,0 0 46 16,0 0-50-16,0 0 47 0,0 0-15 0,-11 7-48 0,11-7 50 16,0 0-38-16,-11-9 40 15,11 9-23-15,-9-13 10 0,9 13-39 0,-9-20 35 0,9 20-40 16,-4-25 0-16,4 25-1 0,1-31-3 16,2 14 3-16,2-4-2 0,1 3-1 0,2-2-1 15,1 2 0-15,2 0-2 0,-1 3 1 16,1-2 0-16,1 5 0 0,-1 1 2 0,0 2 0 0,1 4-1 15,-12 5 2-15,22-10-1 0,-22 10 6 0,19-3-6 0,-19 3 0 16,21 5 0-16,-21-5 0 16,23 13-1-16,-12-2 0 0,0 2-3 15,1 1 1-15,-2 4 32 0,0 0-38 0,0 1 32 16,-1 0-8-16,-2 1-2 0,0 0 2 0,1 2-7 0,-3-1-3 16,-2 1-3-16,0-1-4 15,-3-2-42-15,-1 1 28 0,-4 1-49 0,-1-1-20 0,-3-1-111 16,0-1 13-16,-1-1-111 0,-2-1-83 0,-1-2-46 0,-1-3-150 0,2 0-700 15,2-4-1009-15</inkml:trace>
  <inkml:trace contextRef="#ctx0" brushRef="#br5" timeOffset="-162257.83">18708 10826 1630 0,'0'0'734'15,"-9"-12"-116"-15,9 12-46 0,0 0-109 0,0 0-43 0,-18 1-39 16,18-1-104-16,0 0-8 16,-15 7-76-16,15-7 9 0,-12 15-53 0,3-3 8 0,0 4-29 15,0 2-26-15,2 2-30 0,-1 1-14 16,3-2-3-16,2 0-17 0,3-1-7 0,0 1-10 16,4 0-8-16,0-3-3 0,4-3-1 15,0-2-18-15,2-1 1 0,-10-10 3 0,22 7-18 0,-22-7 18 16,25-2 10-16,-10-3 0 0,2-5 5 0,-2 0 3 0,0-3-1 15,-4-1-22-15,-2-3 28 0,3-1-28 16,-9 0 25-16,-2 0-27 0,-2 0-1 0,-3-2 0 16,-2 1-3-16,-3 1-2 15,0 2 1-15,0 6-5 0,-2-2-14 0,11 12-9 0,-16-12-114 16,16 12-16-16,0 0-133 0,-17-5-95 16,17 5-64-16,0 0-199 0,0 0-586 0,-12 6-990 15</inkml:trace>
  <inkml:trace contextRef="#ctx0" brushRef="#br5" timeOffset="-162097.87">18984 10858 46 0,'11'-11'687'0,"-11"11"-253"0,8-13-46 0,-8 13-93 16,8-10-44-16,-8 10-42 0,0 0-56 15,9-13-32-15,-9 13-35 0,0 0-17 0,0 0-12 0,0 0-38 16,0 0-64-16,0 0-122 0,18 3-180 0,-18-3-313 0,0 0-190 15</inkml:trace>
  <inkml:trace contextRef="#ctx0" brushRef="#br5" timeOffset="-161885.27">19043 10866 1074 0,'0'0'712'0,"10"-10"-67"16,-10 10-108-16,0 0-70 0,0 0-56 0,-1-19-46 0,1 19-43 15,0 0-58-15,0 0-45 0,0 0-31 0,0 0-13 0,0 0-11 16,0 0-18-16,0 0-13 16,-10 14-24-16,10-14-20 0,-7 29-20 0,6-13 17 0,0 2-49 15,1-1 21-15,0 1-17 16,1 0-31-16,1-2-54 0,-2-16-130 0,3 28-19 0,-3-28-65 0,6 21-75 16,-6-21-84-16,9 15-73 15,-9-15-265-15,0 0-298 0,0 0-805 0</inkml:trace>
  <inkml:trace contextRef="#ctx0" brushRef="#br5" timeOffset="-161707.58">19021 10675 1429 0,'-5'-14'608'16,"5"14"-38"-16,-8-22-161 0,8 22-22 16,-7-20-68-16,7 20-64 0,-4-18-51 0,4 18-41 15,1-18-32-15,-1 18-39 0,10-21-9 16,0 10-22-16,4-1-13 0,4 1-11 0,2 1-11 0,3 0-12 15,0 2-65-15,3 1-83 0,1-2-96 0,0 3-96 0,-1 0-56 16,-1 1-192-16,-2 0-341 16,-2-1-563-16</inkml:trace>
  <inkml:trace contextRef="#ctx0" brushRef="#br5" timeOffset="-161347.78">19485 10370 1729 0,'0'0'527'0,"0"0"-32"0,-8-17-23 0,8 17-64 16,0 0 28-16,-13-10-79 0,13 10 18 15,0 0-79-15,-10-8 8 0,10 8-41 0,0 0-50 0,0 0-31 16,0 0-38-16,0 0-27 0,-20 9-28 0,20-9-2 0,-5 30-31 15,2-7-13-15,1 4-7 16,2 2-7-16,0 7-8 0,1 1-10 16,1 4 6-16,0-2-17 0,0-2 12 0,1 1-33 15,-1-2 19-15,2-2 4 0,1 0 0 0,3-1 0 0,0-2 2 16,1-2-1-16,1-7 33 0,-2-2-42 16,1-1 1-16,-2-7-41 0,-7-12 29 0,10 21-30 0,-10-21 0 15,12 10 23-15,-12-10-23 0,0 0 14 16,0 0 6-16,18-2 1 0,-18 2 5 0,0 0 4 15,3-21-34-15,-3 21 41 0,-8-19-34 0,-3 5 52 0,-3 3-37 16,-4 1 44-16,-2 1-38 16,-3 4 45-16,-4 3-34 0,-2 2 16 0,-1 1 18 0,-3 3 16 15,2 3 3-15,3 4 14 16,6-1-29-16,3 2 16 0,4 3-33 0,4 0 20 0,4-1-3 16,7-14-8-16,0 27-3 0,7-14-18 15,3 1-38-15,6-3-49 0,2-3-103 0,3-2 15 0,3-3-75 16,0-2-64-16,2-5-41 0,-1 0-87 0,0-3-119 0,-2 0-654 15,-1-1-959-15</inkml:trace>
  <inkml:trace contextRef="#ctx0" brushRef="#br5" timeOffset="-160847.52">17094 11865 1046 0,'-53'4'560'0,"-11"2"-96"0,-4 2-60 16,-2 0-94-16,-1 4-37 0,-1-1-53 0,1 4-13 0,3 2-39 15,2-1-6-15,7 1-41 0,9-2 28 0,15-6-55 16,12-3 19-16,23-6-13 0,-16 7 57 16,16-7-49-16,26-1-8 0,17-4-6 0,25-4-15 0,15-3-19 15,15 2 43 1,38-11-68-16,13 2 72 0,8-1-53 0,9-1 71 0,7-1-7 0,6 0-48 16,4-1 17-16,1-1-59 15,-2 0 36-15,-3 0-57 0,-5 0 39 0,-9 1-71 0,-15 2-9 16,-13 2-117-16,-17-2-117 0,-38 7-129 0,-14-1-176 0,-23 5-728 15,-12 4-1037-15</inkml:trace>
  <inkml:trace contextRef="#ctx0" brushRef="#br5" timeOffset="-160647.64">16706 12344 1604 0,'-61'9'628'0,"9"3"-76"0,7 0-170 15,11-4-39 1,13-2-110-16,21-6-5 0,0 0-89 0,0 0 18 0,24-6-73 15,28-8 32-15,14-7-69 0,16-3 33 0,36-11-59 0,14-3 33 16,11-4-48-16,10-1 47 16,7 2 2-16,5 1-10 0,3 3-14 0,-2 2 42 0,-6 4-61 15,-6 3 40-15,-8 1-43 0,-11 6 26 16,-14 3-72-16,-32 6-92 0,-12 0-94 0,-12 2-132 0,-19 3-152 16,-11 2-591-16,-12 2-846 0</inkml:trace>
  <inkml:trace contextRef="#ctx0" brushRef="#br5" timeOffset="-159607.79">18228 10982 651 0,'0'0'599'0,"0"0"-153"0,0 0-65 15,0 0-61-15,-8-8-40 0,8 8-56 0,0 0-30 0,0 0-23 16,0 0-23-16,-13-8-8 0,13 8-27 16,0 0 0-16,0 0-17 0,0 0 8 0,-11-9-38 0,11 9 22 15,0 0-26-15,0 0 25 16,0 0-42-16,0 0 23 0,-11-7-43 0,11 7 52 0,0 0-58 15,0 0 31-15,0 0-41 0,0 0 34 0,0 0-40 0,0 0 31 16,0 0-35-16,0 0 33 0,0 0-17 16,-15 3 18-16,15-3-9 0,0 0 2 0,-13 13-4 15,13-13-3-15,-11 10-1 0,11-10-4 16,-11 15-2-16,11-15 1 0,-14 18-5 0,7-7 0 16,0 1-16-16,7-12 14 0,-12 18-2 15,12-18-2-15,-10 19-2 0,10-19-1 0,-5 16-8 0,5-16-87 16,0 0-111-16,1 16-158 0,-1-16-171 0,0 0-528 0,15 13-815 15</inkml:trace>
  <inkml:trace contextRef="#ctx0" brushRef="#br2" timeOffset="-148547.6">6895 16279 754 0,'0'0'671'0,"0"0"-158"0,1-19-97 16,-1 19-74-16,0 0-88 0,0 0-20 15,0 0-32-15,0 0-20 0,0 0-18 0,0 0-27 0,-22 10-17 16,22-10-23 0,-15 20-11-16,4-5-19 0,0 3 4 0,-1-1-26 0,-1 2-7 15,-2 3-11-15,-1 1-4 0,1-1 0 0,-2 0-3 0,4-6-5 16,0-1-2-16,0 0-4 15,-1-3-2-15,2 2-1 0,2-5 2 0,10-9 4 16,-15 14 3-16,15-14 17 0,-11 6-28 0,11-6-4 16,0 0 2-16,-12-6-1 0,12 6 0 0,-1-20-1 0,5 5 0 15,0-6 0-15,2-1-1 0,1 0-1 16,2 0 13-16,0 0 4 0,0 2 1 0,1 0-20 16,1 4 12-16,-2 0-12 0,-2 5 16 15,-7 11-10-15,13-17 15 0,-13 17-9 0,10-9 24 0,-10 9-11 16,0 0 19-16,0 0-21 0,15 3 32 0,-15-3-30 15,6 13-8-15,-6-13 2 0,1 19-1 16,-1-19-2-16,-2 24-3 0,0-8-2 0,-3-1-1 16,2 1-2-16,-2 0-3 0,0-2-2 15,0 0 6-15,5-14-5 0,-8 22-10 0,8-22-27 0,-10 18-24 16,10-18-12-16,-10 15-14 0,10-15-9 16,0 0-11-16,-17 7 13 0,17-7 14 15,0 0 15-15,-15-7 14 0,15 7 9 0,-8-14 2 0,8 14 12 0,-7-20 8 0,7 20-3 16,-3-23 14-16,3 23-3 15,-1-19 18-15,1 19 3 0,-1-20 17 0,1 20 13 0,1-18 10 16,-1 18 5-16,0 0-1 0,0-19 13 16,0 19-17-16,0 0 4 0,2-16-16 0,-2 16 15 0,0 0-19 15,0 0 0-15,3-15-3 16,-3 15 2-16,0 0 3 0,0 0 50 0,0 0-43 0,12-8 17 16,-12 8 3-16,0 0-13 15,25 6-3-15,-25-6-9 0,23 11-6 0,-7-3-6 0,0-1-7 0,2 0-2 16,1 1-8-16,-1-2 0 0,1-1-3 0,-1 1-2 15,0-1 5-15,0-1-18 16,-1-2-87-16,-17-2-30 0,31 1 4 0,-31-1-40 0,26-1-46 16,-26 1-97-16,21-3 25 0,-21 3-72 15,14-8-184-15,-14 8-336 0,0 0-483 0</inkml:trace>
  <inkml:trace contextRef="#ctx0" brushRef="#br6" timeOffset="-143187.64">6728 16349 438 0,'0'0'655'16,"0"0"-107"-16,6-13-121 0,-6 13-28 0,0 0-69 0,0 0-15 16,0 0 10-16,0 0-25 0,0 0-6 15,0 0-10-15,0 0-31 0,0 0-49 0,6 12-34 0,-6-12-32 16,-2 25-29-16,0-8-16 0,0 1-22 0,-1 3-2 15,-2-1-23-15,1 2-39 0,1-2 20 16,-1 1-32-16,0-2 1 0,0-2 21 0,1-2-29 0,-1 1 25 16,4-16-30-16,-7 20 25 0,7-20-27 15,-5 16 18-15,5-16-35 0,0 0 14 0,-6 11-24 0,6-11 9 16,0 0 5 0,0 0 7-16,-7-17 22 0,7 17-16 0,0-22 29 0,0 22-14 15,2-28 6-15,1 12-5 16,2-1 8-16,-1 3-1 0,0 0-10 0,-4 14 0 0,10-22-3 15,-10 22 0-15,7-17-2 0,-7 17 3 0,6-11 3 0,-6 11 1 0,0 0 7 16,0 0 0-16,0 0 2 16,0 0 1-16,16 4 1 0,-16-4 8 0,0 0 0 0,4 22-1 15,-4-22-11-15,-1 23-28 0,1-23 32 16,-2 24-22-16,2-24 23 0,-5 21-22 0,5-21 3 0,-4 21 0 16,4-21-1-16,-6 18-11 15,6-18-33-15,-6 14-4 0,6-14-62 0,0 0 25 0,0 0-40 16,-13 4 14-16,13-4 1 0,0 0 27 15,-14-14 18-15,14 14 13 0,-9-18 16 0,9 18 7 0,-12-23 13 16,7 10 6-16,0 1 7 0,5 12 3 0,-10-21 18 16,10 21 6-16,-10-19 23 0,10 19 21 15,-8-17 6-15,8 17 14 0,-8-13-5 0,8 13-1 0,0 0 3 16,-8-12-6-16,8 12-14 16,0 0-11-16,0 0-10 0,0 0 2 0,-6-13 12 15,6 13 13-15,0 0 12 0,0 0-15 16,23 3 8-16,-23-3-19 0,28 4-9 0,-10 0-16 0,0-1 9 15,3 1-17-15,-1-2-2 0,-1 0-7 0,0 0-4 0,0-2-19 16,0 0-55-16,-19 0-59 16,29-1-75-16,-29 1-80 0,24-5-107 0,-24 5-161 0,17-11-461 15,-17 11-751-15</inkml:trace>
  <inkml:trace contextRef="#ctx0" brushRef="#br6" timeOffset="-142107.83">7108 15187 213 0,'0'0'772'0,"0"0"-266"15,5-16-73-15,-5 16-115 0,0 0 7 0,0 0-120 0,7-13 33 16,-7 13-67-16,0 0 34 0,0 0-60 16,0 0 48-16,0 0-36 0,11-10 38 0,-11 10-15 15,0 0-6-15,0 0-14 0,9 17-28 16,-9-17 6-16,2 19-32 0,-2-19 8 0,0 28-43 0,-2-10 11 15,-1 3-16-15,-1 1-14 0,-3 1-5 0,1 1-11 0,-2-3-8 16,1 2-11-16,-2-3-2 0,2-2-10 16,1-4-5-16,0-1-5 0,6-13-19 0,-7 18-53 0,7-18-44 15,0 0-14-15,-8 11 1 16,8-11 6-16,0 0 11 0,7-17 14 0,0 5 11 0,2-8 14 16,1 1 13-16,5-5 13 15,-5 4 12-15,2-1 9 0,-2 1 8 0,0 3 52 16,-1 2-38-16,-3 1 59 0,-6 14-17 0,11-18 38 0,-11 18-9 0,7-11 16 15,-7 11-16-15,0 0 3 16,0 0 8-16,0 0-5 0,0 0 15 0,0 0-30 0,8 14 24 16,-8-14-32-16,-9 33 11 0,2-12-10 15,-1 1-9-15,-3 5-8 0,0-1-5 0,0 0-7 0,1-4-5 16,1-3-6-16,2 0-4 16,1-4-2-16,0-2-8 0,6-13-48 0,-7 19-59 0,7-19-37 15,0 0-20-15,-8 10-4 16,8-10-21-16,0 0 12 0,0 0 18 0,1-23 22 0,-1 23 18 0,4-28 25 15,-3 11 28-15,-1 1 13 0,0 16 15 0,0-31 15 16,0 31 25-16,-1-28 35 0,1 28 24 16,-3-25 28-16,3 25 19 0,-3-19 14 0,3 19 13 0,-2-17 2 15,2 17-7-15,0 0-7 16,-3-17-16-16,3 17-33 0,0 0-9 0,0 0 0 0,0 0 13 0,0 0-2 16,0 0-10-16,14 4-4 15,-7 6-18-15,3 2 1 0,1 1-15 0,2 1 3 16,-1 0 3-16,1-2-20 0,1 2 3 15,-1-2-24-15,-1-3 17 0,-1 0-20 0,-11-9-44 16,20 12-24-16,-20-12-13 0,15 5-11 0,-15-5-14 0,0 0-28 0,18-3-10 16,-18 3 4-16,0 0 7 15,6-14 14-15,-6 14 15 0,-3-14 26 0,3 14 18 0,-15-21 11 16,4 11 12-16,-2-1 15 16,-5 0 0-16,0 0 8 0,-1 0 17 0,-2 3 5 0,0-2 4 15,1 1-48-15,0 2 70 0,2-2 19 16,0 0 14-16,3 2 15 0,4-1 19 0,0 1 3 0,11 7 3 15,-14-14 5-15,14 14 4 0,-7-12 45 0,7 12-38 0,0 0 29 16,3-15-9-16,-3 15 21 0,0 0-3 16,18-6 10-16,-18 6 33 0,25 4-37 0,-9 2 11 15,3 5-52-15,0-3 11 0,5 9-21 16,1-5-20-16,-2 5-18 0,-1-1-10 0,1 0-10 0,-1-1-6 16,-4-2-19-16,1-1-49 15,-1-1-82-15,-1-3-66 0,-2 1-71 0,-3-5-36 16,-12-4-42-16,21 4-51 0,-21-4-112 0,0 0-644 0,19-5-885 15</inkml:trace>
  <inkml:trace contextRef="#ctx0" brushRef="#br6" timeOffset="-141087.73">7526 14100 472 0,'0'0'585'0,"0"0"-181"0,-2-17-70 15,2 17-101-15,0 0-3 16,0 0-79-16,0 0 41 0,0-19-77 0,0 19 36 0,0 0-56 16,0 0 45-16,0 0-58 0,0 0 42 15,0 0-61-15,0 0 57 0,0 0-41 0,0 0 53 0,0 0-48 16,0 0 36-16,0 0-46 16,0 0 45-16,-3 17-15 0,3-17-10 0,-6 18-11 0,1-3-15 15,-1 1-13-15,-1-3-11 16,1 1 25-16,-2-3-48 0,2 2 27 0,6-13-41 0,-12 18-2 0,12-18-2 15,-8 13-2-15,8-13-3 0,0 0-27 0,-8 12-14 0,8-12-3 16,0 0-13-16,0 0-11 16,0 0 1-16,4-18-1 0,2 5-36 0,2-3 60 0,1-1-36 15,0 0 63 1,0 1-42-16,1 0 59 0,-2 2-46 0,-1 1 58 0,-1 1-48 0,-6 12 50 16,11-18-48-16,-11 18 21 15,8-13 16-15,-8 13 9 0,0 0 3 0,8-12 55 0,-8 12-50 16,0 0 51-16,0 0-35 0,0 0 43 15,2 17-49-15,-2-17 38 0,-7 26-7 0,1-7-7 0,-1 2-6 16,-2 1-16-16,1-2-7 0,0 0-5 0,0-1 4 16,1-4-9-16,2-2-10 0,5-13-43 15,-7 18-55-15,7-18-36 0,0 0-79 0,0 0 30 0,0 0-39 16,0 0 11-16,0 0 7 0,-3-16 24 16,3 16 45-16,-1-24 47 0,1 24 33 0,-4-30 63 15,1 14-27-15,-1-2 56 0,0 2-28 16,0-1 67-16,0 2-16 0,0 0 51 0,4 15-65 0,-7-25 7 15,7 25 3-15,-3-15 3 0,3 15-24 0,0 0 20 0,-7-20-15 16,7 20-7-16,0 0-2 0,0 0 7 16,0 0 30-16,0 0 60 0,6-14-51 0,-6 14 44 0,0 0-38 15,20 10 35 1,-20-10-40-16,23 13 21 0,-11-5-42 0,3 3 13 0,-2-1-18 16,2 2-14-16,-1-3-5 15,1 0-6-15,1 1-10 0,-3-3-6 0,1-1-2 0,1 0-29 16,-1-1-35-16,-14-5-77 0,27 2 13 0,-27-2-78 0,27 0 15 15,-27 0-66-15,25 0-31 0,-25 0-116 16,0 0-518-16,21-4-552 0</inkml:trace>
  <inkml:trace contextRef="#ctx0" brushRef="#br6" timeOffset="-140887.68">7563 14062 660 0,'0'0'600'0,"0"0"-180"0,-9-13-14 0,9 13-107 16,0 0-2 0,0 0-120-16,0 0 16 0,0 0-84 0,0 0 24 0,0 0-74 15,0 0 34-15,0 0-71 0,0 0 49 16,0 0-62-16,0 0 40 0,0 0-83 0,0 0-23 0,22-1-133 16,-22 1-249-16,20-5-408 15,-20 5-437-15</inkml:trace>
  <inkml:trace contextRef="#ctx0" brushRef="#br6" timeOffset="-139762.87">8232 12797 669 0,'0'0'538'0,"0"0"-59"0,7-16-144 16,-7 16 36-16,0 0-100 0,0 0 10 15,0 0-27-15,1-19-30 0,-1 19-23 0,0 0-21 0,0 0-34 16,0 0-19-16,0 0-3 16,0 0-8-16,0 0-16 0,-12 10-10 0,12-10-6 0,-6 21-19 15,6-21-12-15,-9 26-11 0,5-11-9 16,-1-2-15-16,5-13 5 0,-6 24-13 0,6-24 7 15,-8 19-14-15,8-19 9 0,-4 13-8 0,4-13 1 16,0 0-32-16,0 0-5 0,-5 13-67 16,5-13 26-16,0 0-52 0,0 0 58 0,0 0-29 0,-1-22 65 15,1 22-40-15,1-23 60 0,-1 23-44 16,2-31 57-16,1 13-1 0,-1 2-6 0,1 0 1 16,0-1 8-16,1 3 0 0,-4 14 0 15,7-23 1-15,-7 23 0 0,7-18-2 0,-7 18 8 0,0 0 13 16,7-13 16-16,-7 13 16 0,0 0 6 15,0 0-1-15,0 0 1 0,2 20 0 0,-2-20-1 0,-5 29-3 16,0-10-5-16,-2 1-7 0,2-1-9 0,-1 0-12 16,1-3-6-16,0-2-4 0,5-14-2 15,-9 22-10-15,9-22-7 0,-5 14-48 0,5-14 9 0,0 0-44 16,0 0 36-16,0 0-36 0,0 0 49 16,0 0-32-16,0-22 53 0,0 22-42 0,2-25 48 15,-2 25 14-15,1-29-1 0,-1 29 1 0,-1-28 3 0,1 28 4 0,-3-28 3 16,3 28 11-16,-3-24 3 15,3 24 5-15,-2-18 0 0,2 18-7 0,0 0-5 16,-3-15-2-16,3 15-4 0,0 0-14 16,0 0 0-16,0 0 9 0,0 0-9 0,-2 25-21 15,2-25 38-15,3 28-31 0,1-12 29 16,0 0-28-16,1 3 25 0,2-4-27 0,-2-1 30 16,2-1-35-16,-7-13 30 0,10 18-67 15,-10-18 27-15,9 12-57 0,-9-12 33 0,0 0-53 0,0 0 42 0,0 0-41 16,0 0 63-16,0 0-38 0,-4-20 59 0,-6 9-45 15,-2-3 67-15,-2 0-46 0,-2-2 54 16,-3-2-45-16,-4-1 74 0,2 0-50 0,-1 0 55 0,2 1-29 16,5 8 65-16,1-3 11 0,3 4-7 15,2 0-13-15,9 9-16 0,-14-11-10 0,14 11-5 0,0 0 2 16,0 0 20-16,0 0 9 16,0 0 1-16,19-5 1 0,-4 10 9 0,6 4 39 0,1 1-44 15,4 3 2-15,1-1-7 16,-1 2-7-16,1-1-12 0,1 0-7 0,0 0-18 0,-2-2 9 15,-3-1-9-15,-2-2-13 0,1-2-31 0,-1 0-38 0,-3-3-32 16,0-1-16-16,-18-2-20 0,30-1-16 16,-30 1-60-16,23-6 15 0,-23 6-63 0,13-9 32 15,-13 9-27-15,0 0 39 16,0 0 7-16,-4-23 31 0,4 23 21 0,-21-14 1 0,6 7 41 16,-4 0 15-16,0 0 30 0,-5 2 26 15,2-1 22-15,0 3 36 0,2-1-8 0,1 1 26 0,3 0-21 16,16 3 16-16,-27-3-25 0,27 3 14 0,-20-4-64 15,20 4 68-15,0 0-34 0,-16-5 20 0,16 5-25 16,0 0 41-16,0 0-7 0,0 0 57 0,0 0-32 16,6-13 45-16,-6 13-44 0,0 0 53 15,16-2-55-15,-16 2 50 0,0 0-80 0,21 1 47 0,-21-1-59 16,19 3 40-16,-19-3-12 0,23 4-28 16,-23-4-96-16,25 3-146 0,-25-3-713 0,24 1-614 15</inkml:trace>
  <inkml:trace contextRef="#ctx0" brushRef="#br6" timeOffset="-138692.66">9803 11840 1092 0,'0'0'592'0,"0"0"-109"0,13-6-57 16,-13 6-87-16,0 0-14 0,0 0-63 0,0 0 11 0,0 0-71 15,0 0 18-15,0 0-18 16,0 0-24-16,-6 25-67 0,-7-8 21 0,-3 5-49 0,-3 2-8 16,-2 0-13-16,1 1-14 0,-2 0-8 15,0-2-12-15,2 1 3 0,1-2-8 0,0-3-6 0,6-3-14 16,-1-2-6-16,5-4-13 16,9-10-24-16,-12 15-33 0,12-15-24 0,0 0-22 0,0 0-49 15,0 0 64-15,0 0-40 0,0 0 72 16,-9-14-39-16,9 14 69 0,10-23-30 0,-3 8 60 0,1-1-43 15,1-2 57-15,-1 1-3 0,1 0 3 0,0 1 4 16,0 4 3-16,-2 1 10 16,-7 11 6-16,12-16-1 0,-12 16 3 0,10-13 1 0,-10 13 10 15,0 0-1-15,0 0 7 0,15-4 11 16,-15 4-4-16,0 0-10 0,8 17-6 0,-8-17 2 0,1 17-11 16,-1-17-3-16,-1 23-6 15,1-23-2-15,-6 24-5 0,6-24-4 0,-8 22-2 0,8-22-4 16,-10 18-28-16,10-18-80 0,-12 11 3 0,12-11-75 15,0 0 40-15,0 0-54 0,-20-2 64 16,20 2-18-16,-12-12 72 0,12 12-34 0,-12-21 70 0,6 8-32 16,0 0 58-16,2-1-34 0,4 14 55 15,-7-23-37-15,7 23 64 0,-1-21 12 0,1 21 5 0,1-16 5 16,-1 16 1-16,6-15 5 0,-6 15 8 16,11-11 3-16,-11 11 14 0,16-4 3 0,-16 4 0 15,21 1 6-15,-21-1 1 0,29 6-4 16,-11-1 1-16,2 2-4 0,0 1-13 0,0 0-16 0,2 1-24 15,1-2-3-15,2 0-9 0,-1 0 22 0,2-3-118 16,2 0-111-16,-1-4-136 0,-5 0-282 16,5-1-430-16,-4-1-773 0</inkml:trace>
  <inkml:trace contextRef="#ctx0" brushRef="#br6" timeOffset="-137787.68">11176 11764 1027 0,'0'0'603'0,"0"0"-65"0,-2-17-85 0,2 17-117 16,0 0-74-16,0 0-45 0,0 0-31 16,0 0-20-16,-18-3-17 0,18 3 14 0,-12 12-56 0,12-12 15 15,-16 16-81-15,9-5 37 16,-2 0-49-16,1 1 38 0,-2 0-48 0,2-1 28 16,0-1-42-16,8-10 25 0,-13 17-34 15,13-17 29-15,-9 10-37 0,9-10 19 0,0 0-46 0,0 0 11 16,0 0-26-16,0 0 15 0,0 0-16 0,0 0 36 15,0 0-12-15,9-22 26 0,0 11-18 16,-1-1 5-16,5-1 1 0,-4 1 5 0,-1 1 7 0,-8 11 1 16,13-16 3-16,-13 16 3 0,10-10-2 15,-10 10 0-15,0 0-9 0,0 0 12 0,0 0 1 0,0 0-8 16,0 0 1-16,0 0 4 16,7 16 24-16,-7-16-18 0,-13 25 22 0,5-9-23 0,-3 1 27 15,-1 0-21-15,1-1 1 16,1 1-2-16,-2-4-2 0,3-1-2 0,9-12-3 0,-14 15 0 0,14-15 0 15,-11 10-6-15,11-10-4 0,0 0-46 0,0 0 1 16,0 0-2-16,-16-8-3 0,16 8 12 16,-3-17 0-16,3 17 14 0,-1-19 2 0,1 19 5 0,2-24 3 15,-2 24 6-15,5-25 0 16,-5 25 3-16,6-22 1 0,-6 22-3 0,7-15 1 0,-7 15 0 16,0 0 7-16,9-11 3 0,-9 11 1 15,0 0 2-15,0 0 1 0,0 0-2 0,8 15 10 0,-8-15-4 16,0 0 1-16,-2 29 3 0,2-29 0 15,-6 28-7-15,1-13-1 0,-3 2 5 0,-1-1-1 16,-1 0-2-16,0-1-23 0,-2-1 21 0,0-2-32 16,0-3-67-16,-1-2-91 0,13-7-6 15,-23 9-58-15,23-9-86 0,-19-1-58 0,19 1-355 0,-21-9-274 16</inkml:trace>
  <inkml:trace contextRef="#ctx0" brushRef="#br6" timeOffset="-137647.67">10847 11851 705 0,'2'-15'499'0,"2"1"-131"0,-4 14-39 0,7-24-82 16,-7 24 14-16,8-20-24 15,-8 20-24-15,9-13-2 0,-9 13-7 0,13-9 4 0,-13 9-6 16,17-5 14-16,-17 5-47 0,21 7 24 16,-7-1-67-16,4 1 22 0,2 3-32 0,0 1-38 0,6 3-4 15,2-1-15-15,0 0-17 16,4-2-93-16,-1-1-78 0,3-4-152 0,-4 1-347 16,2 1-479-16,0-2-856 15</inkml:trace>
  <inkml:trace contextRef="#ctx0" brushRef="#br6" timeOffset="-135147.96">21006 11784 878 0,'0'0'553'0,"0"0"-122"0,-3-15-47 0,3 15-31 16,0 0-57-16,0 0-11 0,-6-11-2 16,6 11-65-16,0 0-20 0,-17-3-44 0,17 3 28 15,-29 12-49-15,3 4 28 0,-4 5-25 16,-8 9-20-16,-4 4-48 0,2 6 23 0,-1-1-45 0,3 5 18 15,6-1-36-15,5 0 19 0,11-6-30 0,5-1 30 0,8 0-38 16,8-1 29-16,9-3-39 0,8-1 26 16,14 1-41-16,5-7-18 0,-2-9-71 0,6-7-37 0,1-4-67 15,2-8-57-15,11-6-44 16,1-6-36-16,-5-4-13 0,-2-7-112 16,-4-4-405-16,-6-3-484 0</inkml:trace>
  <inkml:trace contextRef="#ctx0" brushRef="#br6" timeOffset="-134987.8">21461 11843 1889 0,'-7'-25'275'0,"-2"0"-18"16,1 0 12-16,0 4-18 0,-3 2 12 0,1 3-8 0,0 1-16 15,-3 2 14-15,0 1-57 0,-3 2 23 16,1 1-52-16,0 3 25 0,15 6-21 0,-24-5 2 0,24 5-15 16,-25 2-14-16,11 5-29 15,3 8-9-15,0 3-16 0,1 10-16 0,4 4 27 0,3 4-58 0,3 5-7 16,4 4-11-16,1 3-9 16,5 9-6-16,1-3-7 0,1 0-58 0,4-2-106 0,-3-11-71 15,1-4-76 1,1-5-124-16,0-2-284 0,0-5-483 0,2-5-942 0</inkml:trace>
  <inkml:trace contextRef="#ctx0" brushRef="#br6" timeOffset="-134677.54">21642 12104 789 0,'-6'-13'710'0,"-2"3"-148"16,-4-3-63-16,-2 2-105 15,0 1-1-15,-4 2-81 0,3 2 18 0,-2 1-103 0,0 3 15 16,-1 2-73-16,-1 7-7 0,-2 0-47 15,0 3 4-15,-1 6-44 0,2 2 7 0,2 3-28 16,7-4-1-16,4 5-40 0,3-5 24 0,4-17-32 16,4 29 17-16,4-16-34 0,4-1-4 15,6-4-51-15,2-3-14 0,0-3 8 0,6-4 8 0,1-1 14 16,-1-1 13-16,-1-2-2 16,-5 2 15-16,-2 1 5 0,-18 3 8 0,26-5-5 0,-26 5 17 0,0 0-12 15,19 3 6-15,-19-3 1 16,0 0 0-16,1 22 2 0,-8-9 0 0,1 3 0 0,-2 1 1 15,-2 0-8-15,3 1 5 0,0-4-6 0,2 0-36 0,5-14-52 16,-6 21-66 0,6-21-107-16,0 0 2 0,4 14-79 0,-4-14-197 0,0 0-343 0,20-8-510 15</inkml:trace>
  <inkml:trace contextRef="#ctx0" brushRef="#br6" timeOffset="-134407.6">21832 11991 713 0,'3'-16'679'0,"-3"16"-108"0,-3-25-72 0,3 25-49 15,-7-22-79-15,7 22-7 16,-13-14-29-16,13 14-42 0,-15-8-24 0,15 8-49 0,0 0-25 16,-29 3-15-16,16 4-25 15,1 2-28-15,-1 5-17 0,0 3-27 0,3 2-17 0,3 3-13 16,1-1-9-16,4 2-12 16,3 2-9-16,2-1-13 0,4 0-11 0,0-3-31 0,2 0-66 15,2-1 6-15,5 1-53 0,-7-3 10 16,1-2 20-16,-2-6 12 0,-1 5 23 0,-1-5 15 15,-6-10 15-15,8 23 10 0,-8-23 4 0,-2 19 12 0,2-19-5 0,-13 24 19 16,1-12-7-16,-2 2 8 16,-2-3-5-16,-2-1-15 0,0 0-21 0,-1-5-40 0,2-1-65 15,17-4-57-15,-31 3-71 16,31-3-33-16,-18-8-244 0,18 8-333 0,-8-18-520 16</inkml:trace>
  <inkml:trace contextRef="#ctx0" brushRef="#br6" timeOffset="-134127.93">22107 11776 1740 0,'0'0'716'0,"0"0"-167"0,-26 3-9 16,26-3-111-16,-23 10-7 15,11-3-87-15,-2 1-14 0,-1 4-55 0,-3 2-31 0,-3 5-40 16,-2 1-28-16,4 2-39 16,1 3-27-16,0 0-22 0,8 2-14 0,5-4-25 0,4 1-18 15,4 0-67-15,3-4-88 0,4 2-38 16,3-4-42-16,1-2 39 0,3 1-16 0,0-3 52 15,-1-1-5-15,-1 0 38 0,0 1 20 0,-3-1 16 0,-3-2 18 16,-1 1 10-16,-8-12 9 0,3 22 37 16,-7-7-43-16,-4 2 42 0,-3 0-22 0,-7 4 0 0,-2-3 6 15,-2 0 1-15,-1-3 4 16,4-3 1-16,0-2 1 0,7-4-12 0,12-6-58 16,-19 4-88-16,19-4-79 0,0 0-92 15,-1-20-158-15,9 1-473 0,7-3-655 0</inkml:trace>
  <inkml:trace contextRef="#ctx0" brushRef="#br6" timeOffset="-133997.78">22222 12034 1554 0,'0'0'531'0,"0"0"-61"0,0 0-75 16,-6 18-31-16,6-18 5 0,-4 21-91 15,4-21 1-15,-4 23-82 0,4-23-4 0,-4 25-80 0,4-25 9 16,-3 30-55-16,3-30 14 16,2 32-60-16,0-16 19 0,3-1-97 0,0-2-58 0,-5-13-115 15,17 14-120-15,-17-14-213 0,26 0-525 16,-5-7-837-16</inkml:trace>
  <inkml:trace contextRef="#ctx0" brushRef="#br6" timeOffset="-133727.56">22371 11583 1506 0,'0'0'642'0,"0"0"-70"0,0 0-170 16,0 0-23-16,0 0-104 15,0 0 13-15,0 0-68 0,21 0 21 0,-21 0-48 0,24 1 3 16,-8 4-16-16,5-1-8 0,1 0-14 0,-1 5-18 15,1 0-17-15,-1 2-19 0,0 6-12 0,-3 2-13 16,-2 2-13-16,-4 4-12 0,-2 4-5 0,-3 2-13 0,-3 4-7 16,-2 3-10-16,-3 3 0 15,-1 2-7-15,-2 1-4 0,-1 3 2 0,0 1-20 0,1-2-4 16,0 2-1 0,1 2 4-16,1-1 1 0,0-1 2 0,1-1-9 0,-1-3-41 0,2-4-18 15,0-4-117-15,1-8-63 16,0-5-98-16,0-5-64 0,-1-18-145 0,2 21-174 0,-2-21-278 15,0 0-748-15</inkml:trace>
  <inkml:trace contextRef="#ctx0" brushRef="#br6" timeOffset="-133517.62">22599 12407 1207 0,'-5'-35'556'0,"-2"2"-59"0,1 0-36 15,2 7-68-15,1 3-12 16,1-1-99-16,1 6 0 0,2 0-92 0,1 4 27 16,2-1-92-16,2 2 12 0,3 1-69 0,1 2 33 15,4-1-48-15,2 3 33 0,3-1-13 16,-1 1-12-16,-1 4-12 0,0 2-9 0,2 1-5 0,-3 2-10 0,2 4 2 15,1 2-14-15,-3 4-1 16,-1 2 12-16,-3 3 1 0,-1 3-4 0,-1 2-3 0,-3-1-2 16,-3 3-6-16,-1-2-20 15,1 0 20-15,-2-4-6 0,1-2-5 0,-3-15-36 0,6 24-44 16,-6-24-90-16,7 15-112 0,-7-15-139 16,0 0-220-16,0 0-478 0,19-2-866 0</inkml:trace>
  <inkml:trace contextRef="#ctx0" brushRef="#br6" timeOffset="-133197.95">22905 11797 1517 0,'0'0'609'16,"0"0"-49"-16,0 0-111 0,0 0-47 0,0 0-102 0,0 0-29 15,0 0-75-15,11-8 5 0,-11 8-74 16,0 0-2-16,25 5-79 0,-25-5 51 0,32 9-78 0,-9-3 48 16,0 1-51-16,2-1-104 15,0 1-115-15,4 3-78 0,1-2 16 0,3 2 56 0,1-3-29 16,-1-2 40-16,-5 1-23 0,-2-2 70 0,-4 0-14 15,-8 0 115-15,-14-4 19 0,17 9 101 0,-17-9 46 16,0 0 40-16,0 0 41 0,3 16-6 0,-3-16 46 0,-17 10-26 16,5-4 49-16,-5 3 4 15,0 0-17-15,-2-1 0 0,3 3-13 0,0 0-26 16,2 2-38-16,2 1-28 0,3 4-33 16,3-3-17-16,4 2-24 0,2-17-17 0,2 34-18 0,2-14-30 15,3-2-52-15,2-2-62 16,2 1-27-16,1-4-82 0,2-1-2 0,-2-4-29 0,2-2-73 15,-14-6 21-15,26 4-61 0,-26-4-72 0,30-4-42 0,-14-2-54 16,3-2-291-16,-3-2-388 0</inkml:trace>
  <inkml:trace contextRef="#ctx0" brushRef="#br6" timeOffset="-132737.59">23488 12010 755 0,'3'-16'537'16,"-3"16"-61"-16,4-23-51 0,-4 23-23 0,-3-20-47 15,3 20-24-15,-8-17 2 0,8 17-25 0,-10-11 29 0,10 11-96 16,0 0 26-16,-16-7-87 0,16 7-24 0,0 0-27 0,-16 7-22 15,16-7-28-15,-8 14-11 16,8-14-9-16,-3 19-15 0,3-19-7 0,4 23-17 0,1-11 4 16,1 3-17-16,3-5 4 15,1 2-13-15,1-1 6 0,3-1-15 0,-1-1 12 0,4-1 1 16,-3-2-7-16,2 0-8 0,-2 0-12 16,0-1 5-16,-14-5-4 0,22 8-4 0,-22-8-8 0,20 11-10 15,-20-11-10-15,15 8-9 0,-15-8-13 16,14 9-56-16,-14-9 30 0,0 0-38 0,14 8 14 0,-14-8-6 15,0 0 12-15,0 0 14 0,21-2 26 16,-21 2 13-16,16-15 29 16,-7 5 28-16,1-6 73 0,-1-2 13 0,1-2 63 0,-2-2 6 0,0-7 34 15,1-1-42-15,-2-2 56 16,1-4-52-16,-2-1 44 0,-1 2-39 0,0-3-4 0,0 3-2 16,-1 0-10-16,-2 8 2 0,1 3-4 15,-1 2-8-15,1 6-15 0,-3 16-20 0,3-25-16 0,-3 25-9 16,0 0-18-16,3-16-3 0,-3 16-1 0,0 0-6 15,7 15-3-15,-5 2-6 0,-1 7-2 0,-1 5-6 16,-1 7 3-16,-1 4-5 0,-3 3-1 0,0 1-1 0,3 4-6 16,0-2-1-16,2 2 0 15,2-2 4-15,0-3-3 0,1-3-14 0,3-4-2 16,0-4-34-16,0-9-67 16,0-4-70-16,2-7-59 0,-8-12-28 0,18 12-68 0,-18-12-42 15,23-7-21-15,-10-2-18 0,1-5-120 16,-4-3-5-16,-3-4-12 0,-3-1-298 0,-3-3-448 0</inkml:trace>
  <inkml:trace contextRef="#ctx0" brushRef="#br6" timeOffset="-132560.7">23769 11733 1747 0,'0'0'469'0,"0"0"-18"16,0 0-79-16,-19 0-77 0,19 0-60 0,0 0 8 0,0 0-2 15,5 15 13-15,-5-15-68 16,11 17 26-16,-3-6-79 0,4 6 36 0,3-1-81 16,4 5-20-16,3-1-14 0,2-1-35 0,1 1 13 15,0-1 5-15,-1-1-11 0,0 3-2 16,3-3-8-16,-3 0-2 0,-1-1-36 0,-2-2 34 0,-3-2-6 0,-2-1-13 15,0 0-3-15,-2 0-71 16,-1-4 15-16,-4 1-82 0,-9-9-52 0,17 10-77 0,-17-10-104 16,10 9-172-16,-10-9-500 0,0 0-806 15</inkml:trace>
  <inkml:trace contextRef="#ctx0" brushRef="#br6" timeOffset="-132177.65">24070 11734 1625 0,'0'0'712'0,"0"0"-133"0,0 0-114 0,0 0-92 0,0 0-52 16,0 0-62 0,11-8-26-16,-11 8-47 0,17 0-6 0,-17 0-15 0,22 7-14 0,-5-1-20 15,1 1-18-15,1 1-19 0,0 2 19 16,-2 2-44-16,1 1-24 0,-1 1 29 0,-1-1-60 16,-3 4-1-16,1-3-1 0,-3 3-3 15,-1-5 0-15,0 2-4 0,-2-3 0 0,-8-11-6 0,11 21 6 16,-11-21 3-16,10 17-1 0,-10-17-4 0,7 12-1 15,-7-12 6-15,0 0 6 0,8 14 7 0,-8-14 8 16,0 0-3-16,0 0-7 0,0 0-1 0,0 0 0 16,20-4 0-16,-20 4-5 0,9-13 31 15,-9 13-40-15,9-19 35 0,-9 19-44 0,4-25 39 16,-4 25-43-16,3-28 42 16,-3 28-48-16,-5-29 6 0,0 15 5 0,-3-3 1 0,-2 2 1 15,-4 3-1-15,-1-1 4 0,-3 2-1 0,0 2 0 0,-2 1 1 16,1 3-2-16,2 2-4 0,17 3-2 15,-26-1 2-15,26 1 2 0,-23 7-5 0,23-7-7 0,-16 16-17 16,16-16-18-16,-8 21-112 0,8-21-18 16,3 25-102-16,4-14-94 0,2 2-109 0,-1-2-195 0,5-3-482 15,-1 0-908-15</inkml:trace>
  <inkml:trace contextRef="#ctx0" brushRef="#br6" timeOffset="-131867.7">24532 11862 1227 0,'0'0'553'16,"0"0"-71"-16,0 0-56 0,0 0-56 0,0 0-15 0,0 0-23 15,4 13 8-15,-4-13-93 16,-12 16-44-16,4-3-48 0,2-1-36 0,1 1-26 0,-2-1-18 16,7-12-30-16,-6 24-6 15,6-24-2-15,-1 19-13 0,1-19 5 0,3 16-7 0,-3-16-1 0,0 0-6 16,11 12-1-16,-11-12 5 16,0 0 17-16,0 0 31 0,20-6 52 0,-20 6 27 0,10-13 33 15,-10 13 25-15,8-19-3 0,-8 19-5 16,9-26-37-16,-3 9-27 0,3 0-21 0,-2-3-26 0,3 2-15 15,1 3-19-15,2 1-15 0,-2 1 17 0,5 2-33 16,-3 6 12-16,2 1-24 16,-15 4 10-16,28-2-23 0,-12 6-7 0,4 2-3 0,-5 5-13 15,1 2-16-15,-3 1-23 16,-1 2-17-16,-3 5-5 0,-3-2 0 0,-1 4-13 0,-3-2-12 16,-2-2-28-16,-2-1-27 0,-2 3-59 15,-2-2 13-15,-2 0-99 0,0-4-75 0,-3-3-76 0,-3-1-907 16,0-2-1104-16</inkml:trace>
  <inkml:trace contextRef="#ctx0" brushRef="#br6" timeOffset="-131668">25077 11628 2102 0,'0'0'840'0,"0"0"-113"0,0 0-58 0,0 0-122 0,0 0-82 0,0 0-70 15,0 0-46-15,0 0-98 0,0 0-20 0,0 0-45 0,0 0-42 16,0 0-57-16,0 0 11 0,10 15-56 16,-4-4-9-16,3 1-91 0,-3 1-133 0,2 1-58 0,-3 1-156 15,-5-15-204-15,0 25-244 16,2-4-576-16,-6 1-1197 0</inkml:trace>
  <inkml:trace contextRef="#ctx0" brushRef="#br6" timeOffset="-131527.74">24999 12234 1597 0,'0'0'856'15,"0"0"-138"-15,0 0-99 16,0 0-98-16,0 0-115 0,0 0-99 0,13-10-62 0,-13 10-47 16,0 0-44-16,0 0-38 0,14-8-47 15,-14 8-95-15,0 0-82 0,0 0-60 0,13-4-138 0,-13 4-124 16,0 0-296-16,0 0-458 16,0 0-928-16</inkml:trace>
  <inkml:trace contextRef="#ctx0" brushRef="#br6" timeOffset="-131177.89">20986 12941 1513 0,'-40'2'653'0,"3"1"-67"15,1-2-185-15,3 4-33 0,2-2-109 16,3 0-14-16,3-2-90 0,0 0 34 0,6 1-51 16,19-2 19-16,-29 2-46 15,29-2 26-15,0 0 36 0,0 0 38 0,0 0 14 0,38-18-5 16,6 7 13-16,22-3-35 16,14-1-23-16,13-2-30 0,37-6-31 0,9 3-13 0,12-1-28 15,10 0-25-15,14 0-1 0,10-1-3 16,8 0-17-16,7-1 2 0,6 3-16 0,3 2-3 0,-2 4-3 15,-2 1 1-15,-3 3-3 0,-4 2-5 0,-9 0-3 0,-10 4-15 16,-12-1-18-16,-11 4-52 16,-19 0-129-16,-36-1-38 0,-11 1-177 0,-12-2-167 0,-27 4-212 0,-5-1-549 15,-15 0-1093-15</inkml:trace>
  <inkml:trace contextRef="#ctx0" brushRef="#br6" timeOffset="-129127.54">17524 12721 1463 0,'0'0'599'0,"-9"-9"-101"0,9 9-151 16,-15 15-52-16,4 2-65 0,-3 10-54 0,2 2-25 0,-1 4-30 16,1 2-23-16,0 1-23 15,1 1-11-15,1 2-14 0,2-1-10 0,1-2-7 16,0-1-17-16,2-4 3 16,1-6 19-16,2-2-29 0,0-7 12 0,2-16-24 0,-1 24 7 15,1-24-16-15,0 0 17 0,0 0-15 16,0 0-7-16,0 0 14 0,8-17 7 0,-4-6 5 0,-1-5 2 15,1-9 10-15,-3-5 7 0,-2-3 31 0,0-3-30 0,-2 0 35 16,1 0 28-16,1 3-12 0,1 5-3 16,2 5-15-16,3 8-49 0,0 3 33 0,3 6-42 15,4 3 38-15,3 8-8 0,1 4-19 16,6 9 11-16,6 5 36 0,1 8-55 0,1 6-11 0,3 12-28 16,-2 3-96-1,-3 3-154-15,-4 5-109 0,-4-1-105 0,-7-9-592 0,-5-1-837 0</inkml:trace>
  <inkml:trace contextRef="#ctx0" brushRef="#br6" timeOffset="-128867.98">17401 13027 769 0,'-9'-19'566'0,"3"1"-92"0,2 3-159 16,4 15 0-16,5-29-77 0,4 11-58 0,3 4-39 0,6-3-24 15,6 1-26-15,2 1-19 0,4 2-12 0,4 0-11 16,2 1-6-16,1 0-1 0,1 3-10 15,-1-1 10-15,1 4 5 0,-4 0 10 0,-5 4 21 16,1 3 26-16,-8 4 54 0,0 2-9 16,-3 2 37-16,-4 4-56 0,-1 4 34 0,-4 4-21 0,-1 1 5 15,-1 7-35-15,-2-3-5 16,-2 0-38-16,0 1 3 0,-1 1-30 0,0-3 2 0,1-2-27 16,-1-2 0-16,0-5-63 0,3-1-72 15,-6-15-100-15,9 14-78 0,-9-14-117 0,0 0-284 16,19-6-343-16,-10-2-792 0</inkml:trace>
  <inkml:trace contextRef="#ctx0" brushRef="#br6" timeOffset="-128347.67">17910 12615 1481 0,'-14'-6'615'0,"14"6"-90"16,-22-7-99-16,22 7-82 0,-14-5-68 0,14 5-11 15,0 0-20-15,0 0 4 0,0 0-66 0,6 24 9 0,5-11-78 16,6 3-19-16,6 2-25 0,2 3-3 0,1-2-16 15,3 0-40-15,0 1 28 0,-1-1-42 0,-2 1 30 16,-3-2-36-16,-3-1 32 0,-4-5-31 0,-2 1 28 16,-3-3-41-16,-2-1 53 0,-9-9-44 0,8 15 33 15,-8-15-29-15,0 0 48 16,0 0-8-16,-6 16 29 0,6-16 21 0,0 0-6 0,-21-3-9 16,21 3 0-16,-19-15-9 0,10 3-7 15,-1-3-11-15,3-3-5 0,1 0-10 0,4 0-8 16,1 1 1-16,2-1-2 0,3 0-3 0,2 1-7 0,3 1-4 0,3 2 1 15,1 1-2-15,3 2-1 16,1 4 0-16,-1 3 0 0,1 1-5 0,-17 3-2 16,34 5 43-16,-13 0-46 0,-2 4-4 0,-2 2-5 15,0 2 3-15,-4 1-4 0,0 3 3 0,-3 0 2 0,-3 1 3 16,-3-2-4-16,-2 1 6 16,-2-17 0-16,0 27 12 0,0-27-7 0,-2 22 5 0,2-22 0 15,0 0 3-15,-6 14-5 16,6-14 7-16,0 0-1 0,0 0 16 0,-5-23 23 0,5 23 28 15,0-31 19-15,0 11 8 0,1-4 21 0,2-2-22 16,1 0-13-16,0 1-13 0,3 1-12 16,0 2-10-16,2 2 7 0,1 4-23 0,2 0-12 0,0 4-7 15,0 4-2-15,-12 8-1 0,24-6-5 16,-24 6 0-16,29 6-4 0,-10 2 8 0,0 4-7 16,1 6 0-16,0 3-16 0,1 2-8 15,-3 2-7-15,-1 0-10 0,-2 2-9 0,-1 0-26 0,-3-1-30 16,-3-6-55-16,-2 1-60 0,0-2-52 0,-3-4-118 0,-3-15-84 15,1 19-168-15,-1-19-665 0,0 0-1045 16</inkml:trace>
  <inkml:trace contextRef="#ctx0" brushRef="#br6" timeOffset="-128167.58">18818 12460 1271 0,'0'0'864'0,"4"-20"-142"16,-4 20-81-16,0 0-58 0,3-21-77 0,-3 21-104 15,0 0-77-15,0 0-37 0,4-16-38 0,-4 16-17 0,0 0-62 16,0 0-14-16,19 4-50 0,-19-4-37 16,23 11-50-16,-12-2-107 0,3-2-149 0,0 3-136 15,-3-2-190-15,3 4-1022 16,-5 2-1439-16</inkml:trace>
  <inkml:trace contextRef="#ctx0" brushRef="#br6" timeOffset="-128017.75">19167 12837 1667 0,'0'0'878'0,"0"0"-174"16,-12 4-43-16,12-4-52 0,0 0-136 0,0 0-97 0,0 0-78 16,0 0-64-16,0 0-49 0,0 0-46 15,0 0-58-15,0 0-86 0,0 0-114 0,0 0-80 0,11-5-91 16,-11 5-124-16,0 0-156 16,0 0-833-16,0 0-1156 0</inkml:trace>
  <inkml:trace contextRef="#ctx0" brushRef="#br6" timeOffset="-127787.59">17374 13791 1822 0,'0'0'654'0,"0"0"-167"0,0 0-96 15,23-16-29-15,-2 5 3 0,4-4-47 0,13-1-9 16,15-9-30-16,12-4-12 0,31-9-25 0,4-1-38 0,7-4-36 15,6-2-32-15,0-3-28 0,1 1-30 16,0 0-31-16,-2 2-14 0,-4 0-33 0,-3 2-76 0,-7 1-53 16,-20 11 16-16,1 4-40 15,-3-3-29-15,-1 1-127 0,-7-3-154 0,-7 6-287 0,1 1-452 16,-9 2-945-16</inkml:trace>
  <inkml:trace contextRef="#ctx0" brushRef="#br6" timeOffset="-123147.93">16470 14652 1485 0,'-10'-9'643'0,"10"9"-83"0,-15-9-143 16,15 9-86-16,-14 5-65 15,5 4-54-15,3 7-40 0,1 4-27 0,2 6-30 0,2 3-8 16,3 4-25-16,2 3-10 0,2 1 20 0,2-2-53 15,2 1 28-15,-1 0-50 16,1-1-4-16,1-3-10 0,0 1-3 0,-1-5-2 0,1 0 6 0,-4-6-4 16,0-4 2-16,-2-4 3 15,-5-14 0-15,7 20-1 0,-7-20 0 0,0 0-5 0,0 0 8 16,0 0 5-16,0 0 17 0,-12 6 15 16,3-17 47-16,-4-6-28 0,-2-10 30 15,-2-5-29-15,3-6 1 0,-4-13-23 0,5-3-4 16,-2-2 3-16,10 9-14 0,3 0-3 0,2 4-3 0,4 2-3 15,3 4-3-15,0 5-5 0,2 6-3 0,1 6-1 0,3 6-1 16,1 3 6-16,1 6-8 16,-15 5-2-16,32 2 1 0,-11 6 2 0,1 0-2 15,2 7-1-15,1 2 0 0,-2 1-2 16,-1 1 3-16,-2-1 5 0,-5-4-6 0,1 0-3 0,-5-4 0 16,-1-2 3-16,-10-8 1 0,14 13 7 15,-14-13 3-15,0 0 0 0,0 0-4 0,18-8 3 0,-18 8 2 16,3-25-8-16,-5 2-1 0,-3-8-1 0,-5-1-2 0,-2-3-1 15,-4-2 8-15,-1 1-11 16,-1 4 6-16,0 1-8 0,-2 4 10 0,1 1-5 0,0 4-8 16,1 3-4-16,4 5 2 15,1 2-17-15,4 1-42 0,9 11-18 0,-11-11-10 0,11 11-9 16,0 0-32-16,0 0 8 0,0 0-47 16,11 7-3-16,3-1-20 0,4 3 3 0,4-2-28 15,3 0 86-15,6 1-17 16,1 1 70-16,0 1-35 0,-1 0 76 0,-1 3-35 0,-1 4 79 0,-4 0 9 15,-2 5 107-15,-2 4-22 0,-5 3 57 0,-1 2 11 0,-4 0-14 16,1 3-23-16,-5 1-23 16,1-5 12-16,-3-4-18 0,0-1-18 0,-1-4 16 0,2 0-56 15,-3-7 19-15,-3-14-48 16,8 22 6-16,-8-22 3 0,11 12 36 0,-11-12-46 0,0 0-2 0,23-13-5 16,-11-1-3-16,-2-4 1 15,-1-4 6-15,-3 0-8 0,-2-2 8 0,-4-3-2 0,-3-2-2 16,-3-2 40-16,-5 0-44 0,-4 0 41 0,0 4-53 15,-6-1 31-15,0 5-4 16,0 2-29-16,-2 2 46 0,1 3-44 0,5 1 42 0,1 5-42 0,4-1 38 16,2 4-44-16,10 7 30 15,-12-13 2-15,12 13-1 0,0 0 0 0,6-15-3 0,-6 15-3 16,22-12-1-16,-3 4 0 0,1 1-1 16,3 3-1-16,1 0-9 0,-1-1 10 0,-1 3 0 15,-22 2 3-15,32-2 8 0,-32 2-19 0,27 6 75 0,-13 0 26 16,-4 2 56-16,1 3 21 0,0 4 10 15,-1 2 10-15,-1 4-20 0,2 8 3 0,-2 2-23 0,-1 4-32 16,2 5-26 0,-2 0-20-16,1 2-15 0,0-1-32 0,0-2 1 0,0-1-33 0,0-4-47 15,1-2-77-15,0-4-105 16,-1-6-51-16,2-2-63 0,-2-5-32 0,2-5-39 0,-11-10-87 16,17 1-799-16,-17-1-1045 0</inkml:trace>
  <inkml:trace contextRef="#ctx0" brushRef="#br6" timeOffset="-122917.6">17032 14614 757 0,'-20'-7'658'0,"5"4"-107"0,15 3-161 16,-25-7-35-16,25 7-142 15,0 0 11-15,-19 5-69 0,19-5 29 0,0 0-11 16,0 0-14-16,15 17-23 0,-1-11-28 16,8 1-17-16,4-2-59 0,3-2 34 0,8 0-55 0,1 1 28 15,2-3-39-15,-2 2 41 0,0 0-49 0,-2 1 41 0,-2 3-5 16,-3 0-6-16,-8 1-3 0,-1 2-4 15,-4 2-26-15,-2 0 15 0,-4 4 10 0,-3 1-3 0,-3 1-4 16,-4 0 2-16,-1-2-3 16,-2 1-4-16,-1 0 0 0,2-17-6 0,-3 25-73 0,3-25-91 15,-4 16-96-15,4-16-130 0,0 0-639 16,-7 13-777-16</inkml:trace>
  <inkml:trace contextRef="#ctx0" brushRef="#br6" timeOffset="-122547.58">17316 14485 564 0,'-4'-27'724'16,"2"2"-159"-16,1 1-64 0,1 5-42 0,2 0-96 0,2 0-44 0,1 0-32 16,4 1 6-16,-2 5-35 15,2 2-48-15,2 3 27 0,-11 8-56 0,21-9 7 0,-21 9-14 16,27 8-21-16,-10 3-23 0,-2 4-24 16,3 7-21-16,-3 3-18 0,0 2-14 0,-2-1-9 15,0 3-12-15,-2 0-6 16,0 1-10-16,1-4-3 0,-3-3-7 0,0-2 0 0,1 0-3 15,-1-3-1-15,2-1 0 0,0-2 1 0,0-3 1 0,-1-2 4 16,1-1-2-16,-11-9 3 16,19 11 0-16,-19-11 7 0,19 4-8 0,-19-4-3 0,25-10 1 0,-11-1-2 15,0-4 0-15,-1-2 0 16,-1-2 0-16,2-5 0 0,-4-3 2 0,-4 4-3 0,-1-2 5 16,-4-1-5-16,-4 2 2 0,-1 2-2 15,-6-2 2-15,-2 5-2 0,-4 5-1 0,-3 1-5 0,-2 3 3 16,-3 5-1-16,-4 5-4 0,0 1-1 0,0 3 1 0,1 2-2 15,4 2-5 1,0-2-6-16,9 3-46 0,3-1-57 0,11-8-79 0,-4 12-24 16,4-12-67-16,0 0-57 0,19 12-65 15,-19-12-96-15,27 1-72 0,-8-2-400 0,4-2-683 16</inkml:trace>
  <inkml:trace contextRef="#ctx0" brushRef="#br6" timeOffset="-122054.03">17840 14403 2200 0,'0'0'210'0,"17"2"-45"0,-17-2 35 0,0 0 7 0,11 16 20 15,-11-16-1-15,0 0 1 0,0 24-13 16,0-24-16-16,-5 20-18 0,5-20 21 0,-5 22-69 0,5-22 5 15,-3 21-55-15,3-21 18 0,-3 18-53 0,3-18 34 0,0 0-56 16,0 22 15-16,0-22-41 16,0 0 45-16,3 17-42 0,-3-17 35 0,0 0-32 15,0 0 49-15,9 10-20 16,-9-10 29-16,0 0 8 0,0 0 22 0,0 0 13 0,0 0 12 16,0 0 1-16,0 0-8 0,0 0-12 15,0 0-6-15,0 0-9 0,0 0-7 0,0 0-12 0,0 0-19 16,0 0-9-16,0 0-16 0,0 0 2 0,0 0-8 0,0 0-2 15,-5 14-3-15,5-14-4 16,0 0-1-16,0 0 1 0,1 23-10 0,-1-23 0 0,4 15-3 0,-4-15 4 16,6 16-4-16,-6-16-1 15,6 15 3-15,-6-15 5 0,7 14-6 0,-7-14 2 0,0 0 3 16,7 18-2-16,-7-18 0 0,0 0 1 16,6 14 3-16,-6-14 2 0,0 0-2 0,0 0 2 15,0 0 0-15,2 16 0 0,-2-16 8 0,0 0-3 16,0 0 1-16,0 0 2 0,0 0 1 15,0 0 1-15,0 0-5 0,-17-5-2 0,17 5 0 0,-7-24 5 16,5 7 13-16,0-6-10 16,2-3 10-16,2-2-19 0,0-1 15 0,3-5-15 0,0 4 2 0,0 4-3 15,1 3-1-15,1-2 0 16,1 4-2-16,1 3-1 0,1 4 4 0,2-1-6 0,0 6-1 16,-1 2 1-16,-11 7-1 0,24-6 3 15,-24 6-5-15,29 6 10 0,-12 1-11 0,-1 5 10 0,0 2-12 16,-2 3 16-16,3 3-10 0,-3 4-4 15,-4-4-3-15,3 6-8 0,-6-4-25 0,-2 0-40 16,-1 1-48-16,-3-3-72 0,-1-2-47 0,-1 0-55 16,1-18-41-16,-4 24-129 15,4-24-180-15,-5 16-581 0,5-16-977 0</inkml:trace>
  <inkml:trace contextRef="#ctx0" brushRef="#br6" timeOffset="-121877.78">18301 14068 1671 0,'0'0'800'0,"0"0"-127"0,0 0-35 0,0 0-34 0,0 0-103 16,0 0-69-16,0 0-91 16,-17 3-44-16,17-3-79 0,0 0-21 0,0 0-71 15,0 0 3-15,7 19-54 16,-7-19-36-16,14 18-85 0,-4-10-111 0,3 4-109 0,1 0-86 0,0 1-56 16,0-1-38-16,3 2-12 15,2-2-155-15,-4 3-25 0,2-1-334 0,-1-1-667 0</inkml:trace>
  <inkml:trace contextRef="#ctx0" brushRef="#br6" timeOffset="-121766.61">18574 14377 2088 0,'0'0'424'15,"0"0"-10"-15,0 0-47 16,0 0 7-16,0 0-56 0,0 0-25 0,0 0-40 0,0 0-56 0,0 0-42 16,-11 7-32-16,11-7-30 15,0 0-14-15,0 0-15 0,0 0-20 0,0 0-12 0,10 7-29 16,-10-7-45-16,0 0-90 16,0 0-116-16,12 8-107 0,-12-8-240 0,0 0-557 0,0 0-899 15</inkml:trace>
  <inkml:trace contextRef="#ctx0" brushRef="#br6" timeOffset="-121517.89">17265 15402 1431 0,'-41'18'678'15,"5"-4"-86"-15,1 1-121 0,4-2-48 0,2-1-40 0,7-3-19 0,4-1-37 16,3-3-48-16,15-5 1 0,-17 3 14 0,17-3 5 0,0 0-7 15,12-16-14-15,12-2-62 16,15-10-2-16,12-2-37 0,9-6-53 0,10-3-3 0,22-10-52 16,6-2-11-16,6-2-57 15,3 0-1-15,5-1-65 0,-2 0-109 0,-2 4-111 0,1 4 24 16,1 6 63-16,-2 3-22 0,0 4-14 16,-4 1-105-16,-4-1-140 0,-26 15-354 0,2 3-433 0,-2 0-1005 15</inkml:trace>
  <inkml:trace contextRef="#ctx0" brushRef="#br6" timeOffset="-120797.64">19840 14389 1012 0,'-10'-24'592'0,"0"5"-116"15,0 1-63-15,4 5-76 0,6 13-60 0,-11-19-65 0,11 19-30 16,0 0-14-16,0 0 49 0,0 0-45 16,0 0 36-16,-2 25-71 0,6 0-15 0,2 11-28 0,0 1-23 15,1 3-16-15,1 1-9 16,0 0-12-16,0-1-6 0,1-3-10 0,1-4-2 16,-1-3-10-16,-2-9 3 0,-1-2-1 0,0-6-2 15,-6-13 0-15,7 12 0 0,-7-12-1 0,0 0-6 0,0 0 8 16,-1-22-7-16,-7 4 9 0,-5-9 1 0,-3-5 2 15,-3-1 2-15,-4-13 4 16,1 0 16-16,3-2-10 0,3 0 30 0,7 6-13 0,4-1-30 16,6 3 24-16,5 1-45 0,7 1 39 15,4 4-39-15,4 2-1 0,6 6 1 0,5 3 17 16,4 5-26-16,2 4 17 0,1 5-16 16,1 5 43-16,-2 5-46 0,-4 3 43 0,-3 5-38 0,-4 4 40 15,-10 2-42-15,-7 3 37 0,-5 4 0 0,-6 4-4 0,-7 5-34 16,-8 5 36-16,-11 5-43 0,-6 1 11 15,-6 0 5-15,-4-5 2 0,-3-1 7 0,4-3 26 0,11-10 16 16,4-2-2-16,9-8-1 16,8-1-14-16,10-12 23 0,0 0-39 0,13 9-4 15,12-11-9-15,12-3-8 16,6-2-45-16,3-1 2 0,14-2-43 0,-2 2 36 0,-9 4-39 16,-2 2-8-16,-3 0-1 0,-6 4-1 15,-5 4 5-15,-10 2-41 0,-6 5 38 0,-5 4-33 0,-8-1 79 16,-5 2-35-16,-5 4 69 0,-8 6-34 0,-6 1 88 0,-4 1-19 15,-9 5 71-15,-6-1-5 16,-1-3-19-16,1-4-1 0,9-7-10 0,2-4-6 0,9-5-11 16,6-6-16-16,13-5-67 0,0 0-147 15,0 0-59-15,-1-21-236 0,17-1-443 0,5-4-618 0</inkml:trace>
  <inkml:trace contextRef="#ctx0" brushRef="#br6" timeOffset="-120667.52">20547 14415 1094 0,'0'0'749'0,"13"-7"-129"0,-13 7-128 15,0 0-14-15,0 0-85 0,0 0-7 0,2 22-78 0,-2-22-75 16,-4 25-40-16,4-25-39 16,-5 32-33-16,5-14-29 0,0-18-7 0,1 32-51 0,3-16-121 0,1-3-85 15,-5-13-108-15,11 17-147 16,-11-17-341-16,0 0-299 0,20 4-818 0</inkml:trace>
  <inkml:trace contextRef="#ctx0" brushRef="#br6" timeOffset="-120327.79">20610 14296 1495 0,'-9'-12'693'16,"0"2"-156"-16,9 10-92 0,-15-10-130 0,15 10-24 0,0 0-96 16,0 0-1-16,0 0-75 0,0 0 15 15,12 12-75-15,2 1 35 0,6 5-63 0,1 1-5 16,0 1-2-16,1 2-14 0,-2 0-1 16,-1 2-4-16,-4-5 0 0,-2-1-11 0,-3-1 11 0,-4-5-4 15,-6-12 8-15,9 20-3 0,-9-20 5 0,0 0 39 16,0 0 34-16,-3 18 92 15,3-18 16-15,0 0 24 0,0 0 20 0,-22-10 14 0,22 10-28 0,-15-19-5 16,10 5-66-16,2-2-8 16,3 16-55-16,1-31-17 0,4 11-15 0,6 2-13 0,1 0-1 15,4 4-17-15,2-1-5 16,3 5-9-16,2 0-4 0,-1 3-10 0,2 3-10 0,2 1-14 16,-4 3-23-16,2 5-8 0,2 0-9 15,-2 3-4-15,2 5-6 0,-2 0-9 0,-3 4-9 0,-4-3-26 16,-3 4-11-16,-1-2-36 0,-4 2 9 0,-1 1-68 0,-2-3-37 15,-2-2-60-15,-4-14-92 0,3 19-147 16,-3-19-636-16,0 0-942 0</inkml:trace>
  <inkml:trace contextRef="#ctx0" brushRef="#br6" timeOffset="-119527.89">21293 14244 1448 0,'-2'-24'664'0,"2"24"-56"15,-8-18-164-15,8 18-12 0,-12-12-74 0,12 12-10 16,-15-4-34-16,15 4-55 0,-17 3-27 15,17-3-36-15,-21 12-37 0,11-4-28 0,1 4-27 0,2 1-20 16,2 0-18-16,1 2-17 16,4-15-12-16,2 27-14 0,2-13-7 0,3-1-22 0,3-2-40 0,1-4-53 15,2-1 15-15,-13-6-27 16,27 3 55-16,-27-3-21 0,27-4 48 0,-11-1-24 16,-16 5 46-16,21-7 4 15,-21 7 8-15,16-5 13 0,-16 5-2 0,0 0 12 0,17-6-4 0,-17 6-6 16,0 0-6-16,0 0-16 0,0 0 13 0,20 5-18 0,-20-5 27 15,0 0-23-15,8 13 2 16,-8-13-15-16,10 13 26 0,-10-13-25 0,11 11 20 0,-11-11-22 16,12 10 23-16,-12-10-25 15,14 6 28-15,-14-6-17 0,0 0 20 0,15 3-28 0,-15-3 19 16,0 0-9-16,0 0 24 0,17-6-18 16,-17 6 20-16,0 0-20 0,0 0 17 0,0 0-16 0,0 0 13 15,0 0-20-15,0 0 9 0,0 0-11 0,0 0 20 16,16 4-26-16,-16-4 21 0,9 10-27 15,-9-10 16-15,10 12-44 0,-10-12 6 0,13 12-40 16,-13-12 18-16,14 9 15 0,-14-9 14 16,0 0 47-16,16 4-32 0,-16-4 63 0,0 0-13 0,16-7 58 15,-16 7 13-15,7-11 29 0,-7 11-1 16,0 0 5-16,0-24-7 0,0 24-18 0,-5-28-18 16,3 10-16-16,0 0-17 0,0-1-1 15,1 2-22-15,5-5-4 0,2-1-16 0,3 4-6 0,3 0-15 16,1 1-26-16,2 3-26 0,0 4-17 0,3 3-21 0,-3 2 2 15,1 4-27-15,-16 2 40 16,30 2-7-16,-13 0 35 0,-2 4-14 0,2 5 32 0,-2-1 19 16,-3 2 6-16,-3-1 3 15,0 2 5-15,-1-1 1 0,-8-12 1 0,9 21 2 0,-9-21 0 16,9 17-1-16,-9-17 4 0,8 12-5 16,-8-12 11-16,0 0 1 0,14 8-2 0,-14-8-3 0,18-6 0 15,-7-2 50-15,1-2-64 0,0-1 5 0,1-5 0 16,1-1 2-16,-2 0-8 0,0-3-5 15,-1 0 32-15,-2 1 17 0,2-1 37 0,-4 3 14 0,-3 2 9 16,-4 15 22-16,5-23-9 0,-5 23 0 16,2-19-12-16,-2 19 8 0,0 0-30 0,2-20-7 15,-2 20-26-15,0 0 5 0,0 0-21 16,0 0 6-16,0 0-16 0,0 0 3 0,-1 30-19 0,3-14 7 16,3 7-10-16,0 3-3 15,2 6 21-15,3 2-47 0,1 3-41 0,1 3 24 0,2 15 25 16,0 4 23-16,-3 0 11 0,-1 0 21 0,-4-2 1 0,-3-9-13 15,-1-2 5-15,-4-3-16 16,-2-1 8-16,-3-2-14 0,-5-3-1 0,-2-1-3 0,-6 0 1 16,-3-5-11-16,-8 2-30 15,-5-4-82-15,3-9-91 0,-1-2-74 0,-4-7-66 0,-3-3-73 16,3-6-95-16,-3-3-270 0,6-6-302 16,5-6-845-16</inkml:trace>
  <inkml:trace contextRef="#ctx0" brushRef="#br6" timeOffset="-119007.77">23162 13930 1496 0,'-14'-15'672'0,"-2"3"-119"0,-2 5-126 0,1 5-47 15,-1 4-99-15,-2 6-10 16,-2 10-71-16,1 6 15 0,1 7-68 0,2 6 17 0,0 11-35 15,5 5-20-15,5-9-22 0,3 3-43 0,5-1 13 0,4 0-30 16,6-3 5-16,9 5-52 0,1-16-5 16,7-4-87-16,3-5-44 0,4-5-47 0,2-9-91 15,-5-6 39-15,7-6-24 0,-1-6 57 16,-2-4 22-16,-2-6 60 0,-4-2 33 0,-3-2 46 16,-8-7 34-16,-3-2 6 15,-4-4-4-15,-3-6 78 0,-5-2-18 0,-4-3 25 0,-2-2-42 0,-6-8 89 16,1 12-31-16,-1 3 83 0,0 5 6 0,0 6 3 0,2 9-26 15,1 2-13-15,1 6-32 16,5 14-7-16,0 0 2 0,0 0-2 0,0 0-12 0,0 0-18 16,10 31 3-16,2-1 23 0,5 2-49 15,0 4 25-15,7 8-23 0,2 0 6 0,1 1-27 0,-1-1-2 16,-1-2-49-16,-7-10-95 16,0-1-71-16,-2-5-98 0,1-2-108 0,-5-6-217 0,-1-4-373 15,-2-3-709-15</inkml:trace>
  <inkml:trace contextRef="#ctx0" brushRef="#br6" timeOffset="-118748.05">23734 14128 1134 0,'-2'-14'656'0,"-3"-2"-116"15,0 2-98-15,-1 2-96 0,6 12-40 16,-16-14-41-16,16 14 23 0,-22-9-79 0,22 9 31 0,-24 0-62 16,24 0 3-16,-26 9-42 15,13-3-7-15,1 2-42 0,2 3-1 0,2 1-36 0,2 0 8 16,6-12-14-16,-3 23-11 0,3-23-9 0,8 25-14 0,0-12 2 15,4 1-8 1,2-1-15-16,1 0-9 0,0-3-3 0,0 0-3 0,-2-1-3 16,-3 0 0-16,0-1-8 0,1 2 15 15,-2-2-8-15,-9-8 12 0,14 18-6 0,-14-18-4 0,10 18-6 16,-10-18-6-16,8 19-53 16,-8-19 43-16,5 14-55 0,-5-14-1 0,0 0-69 0,6 19-71 0,-6-19-68 15,0 0-153-15,0 0-581 0,16 4-797 0</inkml:trace>
  <inkml:trace contextRef="#ctx0" brushRef="#br6" timeOffset="-118497.66">23982 13932 1506 0,'0'0'621'0,"-19"-6"-89"0,19 6-109 0,-17-4-50 16,17 4-8-16,0 0-82 0,-25 3 10 15,25-3-48-15,-15 8-34 0,15-8-32 0,-15 14-30 0,8-2-24 16,1 2-19-16,2 2-25 0,2 3-11 0,2 0-16 15,2 5-17-15,3 1-6 0,4 5-8 16,0-1-14-16,2 0-37 0,2 0-44 0,-2-2-1 0,1 0-52 16,-2-6 34-16,-2 2-38 0,-2 0 3 15,-3-1-47-15,-2-2 41 0,-2-1 27 0,-3 3 19 0,-1-3 5 16,-4-1 18 0,-1-2 9-16,-1-1-18 0,-1-3-40 0,-1-4-46 0,13-8-77 15,-21 8-14-15,21-8-82 0,-21-4-152 0,21 4-329 0,-16-16-368 16</inkml:trace>
  <inkml:trace contextRef="#ctx0" brushRef="#br6" timeOffset="-118217.77">24151 13975 1035 0,'14'-9'755'0,"-14"9"-183"0,0 0-98 0,0 0-80 0,0 0-52 16,0 0-49-1,0 0 3-15,-4 18-79 0,-3-5 3 0,-1 5-84 0,2 0 1 16,-1 3-50-16,1-1 1 0,3 2-26 0,1 0-14 0,2-3 0 15,2 3-12-15,0 2-12 16,3-3-20-16,0-1-20 0,0 0-29 0,0-2-40 0,-1-2 16 0,0-3-29 16,-4-13 46-16,5 25-12 15,-5-25 37-15,3 19-22 0,-3-19 37 0,-3 17-25 0,3-17 22 16,-9 14-30-16,9-14 16 0,-15 12-45 16,15-12-4-16,-16 7-7 0,16-7-17 0,-15 5-21 0,15-5-17 15,0 0-20-15,-18-3-10 16,18 3-9-16,0 0-36 0,0 0-29 0,-4-17-19 15,4 17-71-15,6-15-21 0,-6 15-253 0,14-14-141 0</inkml:trace>
  <inkml:trace contextRef="#ctx0" brushRef="#br6" timeOffset="-118117.52">24171 14297 1136 0,'0'0'389'0,"16"-6"-114"0,-16 6-8 15,0 0-46-15,21-2-38 16,-21 2-33-16,0 0-42 0,20 8-20 0,-20-8-82 0,11 12 66 16,-11-12-14-16,12 17-8 0,-12-17-20 15,14 15-57-15,-14-15-75 0,13 17-111 0,-13-17-222 0,11 10-225 16,-11-10-190-16</inkml:trace>
  <inkml:trace contextRef="#ctx0" brushRef="#br6" timeOffset="-117827.86">24471 13782 1503 0,'0'0'654'15,"0"0"-84"-15,0 0-157 0,0 0-32 16,0 0-113-16,0 0 2 0,0 0-84 0,0 0 16 0,13-8-67 15,-13 8 6-15,0 0-57 0,19 1 14 0,-19-1-44 0,18 7 10 16,-18-7-32-16,22 14 27 16,-9-1-51-16,-3 2 33 15,-1 2-37-15,-1 4 30 0,-4 0-38 0,4 4 34 0,-6 1-5 16,-1 2-5-16,-2 0-18 0,-1 7 10 0,-2-2 48 0,1 2-70 16,1 0 61-16,-1 1-60 15,-2 2 1-15,2-1 1 0,-1-4-2 0,0 0 1 0,2-5-36 16,1-2 27-16,0-1-38 0,0-1 23 0,1-4-60 0,0-1 1 15,0-19-78-15,-2 25-53 16,2-25-64-16,-1 18-39 0,1-18-105 0,0 0-73 0,-6 15-398 16,6-15-532-16</inkml:trace>
  <inkml:trace contextRef="#ctx0" brushRef="#br6" timeOffset="-117617.9">24505 14489 1346 0,'-18'-19'499'16,"18"19"-29"-16,-14-23-40 16,7 9-80-16,2 2-12 0,0-3-38 0,5 15-61 0,-3-23-6 15,3 23-47-15,1-19-29 0,-1 19 23 0,12-23-89 0,-3 12 36 16,4 0-69-16,4 0 33 15,2 0-62-15,2 3 37 0,1-1-58 0,2 1 41 0,-3 2-55 16,2 2 37-16,-4 2-46 16,0 1 49-16,-3 3-53 0,-1 1 47 0,-1 4-48 0,-3 1 3 0,-1 2 3 15,-10-10 3-15,13 16-10 16,-13-16 17-16,9 19-8 0,-9-19 9 0,6 17 1 0,-6-17-12 16,0 0-22-16,10 19-83 15,-10-19-60-15,0 0-93 0,0 0-121 0,0 0-244 0,0 0-384 16,0 0-758-16</inkml:trace>
  <inkml:trace contextRef="#ctx0" brushRef="#br6" timeOffset="-117467.66">24830 14096 1027 0,'-4'-25'705'0,"-1"1"-136"0,1 1-96 0,-1 2-63 0,3 5-110 16,2 16-19-16,-5-25-95 0,5 25 7 16,3-18-86-16,-3 18 33 0,7-16-74 0,-7 16-7 0,20-14 28 15,-4 9-61-15,1 3 31 0,4-2-54 0,0 5-8 0,1 2-125 16,0-1-112-16,-1 4-128 0,-5-1-241 15,1 2-354-15,1 5-655 0</inkml:trace>
  <inkml:trace contextRef="#ctx0" brushRef="#br6" timeOffset="-117277.81">25107 14076 1433 0,'-11'8'647'0,"11"-8"-108"16,-15 7-83-16,15-7-105 15,-19 9-4-15,5-1-63 0,3-1-32 0,-5 2-42 0,2 2-36 16,1 1-43-16,2 1-10 0,0 1 29 0,3 1-81 0,4-2-14 15,-1 1-11-15,5-14-13 0,-2 28-7 16,2-28-9-16,7 27-17 0,-1-15-20 0,3 1-27 0,1-4-23 16,2 0-58-1,1-3-7-15,1-2-48 0,-14-4-49 0,26 4-28 0,-26-4-33 16,30-4-97-16,-15 1-81 0,-2-3-428 16,0-1-532-16</inkml:trace>
  <inkml:trace contextRef="#ctx0" brushRef="#br6" timeOffset="-116828.12">25259 14083 1037 0,'6'-17'646'0,"0"3"-92"0,-6 14-54 0,6-22-111 0,-6 22-3 16,2-16-99-16,-2 16 18 0,0 0-61 16,-5-13 25-16,5 13-39 0,0 0-23 0,-19 2-31 0,19-2-27 15,-15 9-36-15,15-9-23 16,-13 18-17-16,13-18-13 0,-8 20-16 0,8-20-10 16,-4 23-10-16,4-23-7 0,2 24-11 15,-2-24-12-15,9 19-20 0,-9-19-17 0,20 18 48 16,-9-12-70-16,3 0 66 0,-1-1-54 0,1-1 62 0,1 0-56 0,-15-4 63 15,23 6-61-15,-23-6 65 16,20 7-57-16,-20-7 53 0,18 4-49 0,-18-4 58 0,13 4-68 16,-13-4 71-16,0 0-69 0,20 7 47 15,-20-7-79-15,0 0 67 0,21 0-74 0,-21 0 71 16,15-7-48-16,-15 7 18 0,21-14 18 16,-10 5 1-16,3-5 5 0,-3-2 9 0,-1-2 11 0,0 0-15 15,-1-4 56-15,-2 0 12 0,1-4 41 0,-4 0 20 0,0-3 10 16,-2 2 7-16,-2-3-5 0,0 1 9 15,0 2-8-15,-2 2 3 0,0 4-9 0,0 4-20 16,2 17-8-16,-3-26-26 16,3 26-19-16,-1-17-11 0,1 17-7 0,0 0-5 15,0 0-3-15,0 0-4 0,4 18-3 16,0 4-5-16,0 0 23 0,-1 5-25 0,-1 2-6 0,4 4-10 16,-4 2-4-16,0-6-3 0,-1 0-7 15,1-1-17-15,0-1-7 0,3-1-49 0,-3-2-38 0,0-2-46 16,-1-5 27-16,-1-17-83 0,4 27 19 0,-4-27-65 0,4 15-63 15,-4-15-33-15,0 0-72 16,0 0-56-16,0 0-94 0,0 0-391 0,0 0-693 0</inkml:trace>
  <inkml:trace contextRef="#ctx0" brushRef="#br6" timeOffset="-116617.86">25450 13983 1185 0,'-7'-15'618'0,"7"15"-98"0,-9-19-47 0,9 19-113 0,0 0-17 0,-3-17-87 15,3 17 15-15,0 0-92 16,12-6 27-16,-12 6-86 0,25 7 29 0,-10-3-83 0,6 0 32 15,0 4-58-15,-1 1 29 0,4-1-50 0,-4 1 32 0,2 1-45 16,-3 1 35-16,1 0-47 0,-5 0 40 16,2-1-54-16,-2 1 50 0,-3-3-7 0,-1 1-2 15,-2-1-10-15,-9-8-3 0,15 13-2 16,-15-13-5-16,10 10-27 0,-10-10-36 0,0 0-68 0,11 11-32 16,-11-11-47-16,0 0-55 15,0 0-28-15,0 0-54 0,0 0-76 0,0 0-30 16,0 0-378-16,0 0-407 0</inkml:trace>
  <inkml:trace contextRef="#ctx0" brushRef="#br6" timeOffset="-115917.98">25745 13906 529 0,'6'-26'775'0,"-6"26"-189"0,2-22-81 15,-2 22-82-15,0-18-68 0,0 18-47 0,0 0 8 0,1-19-99 16,-1 19 9-16,0 0-99 0,0 0 29 15,0-19-77-15,0 19 16 0,0 0-57 0,0 0 35 0,0 0-57 16,20 0 38-16,-20 0-57 16,17 12 3-16,-5-5-9 0,1 0 10 0,-1 2 39 15,3 1-52-15,0 1 44 0,-3-4-52 16,1 2 42-16,-1 0-60 0,-1 5 54 0,1-6-50 0,-3 1 11 0,-9-9 46 16,13 18-46-16,-13-18 48 15,10 20-48-15,-10-20 46 0,8 21-45 0,-8-21 38 0,2 22-37 16,-2-22 45-16,2 20-45 0,-2-20 45 0,-2 18-45 15,2-18 47-15,0 0-47 16,3 23 48-16,-3-23-45 0,0 0 35 0,6 16-27 0,-6-16 47 16,0 0-42-16,16 5 50 0,-16-5-2 15,20-6 0-15,-6 0-40 0,-1-1 44 0,1-4-25 0,-1-2 41 16,3-1-23-16,-5-3 20 0,0-2-18 16,-4-1-20-16,0-3-1 0,-3 0 22 0,-2 0-24 0,-4 0 15 15,-4-1-23-15,-4 4 12 16,-3 2-23-16,-2 3 21 0,-4 3-12 0,-1 2 6 0,2 5-19 15,-2 3 6-15,2 4-11 0,4 3 18 0,-4 5-21 0,3 0 17 16,4 5-23-16,1-1 18 0,4 1-34 16,1 0-1-16,5-15-53 0,3 28 34 0,1-14-58 0,4-1 40 15,3-2-39 1,2 0-24-16,1-1 58 0,-1-5 4 0,3 2 24 0,-3-2 16 16,2-1 2-16,-1 2 2 15,-14-6 9-15,23 8 5 0,-23-8 2 0,21 9 4 0,-21-9 0 0,15 8-11 16,-15-8 18-16,12 9-2 0,-12-9 2 0,12 10 25 0,-12-10-30 15,11 8 29-15,-11-8-30 16,0 0 32-16,13 8-30 0,-13-8 30 0,0 0-22 0,0 0 49 16,23-4-27-16,-23 4 63 0,14-12-38 15,-14 12 62-15,15-20-20 0,-8 7 49 0,0 0 6 16,0-5 3-16,-1-2 9 0,1 1-18 16,0 1-17-16,0 2-22 0,-1 2-12 0,-1 2-19 15,-5 12-11-15,11-19-19 0,-11 19-1 0,12-13-15 0,-12 13 2 16,15-5-12-16,-15 5 0 15,0 0-4-15,25 6 1 0,-25-6-4 0,18 16-8 0,-9-7-3 16,-1 3-6-16,-1 0-9 0,0 2-23 16,-4 1-39-16,-3-15-53 0,2 27-23 0,-2-27-64 15,-7 26-8-15,0-11-93 0,-4-5-63 0,0 2-193 16,-1-1-640-16,12-11-961 0</inkml:trace>
  <inkml:trace contextRef="#ctx0" brushRef="#br6" timeOffset="-91917.82">6731 16419 272 0,'0'0'702'15,"0"0"-141"-15,0 0-172 0,0 0-47 0,0 0-56 16,0 0-26-16,0 0-21 0,0 0-2 0,0 0-4 0,0 0-15 16,0 0-15-16,0 0-7 0,0 0-11 15,0 0-16-15,0 0-15 0,0 0-10 16,0 0 5-16,0 0 0 0,9-8-1 16,-9 8-3-16,0 0-4 0,0 0-5 0,0 0-6 0,0 0-2 15,0 0 3-15,8-11 1 0,-8 11-2 16,0 0-11-16,0 0-18 0,0 0-18 0,0 0-15 0,0 0-15 15,0 0-11-15,0 0-10 0,0 0-10 0,0 0-18 0,0 0-30 16,0 0-57-16,0 0-53 16,0 0-57-16,0 0-63 0,10-9-69 15,-10 9-52-15,0 0-39 0,0 0-61 0,7-17-134 16,-7 17-536-16,0 0-893 0</inkml:trace>
  <inkml:trace contextRef="#ctx0" brushRef="#br6" timeOffset="-91467.61">7052 15383 1190 0,'0'0'630'0,"0"0"-114"0,0 0-105 0,0 0-90 0,0 0-45 16,0 0-29-16,0 0-30 16,0 0-38-16,0 0-38 0,0 0-25 0,0 0-26 0,0 0-17 15,0 0-17-15,0 0-13 16,5-15-12-16,-5 15-13 0,0 0-46 0,0 0-67 0,0 0-69 0,0 0-73 15,0 0-65-15,0 0-192 0,0 0-447 0,0 0-607 0</inkml:trace>
  <inkml:trace contextRef="#ctx0" brushRef="#br6" timeOffset="-90967.83">7448 13958 1113 0,'0'0'612'0,"0"0"-54"15,10-9-106-15,-10 9-94 0,0 0-29 0,0 0-40 0,0 0-30 16,0 0-22-16,13-8 0 16,-13 8-86-16,0 0-3 0,0 0-67 0,0 0 22 0,0 0-54 15,0 0 21-15,0 0-50 0,0 0 22 16,0 0-71-16,12-6-55 0,-12 6-72 0,0 0-131 15,0 0-69-15,0 0-218 0,0 0-468 0,8-10-792 0</inkml:trace>
  <inkml:trace contextRef="#ctx0" brushRef="#br6" timeOffset="-90518.07">8234 12793 813 0,'0'0'747'16,"0"0"-174"-16,0 0-100 0,0 0-111 0,10-10-86 0,-10 10-18 16,0 0-58-16,0 0-7 0,0 0-71 15,0 0 0-15,0 0-47 0,10-11 5 0,-10 11-44 16,0 0 7-16,0 0-90 0,14-10-113 16,-14 10-101-16,0 0-222 0,12-10-507 0,-12 10-696 0</inkml:trace>
  <inkml:trace contextRef="#ctx0" brushRef="#br6" timeOffset="-90097.92">9658 11943 1377 0,'0'0'530'0,"0"0"-112"0,0 0-93 0,0 0-89 0,0 0-48 16,0 0-32-16,0 0-32 0,0 0-25 15,0 0-20-15,19-2-14 0,-19 2-11 0,0 0-17 0,0 0-6 16,0 0-11-16,15-2-61 0,-15 2-75 0,0 0-120 15,0 0-244-15,0 0-365 0,13-7-430 16</inkml:trace>
  <inkml:trace contextRef="#ctx0" brushRef="#br6" timeOffset="-89597.95">11196 11742 226 0,'0'0'625'0,"0"0"-141"0,0 0-102 0,0 0-61 16,0 0-41-16,19 1-38 0,-19-1-57 16,0 0-8-16,0 0-26 0,0 0-10 0,21 0-15 15,-21 0-11-15,0 0 12 0,0 0-9 16,16-3 20-16,-16 3-23 0,0 0 23 0,0 0-47 0,0 0 18 16,19-1-49-16,-19 1 23 0,0 0-18 15,0 0-12-15,0 0-11 0,0 0-13 0,0 0-28 0,0 0-56 16,0 0-100-16,0 0-114 0,0 0-101 0,0 0-723 0,0 0-843 15</inkml:trace>
  <inkml:trace contextRef="#ctx0" brushRef="#br6" timeOffset="-78517.85">6713 16573 515 0,'0'0'395'0,"0"0"-53"0,0 0-98 0,0 0-37 0,0 0-69 15,0 0 29-15,0 0-21 16,0 0-18-16,9-9-25 0,-9 9 4 0,0 0-13 0,0 0-83 0,0 0 76 16,0 0-8-16,0 0-6 15,0 0-3-15,0 0-8 0,0 0 0 0,0 0 2 16,0 0 7-16,0 0-2 0,0 0 7 16,0 0 5-16,0 0 14 0,4-15 9 0,-4 15 10 0,0 0 9 0,0 0 10 15,0 0 7-15,0 0 5 0,0 0 11 0,0 0-9 0,0 0-24 16,0 0 16-16,0 0 0 15,0 0-7-15,0 0-20 0,0 0-5 0,0 0-11 16,0 0-13-16,0 0-5 0,0 0-18 16,0 0-15-16,0 0-5 0,0 0-9 15,0 0-5-15,0 0 3 0,0 0-3 0,0 0-4 16,0 0-8-16,0 0-1 0,0 0-3 0,8 11-2 0,-8-11 0 16,0 0 1-16,0 0-31 0,3 19 32 15,-3-19-26-15,0 0 28 0,1 19-26 0,-1-19 27 16,0 0-28-16,-2 22 26 0,2-22-4 0,-3 17-2 0,3-17 8 0,-2 19-17 15,2-19-6-15,-5 17-6 16,5-17-30-16,-3 16-53 0,3-16-52 0,0 0-46 0,-2 17-28 16,2-17-17-16,0 0-7 15,0 0-38-15,0 0-34 0,3 19 50 0,-3-19 23 0,0 0-12 16,0 0-24-16,0 0-23 0,0 0-46 16,10 11-9-16,-10-11 43 0,0 0-166 0,0 0 65 0</inkml:trace>
  <inkml:trace contextRef="#ctx0" brushRef="#br6" timeOffset="-78367.85">6745 16764 522 0,'0'0'361'15,"0"0"-21"-15,0 0-72 0,6 17-16 0,-6-17-79 0,0 0 33 0,5 18-77 16,-5-18 47-16,5 16-72 16,-5-16 18-16,5 19-50 0,-5-19 56 0,6 20-31 0,-6-20 8 15,5 19-41-15,-5-19 9 0,6 23-35 16,-6-23 14-16,5 24-38 0,-5-24 27 0,7 23-31 16,-7-23 10-16,5 24-23 0,-5-24 17 15,6 23-73-15,-6-23-10 0,5 22-84 0,-5-22-58 0,5 18-157 16,-5-18-382-16,7 15-272 0</inkml:trace>
  <inkml:trace contextRef="#ctx0" brushRef="#br6" timeOffset="-78028.16">6878 17097 977 0,'0'0'549'0,"0"0"-112"0,0 0-31 0,0 0-46 16,-1 16-52-16,1-16-42 0,0 0-30 16,0 0-46-16,-4 17-31 0,4-17-36 0,0 0-22 0,-4 13-27 15,4-13-13-15,0 0-17 16,-1 18-7-16,1-18-15 0,0 0-13 0,3 22-22 0,-3-22-48 15,4 16-24-15,-4-16-38 0,5 18 15 0,-5-18-20 0,8 14 25 16,-8-14-37-16,6 13 50 16,-6-13-32-16,0 0 59 0,9 12-35 0,-9-12 71 15,0 0-29-15,0 0 70 0,8 11 3 0,-8-11 51 16,0 0-26-16,0 0 18 0,6 13-25 0,-6-13 11 16,0 0-17-16,0 0 15 0,-2 24-9 15,2-24 16-15,0 0-17 0,-4 20 9 0,4-20-5 0,-2 16 6 16,2-16 1-16,-2 16-6 0,2-16-8 0,0 0-5 0,-1 23-5 15,1-23-9-15,0 0-3 0,0 19-3 16,0-19-4-16,0 0-2 0,1 18 6 0,-1-18-20 0,0 0-41 16,0 0-44-1,1 21-88-15,-1-21 35 0,0 0-51 0,-2 18-23 0,2-18-68 0,-5 15-101 16,5-15-285-16,-5 17-208 16</inkml:trace>
  <inkml:trace contextRef="#ctx0" brushRef="#br6" timeOffset="-77518.01">6881 17618 753 0,'0'0'874'0,"0"0"-188"15,-3-14-131-15,3 14-103 0,0 0-56 0,0 0-34 16,0 0-19-16,-3-16-43 0,3 16-54 0,0 0-39 0,0 0-42 16,0 0-32-16,0 0-28 0,0 0-1 15,0 0-40-15,0 0 7 0,0 0-34 0,0 0 12 0,11 10-30 16,-11-10 17-16,7 13-28 0,-7-13 20 0,6 16-26 0,-6-16 14 15,8 21-26-15,-8-21 29 16,5 26-27-16,-5-26 23 0,3 27-26 0,-3-27 24 0,2 28-22 16,-2-28 16-16,2 27-27 0,-2-27 16 15,1 23-42-15,-1-23-30 0,0 18-94 0,0-18-45 0,0 0-55 16,2 20-71-16,-2-20-60 16,0 0 16-16,0 0-96 0,0 0-559 0,0 0-792 0</inkml:trace>
  <inkml:trace contextRef="#ctx0" brushRef="#br6" timeOffset="-77007.76">6960 17683 920 0,'0'0'618'0,"0"0"-107"0,0-21-77 16,0 21-77-16,0 0-37 16,1-20-37-16,-1 20-7 0,0 0-51 0,6-19-6 0,-6 19-59 0,5-14-28 15,-5 14-27-15,10-12-24 16,-10 12-26-16,13-14-12 0,-13 14-9 0,14-10-6 0,-14 10-7 15,14-9-5-15,-14 9-6 0,16-5-2 0,-16 5-10 0,0 0 4 16,20-3 0-16,-20 3-1 16,0 0 0-16,18 6 26 0,-18-6-31 0,9 11 28 0,-9-11-30 15,5 13 28-15,-5-13-30 0,3 18 26 16,-3-18-23-16,-1 19 24 0,1-19-23 0,-4 24 32 16,0-10-22-16,1 1 51 0,-3-1-15 0,2 0 65 15,4-14-21-15,-10 20 29 0,10-20-25 0,-5 15 3 16,5-15-37-16,0 0 12 0,-7 17-34 0,7-17 12 0,0 0-28 15,0 0 19-15,0 0-25 0,0 0 23 16,0 0-26-16,0 0 19 0,0 0-22 0,12 6 17 0,-12-6-24 16,14-8 18-16,-14 8-21 15,15-13 18-15,-15 13-24 0,17-12 12 0,-17 12-36 0,16-12-48 0,-16 12-109 16,16-11 44-16,-16 11-41 16,13-7-35-16,-13 7-37 0,0 0-86 0,14-11-3 0,-14 11-73 15,0 0-147-15,0 0-348 0,10-9-566 16</inkml:trace>
  <inkml:trace contextRef="#ctx0" brushRef="#br6" timeOffset="-76028.01">6704 16488 1151 0,'0'0'767'0,"0"0"-135"0,0 0-156 0,0 0-83 0,0 0-44 16,0 0-50-16,0 0-48 0,0 0 11 15,0 0-48-15,0 0-29 0,0 0-26 0,-10 13-19 0,10-13-29 16,0 0-24-16,0 0-16 0,-14 9-15 0,14-9-13 0,-14 8-10 15,14-8-35-15,-14 9 24 16,14-9-33-16,-20 10 21 0,20-10-49 0,-23 11-61 0,8-5-47 16,1-4-63-16,14-2-40 15,-30 6-35-15,30-6-36 0,-30 2-5 0,30-2-5 0,-30 1-28 16,30-1-74-16,-28-1-41 16,28 1-244-16,-25 0-241 0</inkml:trace>
  <inkml:trace contextRef="#ctx0" brushRef="#br6" timeOffset="-75867.79">6277 16593 623 0,'0'0'584'0,"-24"6"-110"16,10-1-78-16,-2-3-53 16,2 3-58-16,-3-2-42 0,2 0-22 0,-1 0-21 0,16-3-30 15,-30 5-29-15,30-5-18 0,-27 5-24 16,27-5-17-16,-27 5-17 0,27-5-15 16,-23 5-10-16,23-5-9 0,-19 3-9 0,19-3-54 15,-17 3-71-15,17-3-85 0,0 0-40 0,-21 2-48 0,21-2-115 16,0 0-482-16,-23-5-482 0</inkml:trace>
  <inkml:trace contextRef="#ctx0" brushRef="#br6" timeOffset="-75688.1">5711 16658 302 0,'-18'2'580'0,"-2"0"-168"0,1-1-103 16,-1 1-127-16,1 0 13 0,0-1-38 0,0 0-34 0,19-1-23 15,-30 0-20-15,30 0-15 16,-28-1-38-16,28 1 4 0,-24-3 5 0,24 3-8 0,-19-3-7 15,19 3-2-15,-19-6-5 0,19 6-15 0,-16-5-21 0,16 5-44 16,-17-5-22-16,17 5-34 0,-20-9-134 16,20 9-91-16,-22-8-172 0,22 8 5 0</inkml:trace>
  <inkml:trace contextRef="#ctx0" brushRef="#br6" timeOffset="-75247.75">5207 16587 701 0,'-27'-1'446'0,"27"1"-23"0,-27 1-103 0,27-1-54 0,-29 3-36 16,29-3-32-16,-33 4-47 0,17-1-25 0,-1-1-24 0,-1 1-16 15,-1 0-18-15,0 1-5 16,2-1-8-16,-1 0-6 0,1 0-44 0,1 0 32 0,16-3-8 16,-29 5-7-16,29-5-13 0,-27 4-9 15,27-4-8-15,-26 4-16 0,26-4 5 0,-27 4 4 0,27-4 3 16,-25 4 2-16,25-4 4 16,-26 2 1-16,26-2 0 0,-24 2 0 0,24-2 1 0,-22 1 8 15,22-1 0-15,-26 1-2 0,26-1-35 16,-27 2 36-16,27-2-38 0,-27 5 43 0,10-2-35 15,2 1 38-15,-3 2-42 0,0 0 44 0,-1 1-39 0,2 0 42 16,-1 1-41-16,-1 0 46 0,2 0-43 16,0 0 39-16,3-2-39 0,0-1 43 0,1 2-43 0,13-7 44 15,-23 8-32-15,23-8 41 16,-18 5-23-16,18-5 43 0,-19 1-28 0,19-1 23 0,-20-2-22 0,20 2 5 16,-23-4 6-16,23 4 32 15,-22-4-16-15,22 4 17 0,-21-5-21 0,21 5 8 0,-20-4-15 16,20 4 4-16,-23-3-18 0,23 3 5 0,-23-1-19 0,23 1 2 15,-29 1-9-15,29-1 4 16,-31 6-7-16,15-4 4 0,-2 3-6 0,1-1 1 0,1 0-1 16,-1 0 5-16,0 2-6 0,-3-1 0 15,1 1-1-15,-1-1 0 0,3-1 1 0,2 2 1 0,-5 0 0 16,3-1 0-16,-1-1 1 16,3 0 0-16,-2-1-3 0,0 0-17 0,17-3-55 0,-28 3-85 15,28-3-39-15,-30 0-1 0,12-3-147 0,0-1-505 0,0-3-442 0</inkml:trace>
  <inkml:trace contextRef="#ctx0" brushRef="#br6" timeOffset="-74318.03">2969 16731 550 0,'0'0'695'0,"0"0"-148"0,-11-12-127 15,11 12-62-15,0 0-108 0,-9-10-38 0,9 10-55 0,0 0-19 16,0 0-38-16,0 0-8 15,-7-11-24-15,7 11 1 0,0 0-22 0,7-12-4 0,-7 12-11 16,17-12 4-16,-3 6-18 0,0 0 5 16,1 2-9-16,0 0-1 0,1 1-3 0,-16 3-1 15,28-3-3-15,-28 3-2 0,23 1-1 16,-23-1 6-16,22 7-7 0,-22-7 2 0,15 10-10 0,-15-10 11 16,6 17-9-16,-6-17 11 15,-2 23-9-15,-3-6 4 0,-4 2 8 0,-1 1 19 0,-6 5 18 16,0 0 22-16,-2-1 1 0,1-4 8 0,2-2-10 0,2-2-11 15,1-2-13-15,3-5-9 0,9-9-9 16,-10 13 2-16,10-13-6 0,0 0-4 0,0 0-4 0,0 0-7 16,0 0-11-16,28-14-21 15,-12 1-31-15,6-5-21 0,1-1 3 0,0-2-10 0,2 1 23 16,-1-2 2-16,-1 3 22 0,0 1 10 16,-6 4 4-16,-1 0 6 0,-3 3 5 0,-2 3 8 0,-11 8 2 15,16-11 7-15,-16 11 18 0,11-8 16 0,-11 8 2 0,0 0 37 16,0 0-10-16,0 0-10 0,12 8 0 15,-12-8 11-15,0 0 8 0,1 19-28 0,-1-19 3 0,0 0-26 16,5 20 9-16,-5-20-23 16,9 13 14-16,-9-13-21 0,15 8 11 0,-15-8-17 0,22 1-2 15,-6-5-24-15,4-3 13 16,-2-1-5-16,1-4 13 0,-1 1-8 0,-2-3 4 0,-1 3 4 16,-4 0 3-16,-2 0 5 15,-9 11 1-15,8-18-1 0,-8 18-1 0,0 0 3 0,-4-21-3 16,4 21-5-16,-13-8-4 0,13 8 0 0,-25-5 2 0,25 5 1 15,-31 3-15-15,14 0-40 16,17-3-61-16,-27 4-76 0,27-4-64 0,-20 4-32 0,20-4-147 16,0 0-495-16,0 0-599 0</inkml:trace>
  <inkml:trace contextRef="#ctx0" brushRef="#br6" timeOffset="-73897.95">3494 16387 1036 0,'0'0'711'0,"0"0"-124"0,0 0-98 15,-5-14-102-15,5 14-45 0,0 0-63 0,0 0-9 0,0 0-66 16,0 0 3-16,-19 4-70 0,19-4-32 16,0 0-22-16,0 0-8 0,-7 15 6 0,7-15-46 0,0 0-9 15,6 13-5-15,-6-13-9 16,0 0-6-16,14 6-9 0,-14-6 21 0,0 0-31 16,21-2 29-16,-21 2-30 0,17-10 32 15,-17 10-28-15,16-13 38 0,-16 13-30 0,10-15 41 0,-10 15-20 16,4-15 32-16,-4 15-47 0,0 0 31 0,-7-20-33 0,7 20 32 15,-11-12-43-15,11 12 31 16,-16-6-35-16,16 6 28 0,-15-5-35 0,15 5 31 0,0 0-37 16,-19-1 31-16,19 1-35 0,0 0 33 15,0 0-60-15,-9 11-28 0,9-11-51 0,0 0-18 16,7 10-4-16,-7-10 2 0,0 0 15 16,21 7 24-16,-21-7 24 0,20 2 18 0,-20-2 16 0,21 1 9 15,-21-1 13-15,20 4 13 0,-20-4 44 0,18 7 50 0,-18-7 37 16,19 17 10-16,-11-5 20 15,0 5-34-15,-1 4 1 0,-2 1-46 0,0 1-13 0,-1 1-9 0,-1 1-7 16,1 2-8-16,-2-2-7 16,0 0 10-16,3-1-44 0,-3-1-63 0,1-1-52 0,0-4-76 15,1-1-18-15,2-4-44 16,-6-13 56-16,12 18-30 0,-12-18-40 0,0 0-82 0,19 2-54 16,-19-2-260-16,18-12-210 0</inkml:trace>
  <inkml:trace contextRef="#ctx0" brushRef="#br6" timeOffset="-73708.02">3778 16623 984 0,'6'-14'423'0,"-1"1"-137"0,-5 13 26 0,8-20-71 15,-8 20 13-15,5-14-69 0,-5 14-14 16,0 0-49-16,9-13 2 0,-9 13-41 0,0 0 1 0,0 0-35 16,0 0 13-16,0 0-1 15,0 0 28-15,0 0 2 0,19 1 32 0,-19-1 20 0,0 0 19 16,0 0 28-16,15 6 36 0,-15-6 10 16,0 0-3-16,0 0-2 0,0 0-4 0,17-1-22 0,-17 1-30 15,0 0-37-15,8-18-22 16,-8 18-25-16,-1-17-22 0,1 17-40 0,-6-20-39 0,6 20-101 15,-11-19-61-15,11 19-104 0,-15-13-106 0,15 13-62 0,-16-9-144 16,16 9-661-16,0 0-988 16</inkml:trace>
  <inkml:trace contextRef="#ctx0" brushRef="#br6" timeOffset="-69967.96">7213 15379 493 0,'0'0'725'0,"0"0"-167"0,0 0-126 16,0 0-60-16,-2-18-100 0,2 18-17 0,0 0-20 16,0 0-6-16,0 0-20 0,0 0-27 0,0 0-32 15,0 0-24-15,0 0-20 0,0 0-22 0,0 0-16 0,0 0-15 16,0 0-9-16,5 18-13 16,-5-18-6-16,2 19-5 0,-2-19 11 0,5 24-21 0,-5-24-10 15,3 25-5-15,-3-25-13 0,2 32-63 0,-2-32-76 16,2 26-87-16,-2-26-15 15,2 28-53-15,-2-28-123 0,-1 22-496 0,1-22-591 0</inkml:trace>
  <inkml:trace contextRef="#ctx0" brushRef="#br6" timeOffset="-69782.93">7270 15731 317 0,'0'0'622'0,"5"18"-159"0,-5-18-102 15,5 22-70-15,-5-22-27 0,2 26 10 0,-2-26-27 0,3 32-37 16,-3-13-40-16,0-2-2 0,0 2-32 0,0 1-20 0,0-1-28 15,0 0-13-15,1 0-23 16,1-3-7-16,0 2-19 0,3 1-7 0,1 0-63 0,3 0 8 16,1 0-18-16,4 4-31 0,-1-4-65 15,0-2 9-15,1 0-73 0,-1-1-102 0,-1 0-97 16,-2-2-328-16,0 3-263 0</inkml:trace>
  <inkml:trace contextRef="#ctx0" brushRef="#br6" timeOffset="-69307.93">7452 16437 707 0,'-2'28'511'0,"-2"-1"-95"16,0-1-84-16,1-3-47 15,-2-2-48-15,2-3-53 0,1-2-43 0,2-16-26 16,-4 24-31-16,4-24-10 0,-3 17-15 0,3-17-14 16,0 0-5-16,0 21-11 0,0-21-4 15,0 0-5-15,3 16-5 0,-3-16-5 0,0 0 1 16,6 16-3-16,-6-16 2 0,4 14 0 0,-4-14-3 0,6 14-28 16,-6-14 32-16,1 18-31 15,-1-18 31-15,1 19-13 0,-1-19 11 0,1 19-26 0,-1-19 26 0,0 18-25 16,0-18 25-16,0 19-25 0,0-19 24 0,0 18-24 0,0-18 26 15,0 19-30-15,0-19 31 16,1 20-33-16,-1-20 30 0,1 25-34 0,-1-25 36 16,2 22-41-16,-2-22 42 0,2 22-35 15,-2-22 31-15,2 21-31 0,-2-21 26 0,3 19-55 0,-3-19 34 0,3 20-61 16,-3-20 54-16,3 18-49 16,-3-18 55-16,3 22-45 0,-3-22 32 0,6 29-39 0,-3-14 44 15,-2 2-23-15,1 0 47 0,0-2-37 0,0 1 45 0,-2-16-36 16,3 27 42-16,-3-27-35 0,4 26 57 15,-4-26-40-15,5 25 57 0,-5-25-53 0,4 24 50 0,-4-24-55 16,5 23 55-16,-5-23-57 16,5 21 52-16,-5-21-58 0,6 20 28 0,-6-20 25 0,5 17-9 15,-5-17-3-15,5 14-3 16,-5-14-5-16,4 16-8 0,-4-16 3 0,6 18 1 0,-6-18-3 0,3 20-3 16,-3-20-53-16,2 23 62 15,-2-23-53-15,1 22 56 0,-1-22-55 0,2 22 52 16,-2-22-53-16,2 19 57 0,-2-19-51 0,2 16 53 0,-2-16-49 0,0 0 58 15,3 18-57-15,-3-18 43 16,0 0-67-16,0 0 29 0,0 0-46 0,6 14-12 0,-6-14-59 16,0 0-118-16,0 0-27 0,0 0-45 15,0 0-150-15,0 0 75 0</inkml:trace>
  <inkml:trace contextRef="#ctx0" brushRef="#br6" timeOffset="-69207.55">7577 17529 1005 0,'0'0'407'0,"0"0"-123"0,0 0 31 0,6 11-76 0,-6-11 3 0,0 0-75 15,0 0-9-15,0 0-54 0,5 15 4 0,-5-15-46 0,0 0 11 16,0 0-40-16,0 0 17 15,0 0-51-15,0 0-22 0,5 13-95 0,-5-13-11 0,0 0-101 16,0 0-180-16,0 0-277 0,0 0-216 16</inkml:trace>
  <inkml:trace contextRef="#ctx0" brushRef="#br6" timeOffset="-68477.82">7620 17793 1418 0,'0'0'820'0,"0"0"-188"0,0 0-133 0,0 0-52 0,0 0-100 15,-15 4-26-15,15-4-78 0,-5 17-21 0,5-17-56 0,-4 25-12 16,4-25-49-16,-1 28-4 16,3-11-42-16,0-2 1 0,2 0-44 0,0 1-52 0,2-3-107 15,-1 0-68-15,-5-13-46 16,12 21-72-16,-12-21-36 0,10 16-34 0,-10-16-61 0,0 0-90 15,12 13-293-15,-12-13-428 0</inkml:trace>
  <inkml:trace contextRef="#ctx0" brushRef="#br6" timeOffset="-68067.87">7756 17829 662 0,'0'0'722'16,"2"-21"-144"-16,-2 21-80 0,1-21-95 0,-1 21-40 0,-1-20-49 0,1 20 8 15,-2-19-50-15,2 19-15 0,-2-18 14 16,2 18-60-16,-4-16 1 0,4 16-53 0,0 0-10 0,-7-14-49 16,7 14-2-16,0 0-40 15,0 0 9-15,0 0-35 0,-21 1 15 0,21-1-30 0,-11 10 16 16,11-10-27-16,-8 12 17 16,8-12-26-16,-6 11 18 0,6-11-28 0,0 0 26 0,-1 20-31 0,1-20 23 15,0 0-52-15,9 14-2 0,-9-14-64 0,12 9 7 16,-12-9-33-16,14 7 25 0,-14-7-5 15,16 6 34-15,-16-6 14 0,15 7 12 0,-15-7 43 0,15 8-28 16,-15-8 8-16,14 9-74 16,-14-9 24-16,10 13 19 0,-10-13 13 0,9 12 13 0,-9-12 14 0,6 15 25 15,-6-15 34-15,0 0 35 16,3 19 3-16,-3-19 55 0,0 0-19 0,-5 20 39 0,5-20-17 16,-6 13 3-16,6-13 21 0,-9 13 56 15,9-13-16-15,-10 10-7 0,10-10-50 0,0 0-9 16,0 0-46-16,-19-2 0 0,19 2-45 0,-7-16-10 0,7 16-61 0,-2-30-35 15,3 7-86-15,2 1-58 16,1-5-99-16,1 1-73 0,3-3-49 0,-2 4-62 16,-2 0-269-16,3 0-277 0,-2 0-795 15</inkml:trace>
  <inkml:trace contextRef="#ctx0" brushRef="#br6" timeOffset="-66297.77">7209 15221 1069 0,'0'0'733'0,"0"0"-79"16,0 0-174-16,0 0-71 0,0 0-10 0,0 0-55 0,0 0-28 15,0 0-12-15,0 0-76 16,0 0-9-16,0 0-71 0,0 0-3 0,0 0-53 0,0 0 6 16,-9 12-44-16,9-12 7 0,0 0-40 15,-15 11 19-15,15-11-50 0,-13 11-34 0,13-11-86 16,-21 13-46-16,7-6-34 0,-3 2-24 0,-1 0-11 15,-2 0-13-15,-1-1-1 0,-1 0 19 16,-1 3 14-16,0-4 25 0,0-2 39 0,1 3 24 16,-2 0 21-16,0-3 20 0,1-1 19 15,0 1 16-15,0-3 19 0,3-2 4 0,2 1 7 0,-1-2-2 16,-1 1 23-16,3-3 15 0,-1-1-2 16,2 2 12-16,0-3 27 0,1 4-3 0,15 1 16 0,-27-4 19 15,27 4 22-15,-26-5 15 0,26 5 15 0,-26-1 10 0,26 1 0 16,-23 0 34-16,23 0-18 0,-25 1 3 15,25-1-7-15,-25 2 2 0,25-2-4 0,-21 3-26 16,21-3-11-16,-19 0-29 16,19 0-1-16,0 0-28 0,-20 1 3 0,20-1-21 0,0 0 6 0,0 0-23 15,-19 1 10-15,19-1-18 16,0 0 10-16,0 0-16 0,0 0 20 0,0 0-33 0,-21 1-17 16,21-1-27-16,0 0-37 0,-18 1-17 15,18-1-13-15,-20 1-7 0,20-1-10 16,-28 3-2-16,12 0 8 0,-3-2 6 0,1 1 11 0,-3 1 10 0,-2-1 21 15,-2-1 20-15,1 1 14 16,-1 1 11-16,0-2 12 0,0 0 1 0,0 1 20 0,1 0 21 16,0 0 18-16,-1 1 22 0,1 0 2 15,-1 0 2-15,3 0-2 0,-2 2-12 0,-1 0-12 0,1 0-7 16,-1 1 0-16,2-1-5 0,-2 3-6 16,-1-2-6-16,-3 3-3 0,3-3-3 0,-1-1-13 15,3 1-8-15,0-3-15 0,0 2 16 0,4-4-14 0,2 1 16 0,18-2-14 16,-34 0 9-16,34 0-1 15,-33-3 22-15,15 1-15 0,2-1 19 0,0 1-17 0,-1-2 19 16,17 4 8-16,-32-4-19 0,17 0-8 16,-2 1 16-16,2 0-15 0,-2 1 15 0,2-1-19 0,-2 0 20 15,0 2-18-15,-1-1 13 16,0 2-12-16,-3-2 21 0,0 2-15 0,0 0 14 0,-1 1-18 16,-3 0 11-16,0-1 4 15,0 0 5-15,4 2-1 0,0-2-1 0,0 0 1 0,1 0-3 16,0 0 0-16,0 0-20 0,0 0 17 0,1 0-10 0,1 0 17 15,-1 0-11-15,19 0 16 16,-35 0-19-16,16 1 13 0,19-1-11 0,-31 0 17 16,31 0-19-16,-30 1 18 0,30-1-19 0,-28 2 16 15,28-2-16-15,-23 0 16 0,23 0-20 0,-22 3 13 16,22-3-10-16,-19 2 18 0,19-2-16 16,-18 1 15-16,18-1-16 0,0 0 11 0,-22 5-12 0,22-5 18 15,0 0-17-15,-20 1 18 0,20-1-17 0,0 0 16 0,-19 3-16 16,19-3 16-16,0 0-18 15,-23 4 11-15,23-4-7 0,-17 4 17 0,17-4-17 0,-20 5 14 0,20-5-16 16,-23 3 13-16,23-3-13 16,-26 6 18-16,11-3-12 0,-2 1 18 0,2 0-15 0,-2 1 11 15,1-2-11-15,-1 2 27 16,-1-1-13-16,1 0 7 0,-1 0-13 0,2 1 8 0,0-1-14 16,1 1 10-16,15-5-12 15,-26 6 9-15,26-6-13 0,-22 4 11 0,22-4-13 16,-17 3 11-16,17-3-13 0,0 0 6 0,-23 2-7 0,23-2-5 0,0 0-22 15,-23-5 9-15,23 5-19 16,-16-5-2-16,16 5-38 0,-17-10 4 0,17 10-51 0,-15-12 44 16,15 12-91-16,-14-8 59 0,14 8-51 15,-14-7-118-15,14 7-493 0,-23-2-311 0</inkml:trace>
  <inkml:trace contextRef="#ctx0" brushRef="#br6" timeOffset="-64987.7">3507 15646 46 0,'0'0'515'0,"-15"6"-154"0,15-6-87 16,0 0-42-16,0 0-85 15,0 0-11-15,0 0-32 0,0 0 1 0,0 0-42 0,0 0-4 16,-18 0-18-16,18 0 17 0,0 0-21 16,0 0 34-16,0 0-32 0,0 0 42 0,0 0-42 0,0 0 48 15,-16-4-38-15,16 4 74 16,0 0-20-16,0 0 43 0,0 0-4 0,0 0 23 16,-16 2-7-16,16-2-7 0,0 0-21 15,0 0-16-15,0 0-26 0,0 0-11 0,-14 6-16 0,14-6 3 0,0 0 14 16,-3 17-32-16,3-17-8 0,0 0-6 0,2 20-11 0,-2-20 0 15,4 16-3 1,-4-16-3-16,7 14-2 0,-7-14-4 0,7 11 0 0,-7-11-2 16,0 0 0-16,10 14-1 0,-10-14 6 15,0 0 21-15,8 8 10 0,-8-8 4 0,0 0 2 16,0 0 3-16,0 0 2 0,11 10-1 16,-11-10-3-16,0 0-6 0,0 0-2 0,0 0-11 0,0 0-4 15,17-5-5-15,-17 5-6 0,15-10-1 0,-15 10 4 0,22-14 24 16,-10 6-45-16,2 0-2 15,0 1 2-15,-1-1 1 0,1 3-2 0,0 0 0 0,0-1-2 0,-14 6-4 16,23-7-5-16,-23 7-5 16,23-7-8-16,-23 7-5 0,18-5-37 0,-18 5 9 0,16-5-72 15,-16 5-39-15,0 0-12 0,17-6-55 16,-17 6 22-16,0 0-36 0,13-11 43 0,-13 11-25 0,5-13-16 16,-5 13 15-16,5-15 17 15,-5 15 40-15,0-17 84 0,0 17 94 0,-3-20 30 0,3 20 62 16,-4-16-18-16,4 16 42 0,-7-14-38 0,7 14 72 15,0 0-36-15,-12-13 18 0,12 13-23 16,0 0 14-16,-17-4-21 0,17 4 4 0,-14 3-27 0,14-3 0 16,-16 12-12-16,16-12 15 15,-15 20 1-15,8-6 2 0,2 2 3 0,1 3 0 0,1 1-9 16,2 0-17-16,0-2-12 0,2 1-11 16,2-2-7-16,1 2-6 0,1-3-6 0,1-1 0 15,0-1-12-15,2-2-7 0,0 1-40 0,-8-13-34 0,17 12-17 0,-17-12-28 16,15 5-18-16,-15-5 0 15,17-5 11-15,-17 5 15 0,16-11 21 0,-16 11 31 0,13-15 18 16,-13 15-7-16,8-17 62 16,-8 17-7-16,6-17 40 0,-6 17-2 0,5-13 15 0,-5 13-5 0,0 0 13 15,5-13-21-15,-5 13 0 16,0 0-21-16,0 0 6 0,0 0-16 0,0 0 9 0,11-9-13 16,-11 9 10-16,0 0-11 15,0 0 16-15,12 8-1 0,-12-8 8 0,0 0 0 0,16 5 14 16,-16-5 15-16,0 0 15 0,16 3 14 0,-16-3 20 0,15-6 13 15,-15 6-12-15,19-15-15 16,-9 4-13-16,-1-4-3 0,-2 2 20 0,-1-2 11 0,-2 1 13 16,-4 14-25-16,2-25-11 0,-2 25-16 15,-6-24-19-15,6 24-13 0,-13-18-10 0,13 18 9 16,-18-13-31-16,18 13 18 0,-18-6-26 16,18 6 16-16,-19 2-37 0,19-2-32 0,-16 7-64 0,16-7-56 15,-12 12-61-15,12-12-53 0,-8 15-98 0,8-15-2 0,0 0-138 16,0 17-515-16,0-17-785 15</inkml:trace>
  <inkml:trace contextRef="#ctx0" brushRef="#br6" timeOffset="-64317.86">3901 15530 704 0,'0'0'726'0,"0"0"-135"0,5-18-59 16,-5 18-112-16,0 0-43 0,0 0-49 0,0 0-36 0,-1-16-30 16,1 16-29-16,0 0-32 15,0 0-31-15,0 0-26 0,0 0-24 0,0 0-22 16,0 0-13-16,0 0-19 0,0 0-14 0,0 0-7 0,0 0-4 15,0 0-18-15,0 0-4 0,0 0-10 16,0 0-3-16,10 12 1 0,-10-12 0 0,0 0 3 16,0 0 1-16,17-7-1 0,-17 7-1 15,11-11 2-15,-11 11 1 0,9-16 19 0,-9 16 17 0,8-13 14 16,-8 13-7-16,0 0-8 0,2-21-3 16,-2 21 1-16,0 0-13 0,-3-17-9 0,3 17-11 0,0 0-1 15,-8-15-6-15,8 15-5 0,0 0-1 0,-11-10-5 16,11 10 3-16,0 0-5 0,0 0 0 15,0 0-1-15,-14-5 2 0,14 5-3 0,0 0-5 16,0 0-1-16,0 0-4 0,0 0-7 16,3 16-3-16,-3-16 6 0,0 0 4 0,12 14 5 0,-12-14-3 0,10 9 5 15,-10-9 16-15,11 9-15 16,-11-9 2-16,11 14 5 0,-11-14 1 0,11 19 3 0,-4-6 1 16,-2 2 2-16,0 1 1 15,-1 4-6-15,0 1 4 0,-2 1 1 0,1-5-2 0,-2 1-3 16,1 2-22-16,-1-2 31 0,2-1-34 0,-1-1 27 0,-2-16-38 0,2 25-28 15,-2-25-8-15,3 19-5 16,-3-19-6-16,0 0-6 0,3 23-5 0,-3-23 23 0,0 0 2 16,0 0 29-16,0 0-10 15,0 0 25-15,0 0-11 0,0 0 13 0,18-9 7 16,-18 9 6-16,7-14 4 16,-7 14 5-16,4-15 3 0,-4 15 3 0,5-15 3 0,-5 15 6 0,0 0 6 15,4-14 4-15,-4 14 10 0,0 0-3 0,0 0-11 0,5-15 0 16,-5 15-1-16,0 0 0 15,0 0-2-15,0 0-1 0,0 0-4 0,6-12-2 0,-6 12-2 0,0 0-1 16,0 0 0-16,0 0-1 16,0 0 0-16,0 0 0 0,0 0 1 0,0 0 16 0,0 0 9 15,0 0 9-15,6-12 37 16,-6 12 10-16,0 0 13 0,0 0 8 0,0 0 3 16,0 0 2-16,4-17-11 0,-4 17-10 0,0 0-5 15,3-19-9-15,-3 19-9 0,0 0-6 0,1-19-9 0,-1 19-6 16,0 0-12-16,0 0-9 0,-2-16-14 0,2 16-10 0,0 0-34 15,0 0-73-15,-7-12-77 16,7 12-75-16,0 0-92 0,0 0-76 0,0 0-54 0,0 0-302 16,0 0-301-16,-16 6-833 0</inkml:trace>
  <inkml:trace contextRef="#ctx0" brushRef="#br6" timeOffset="-38967.94">784 11718 1219 0,'0'0'525'15,"-11"-10"-79"-15,11 10-146 0,0 0-25 0,-11-10-111 0,11 10 14 16,0 0-85-16,0 0 29 0,0 0-24 0,0 24-21 0,4-9-15 15,1 4-11-15,3 0-8 16,0 2-12-16,3-1-53 0,-2 3 50 0,5 0-51 16,-3 1 50-16,1-4-67 0,1-3 65 15,-3 0-54-15,-1-3 59 0,-1-3-53 0,-8-11 54 0,12 18-49 16,-12-18 72-16,7 10-1 16,-7-10 89-16,0 0-55 0,0 0 17 0,0 0-55 0,0 0 32 0,0 0-20 15,-15-3-10-15,3-6-31 0,-1-4 20 0,-2 0-10 16,-1-3 26-16,3-1-37 0,-1 0 26 15,3-1-39-15,-1 2 28 0,3 1-23 0,3 0-17 0,6 15 0 16,-7-22 1-16,7 22-2 0,2-19-10 16,-2 19 2-16,13-18-3 0,-1 9 19 0,4 4-2 0,4 1-1 15,1-1 2-15,0 5 1 16,6 0-4-16,-2 3-15 0,0 0-21 0,-1 1 49 0,-1 2-2 16,-2 1-2-16,-2 0-1 0,-3-3-2 15,-3 2 1-15,-13-6 1 0,23 10 1 0,-23-10-4 0,14 10-4 16,-14-10 18-16,0 0-4 0,9 14 0 0,-9-14 4 0,0 0 3 15,0 0 2-15,0 0 0 16,0 0 34-16,-23-3-46 0,12-5-2 0,-3-5-2 0,1-3 1 16,-1-1-2-16,-1-6-1 0,6 4 0 15,-1-1-1-15,2 0-3 0,1 1-7 0,5 3-20 16,2 16 35-16,-2-25-35 0,2 25 31 16,6-20-25-16,-6 20 31 0,13-17-30 0,-13 17 32 15,23-11-31-15,-23 11 32 0,31-3-34 0,-12 4 37 0,3 4-34 16,0 2 33-16,1 2-33 0,-1 1 35 15,-2 1-35-15,1 2 5 0,-4-2 36 0,0 0-13 16,-1 0-3-16,-4-3-3 0,-1-1-23 16,-11-7-30-16,17 7-26 0,-17-7 5 0,0 0 8 0,0 0-38 15,22-5 67-15,-22 5-42 16,7-18 66-16,-7 18-48 0,3-25 61 0,-3 25-43 0,-3-30 53 16,-1 14-39-16,4 16 75 0,-3-24-41 15,3 24 56-15,-7-19-52 0,7 19 42 0,0 0-57 0,-2-18 40 16,2 18-51-16,0 0 45 0,0 0-47 0,0 0 45 0,0 0-49 15,12-8 48-15,-12 8-49 16,13 4 48-16,-13-4-54 0,18 5 45 0,-18-5-38 0,19 4 49 0,-19-4-49 16,19 2 51-16,-19-2-47 15,18-2 51-15,-18 2 3 0,16-5 4 0,-16 5-3 0,10-13-8 16,-10 13-4-16,2-18-5 16,-2 18-6-16,-10-22-2 0,-1 8-3 0,-3 2-41 0,-3 0 20 15,-2 3-13-15,-2-2 45 0,0 4-46 0,1 1 42 0,4 0-44 16,0 3 44-16,16 3-48 15,-23-7 15-15,23 7-69 0,0 0 32 0,-10-6-71 0,10 6 35 16,0 0-68-16,16-18 37 16,-1 7-40-16,7-7-5 0,0 0 47 0,6-1 42 0,0 0-13 0,-2 1 36 15,2 3-16-15,-5 1 38 16,-5 4-20-16,-2 3 44 0,-3 2-20 0,-13 5 103 0,21-3 4 16,-21 3 85-16,17 6 8 15,-6 2-13-15,-4 4-12 0,0 3-18 0,1 2-22 0,-2 2-21 0,0 0-61 16,-1-4 26-16,-1 0-45 0,1-1 41 0,2 0-51 0,1-2 40 15,0-2-54-15,-8-10 54 16,16 15-53-16,-16-15 42 0,14 6-44 0,-14-6 49 0,16-5-50 16,-16 5 48-16,16-13-48 0,-9 1 48 15,0-1-45-15,-7 13 48 0,3-25-3 0,-3 25-19 16,-5-30-19-16,-3 10 31 0,-7-2-4 16,-3 1 26-16,-7 2-41 0,-1 2 27 0,-7 4-41 0,-2 2 12 15,-1 4-33-15,-2 2 2 0,2 4 4 0,7 1 3 0,1-1 8 16,6 2-46-16,22-1-103 15,-29-2-98-15,29 2-58 0,-15-4-269 0,15 4-304 0,0 0-516 0</inkml:trace>
  <inkml:trace contextRef="#ctx0" brushRef="#br6" timeOffset="-38627.96">1679 11040 652 0,'0'0'629'0,"13"15"-163"0,-13-15-154 0,9 18-18 16,-9-18-105-16,7 22-8 0,-7-22-80 0,9 22 21 0,-9-22-69 15,8 20 37-15,-8-20-63 16,9 16 32-16,-9-16-54 0,14 13 50 0,-14-13-53 0,18 3 48 16,-18-3-60-16,27-5 58 0,-13-2-51 15,3-3 53-15,-1 2-42 0,-3-3 71 0,1-1 25 0,-3-1 22 16,-4 1 9-16,1 0 6 16,-8 12-20-16,9-22-6 0,-9 22 6 0,3-20-21 0,-3 20-6 0,-3-16-16 15,3 16-6-15,-11-11 26 16,11 11-58-16,-17-4 26 0,17 4-49 0,-27 3 35 0,10 6-48 15,0 2 40-15,-1 0-46 0,4 5 37 0,1 0-45 0,4 2 38 16,3 2-43-16,3 2 2 0,5-3 1 16,1 2 6-16,7-1 0 0,2-3-7 0,4 0 1 15,3-3 11-15,3-4-4 16,1-2-1-16,2-2-2 0,3-4 2 0,1-2-8 0,2-2 4 16,1-5-14-16,1-3-34 15,-3-1-66-15,-3-3-81 0,-4-3-111 0,-7 3-205 0,-2-1-534 16,-4 1-807-16</inkml:trace>
  <inkml:trace contextRef="#ctx0" brushRef="#br6" timeOffset="-38208.31">1838 10613 1459 0,'-12'-13'609'0,"2"2"-105"15,1 2-132-15,9 9-73 0,-14-13-59 0,14 13-46 0,-9-10-39 16,9 10-29-16,0 0-17 0,0 0 5 16,0 0 37-16,0 0-5 0,6 25-22 0,9-3-26 0,2 5-12 15,7 5-14-15,6 8-14 0,2 2 18 0,1 2-46 0,1 0 20 16,-1 1 3-16,-1-2-14 15,2 0-67-15,-3-6-35 0,-2 1-123 0,-6-9-116 0,0-4-208 16,-4-6-685-16,-1 1-939 16</inkml:trace>
  <inkml:trace contextRef="#ctx0" brushRef="#br6" timeOffset="-36988.15">2814 10544 1535 0,'0'0'683'0,"0"0"-159"0,0 0-133 15,-12 7-82-15,12-7-64 0,0 0-47 0,1 23-38 0,1-7-30 16,2 7-3-16,1 9-10 16,2 4-11-16,0 1 16 0,1 2-61 0,1-2 24 0,2 1-53 15,0-2 23-15,3-1-12 0,-2-4 1 16,1-1-25-16,1-5-34 0,-5-6 41 0,1-2-38 0,-1-3 39 16,-9-14-44-16,10 17 43 15,-10-17-39-15,7 12 46 0,-7-12-8 0,0 0-4 0,0 0-2 0,-6-17-3 16,-4 3-3-16,-3-5-38 0,-5-7 42 0,-2-5-39 15,-5-11 1-15,0-2 6 0,3-2 2 16,2-1-5-16,7 8 3 0,2-1 10 0,4 2-1 0,6 1 35 16,3 2-45-16,4 4 39 0,5 3-44 15,2 4 38-15,4 4-45 0,1-1 54 0,-1 11-56 0,2 2 44 16,-1 7-43-16,1 1 45 16,2 5-51-16,-2 3 42 0,-3 4-26 0,0 3 39 0,-4 4-47 15,-1 3 1-15,-4 1 14 0,-4 3 2 0,-2 0 1 16,-3 0 3-16,-2-1 3 0,-2-3-1 15,-1-1 3-15,1-3 0 0,0-5 0 0,6-13-7 0,-10 14-11 16,10-14 1-16,0 0 1 16,0 0-7-16,0 0 4 0,-10-8 12 0,10 8-13 0,5-19 13 15,-5 19-2-15,8-21 7 16,-8 21-1-16,11-19-1 0,-11 19-1 0,15-16 1 0,-15 16 1 16,20-12 0-16,-20 12-12 0,24-6 16 15,-24 6 1-15,28-1-1 0,-28 1 0 0,28 4-8 0,-12-2 1 16,-16-2 10-16,27 5-16 0,-27-5 15 0,24 3 0 0,-24-3 2 15,21 2 2-15,-21-2 0 0,17-1 1 16,-17 1 0-16,17-8-2 0,-17 8 0 0,13-16-3 16,-13 16 3-16,10-21-1 0,-10 21-2 15,3-23 38-15,-3 23-42 0,1-22 28 0,-1 22-34 0,0-19 50 16,0 19-45-16,0 0 37 16,-1-19-46-16,1 19 43 0,0 0-49 0,0 0 39 0,0 0-43 0,0 0 45 15,10-9-40-15,-10 9 1 0,15 10 3 0,-15-10 3 0,18 13 1 16,-18-13 1-16,24 13 2 15,-12-7-2-15,-12-6-4 0,24 6-6 0,-24-6 1 0,21 1-5 16,-21-1-3-16,20-6 4 16,-20 6 5-16,18-13 5 0,-18 13 3 0,9-15-1 0,-9 15 7 15,1-17 1-15,-1 17 4 16,-3-16 40-16,3 16-39 0,-4-14 41 0,4 14-41 0,0 0 34 16,-4-14-46-16,4 14 24 0,0 0-36 15,0 0 48-15,0 0-40 0,0 0-3 0,0 0 3 0,8 13 7 16,-8-13 0-16,12 13 1 0,-3-2 0 0,-9-11 1 15,14 16 1-15,-14-16 1 0,14 15 1 16,-14-15 1-16,10 7 3 0,-10-7 14 0,0 0 32 0,0 0 56 16,12 7-11-16,-12-7 23 0,0 0-7 15,0 0 16-15,-5-16-3 0,5 16-15 0,-11-20-20 16,3 8-16-16,-2-1-16 0,2-3-13 16,0-1-8-16,3 3-13 0,1-3-20 0,2 0-53 0,2 17-44 15,5-30-24-15,1 16-33 0,5-1-57 0,2 2-76 0,2 0-81 16,3 2-131-16,-1 3-719 15,4 2-958-15</inkml:trace>
  <inkml:trace contextRef="#ctx0" brushRef="#br6" timeOffset="-36283.13">3733 10199 1554 0,'0'0'518'15,"0"0"-92"-15,0 0-108 0,0 0-59 0,0 0-56 16,-17-2-34-16,17 2-39 0,0 0-22 0,0 0-46 15,0 0 10-15,0 0-29 0,0 0 2 0,0 0-18 16,0 0 0-16,0 0-12 0,0 0 1 0,0 0-12 0,0 0 8 0,0 0-6 16,0 0 3-16,0 0-7 15,0 0 6-15,0 0-8 0,0 0 6 0,13-5-7 0,-13 5 6 16,0 0-5-16,0 0 7 16,0 0-13-16,0 0 14 0,0 0-6 0,0 0 43 0,17-2 19 0,-17 2 60 15,0 0-19-15,0 0 52 0,0 0-13 0,0 0-22 0,0 0-23 16,0 0-19-16,0 0-15 15,-9 10-15-15,9-10-8 0,-15 18 5 0,5-7 1 0,-2 4-3 16,1 2-6-16,0 0-32 16,2 2 22-16,2 1-30 0,1-2 23 0,4 0-20 0,2 0 23 15,2-1-24-15,4 2 20 0,3-1-18 16,3-3 10-16,2-1-27 0,4-3 15 0,0-2-75 0,3-7 30 16,-1-2-51-16,3-1 20 15,0-5-47-15,0-3 10 0,3-2-21 0,-7-2 4 0,3-3-12 0,-6 2-3 16,-2-4 10-16,-2 0 11 0,-2-2 29 0,-2-4 12 0,-3 1 21 15,-3-2 8-15,-2-2 17 16,-2-6 16-16,-1-3 24 0,-3 3 26 0,-2-2 32 16,-1 3 30-16,-2 0 13 0,-1 4 5 15,0 0 6-15,2 8 44 0,-2 1-53 0,3 2 39 0,-1 3-49 16,3 2 30-16,7 12-42 16,-13-16 12-16,13 16-43 0,-8-11 9 0,8 11-36 0,0 0 19 15,0 0-32-15,0 0 18 0,-5 22-21 0,9-3 12 0,3 6-23 16,2 5 26-16,3 1-13 15,1 1-1-15,2-1-2 0,0 0 56 0,1-3-61 0,-2-1 0 16,2-4-2-16,-4-3 1 0,-1-3-1 16,1-2 0-16,-1-2-1 0,-3-3 0 0,-8-10 3 0,12 15 3 15,-12-15 9-15,10 8 20 0,-10-8 57 16,0 0-59-16,0 0 39 0,0 0-47 0,0 0 43 16,7-13-46-16,-7 13 36 0,-3-16-47 15,3 16-5-15,-2-15-5 0,2 15-4 0,0 0-7 16,0-20-2-16,0 20-4 0,0 0-3 0,8-17-2 0,-8 17-2 0,15-7-7 15,-15 7-3-15,16-1-5 16,-16 1-7-16,22 1-9 0,-22-1-9 0,25 7 40 0,-25-7-58 16,25 7 30-16,-12-2-57 0,-13-5-34 15,23 9-42-15,-23-9-23 0,22 3-36 0,-22-3-51 0,25-7-27 16,-12 0-211-16,1-4-479 16,0-2-735-16</inkml:trace>
  <inkml:trace contextRef="#ctx0" brushRef="#br6" timeOffset="-36027.93">4276 9901 1464 0,'0'0'569'0,"-15"-4"-110"0,15 4-122 16,0 0-74-16,-19 6-52 0,19-6-42 15,-15 14-34-15,15-14-7 0,-9 20-6 0,3-7-4 16,6-13-39-16,-3 24 8 0,3-24-36 0,4 22 11 16,-4-22-36-16,12 22 19 0,-3-14-28 0,3 0 19 15,-12-8-26-15,22 9 22 0,-22-9-26 0,20 4 22 0,-20-4-27 16,19 2 20-16,-19-2-25 0,0 0 17 0,21 1-30 0,-21-1 35 15,0 0-30-15,16 3 25 16,-16-3-28-16,0 0 25 0,16 9-25 0,-16-9 23 0,10 10-23 16,-10-10 24-16,11 10-26 0,-11-10-25 15,12 12-50-15,-12-12-43 0,12 7-31 0,-12-7-39 0,0 0-34 16,23 0-67-16,-23 0-116 16,19-8-417-16,-8-1-421 0</inkml:trace>
  <inkml:trace contextRef="#ctx0" brushRef="#br6" timeOffset="-35782.9">4505 9924 1103 0,'0'-21'521'0,"-3"0"-95"15,0-2-47-15,0 3-47 0,-2 1-42 0,0 4-21 16,1 1 9-16,4 14-61 16,-9-22 13-16,9 22-73 0,-7-13 21 0,7 13-80 0,0 0-17 15,-8-13-22-15,8 13 24 0,0 0-55 16,0 0 28-16,-5 17-45 0,5-17 36 0,4 28-48 0,1-8 27 16,2 3-38-16,1-3 46 15,4 7-62-15,0-2 58 0,3 0-50 0,0-2 50 0,2 2-46 16,-2-4 42-16,-1-4-42 0,-3-1 43 0,-1-2-9 0,-1-2 1 15,-9-12-3-15,9 20 3 16,-9-20-9-16,1 18-2 0,-1-18-1 0,-10 24-5 0,-1-16-63 16,-1 2-25-16,-3-3-63 0,0-1-36 15,15-6-31-15,-26 1-28 0,26-1-13 0,-20-10-62 0,11 2-134 16,9 8-440-16,-8-24-520 0</inkml:trace>
  <inkml:trace contextRef="#ctx0" brushRef="#br6" timeOffset="-35497.82">4644 9924 713 0,'0'0'501'0,"14"-6"-57"0,-14 6-124 16,0 0 27-16,17-5-39 0,-17 5-56 16,0 0-21-16,14-5-17 0,-14 5-5 0,0 0-17 15,13-8 9-15,-13 8-65 16,9-13 6-16,-9 13-58 0,7-15 17 0,-7 15-53 0,6-18 25 16,-6 18-49-16,5-17 32 0,-5 17-47 15,1-16 29-15,-1 16-38 0,-4-15 32 0,4 15-45 0,-7-12 46 16,7 12-29-16,-9-9 32 0,9 9-66 0,0 0 27 0,-17-3 38 15,17 3-43-15,-13 8 36 16,13-8-41-16,-13 17 4 0,6-5 2 0,3 2 2 0,1 3 35 16,1 1-42-16,2 0 37 0,2 1-38 15,2 2 37-15,1-1-39 0,2-1 25 0,1 0-33 0,2-3 48 16,2-2-38-16,0-2 37 16,3-2-6-16,3-2-7 0,4-1-1 0,3-5-39 0,2-4-126 15,8-2-285-15,0-3-797 0,-1-7-980 0</inkml:trace>
  <inkml:trace contextRef="#ctx0" brushRef="#br6" timeOffset="-35088.18">5322 9587 1567 0,'0'0'827'0,"-17"-5"-177"16,17 5-113-16,0 0-75 0,-13-7-61 0,13 7-89 0,0 0-71 15,0 0-48-15,0 0-37 0,0 0-38 0,0 0-10 0,-2 21 18 16,8-8-1-16,1 4-12 15,6 1-18-15,-1 1-8 0,6 3-18 0,0-2-4 0,2-1-15 16,2-5 1-16,-3-1-14 0,1-2 0 16,-1-4-14-16,-3-1-4 0,-1-3 0 0,-15-3-2 15,25 0-3-15,-25 0-5 0,21-10-5 16,-12-1-12-16,-3 0-7 0,-6 11-10 0,5-27-8 0,-8 11-5 16,-2-5-19-16,-4-1-11 15,-2-3-15-15,-2 0 37 0,3 3-69 0,1 2 26 0,0 1-80 16,4 2-25-16,1 1-49 0,4 16-27 0,3-26-23 0,3 12-10 15,2 3-33-15,4-3-126 0,0 2-101 16,4 1-348-16,0 1-554 0</inkml:trace>
  <inkml:trace contextRef="#ctx0" brushRef="#br6" timeOffset="-34867.65">5696 9338 1109 0,'0'0'714'0,"0"0"-45"0,0 0-123 16,0 0-82-16,0 0-61 0,0 0-42 0,0 0-31 0,0 0-70 15,0 0-40-15,-24 6-34 0,24-6-31 0,-15 14-32 16,15-14 13-16,-12 23-64 0,8-8 16 0,4-15-42 15,1 32-7-15,3-11-7 0,5-2-1 0,2 2-8 16,3 2-6-16,4-3-7 0,1-1-6 16,0-1-9-16,-2-3-3 0,-1 0-9 15,-1-3-4-15,-2-1-5 0,-1-1 1 0,-4-1 10 16,-8-9 4-16,10 16 0 0,-10-16-26 0,0 0-36 0,-4 27-28 16,4-27-6-16,-14 17-14 0,14-17-47 15,-21 12-82-15,21-12-92 0,-19 5-88 0,19-5-235 0,-17-5-372 16,17 5-785-16</inkml:trace>
  <inkml:trace contextRef="#ctx0" brushRef="#br6" timeOffset="-34488.21">5984 9205 1936 0,'0'0'680'0,"0"0"-234"15,0 0-49-15,0 0-107 0,-9 13 7 0,9-13-60 0,-3 18-35 16,3-18-34-1,0 21-29-15,0-21-25 0,4 30-32 0,-1-14-14 0,3 3 43 16,2-1-79-16,1 2 51 0,-1-4-63 16,2 2 41-16,0-2-62 0,-3-2 3 0,1-4-7 0,-8-10 1 15,13 17 0-15,-13-17 2 16,9 13 3-16,-9-13 4 0,0 0-5 0,0 0 46 0,0 0-49 16,0 0 51-16,0 0-50 15,0 0 53-15,-10-21-52 0,0 4 18 0,1-2-17 0,0-1 25 0,2-4-4 16,0-1-20-16,1 0-2 0,3 2 0 0,1 0 8 0,2 5-11 15,0 0 14-15,3 0-19 16,2 4 16-16,3 1-24 0,2 2 20 0,1 4-25 0,3 1 21 16,-14 6-27-16,29-2 25 15,-13 5-30-15,1 2 24 0,1 2-51 0,1 3 23 0,-3 1 2 0,0 0-1 16,-2 2-11-16,-1-1-9 16,-4 0-21-16,-1 0-47 0,-8-12-3 0,13 19-40 0,-13-19-35 15,7 17-43-15,-7-17-74 0,0 0-63 0,3 17-165 0,-3-17-332 16,0 0-492-16</inkml:trace>
  <inkml:trace contextRef="#ctx0" brushRef="#br6" timeOffset="-34197.97">6334 9143 1263 0,'6'-15'781'15,"-6"15"-194"-15,0 0-119 0,0 0-134 0,5-15-25 0,-5 15-100 16,0 0 8-16,0 0-58 0,0 0 35 0,0 0-69 0,4 16-1 15,-4-16-50-15,4 20 21 0,-4-20-18 16,5 22-25-16,-5-22-7 0,11 20-7 0,-11-20 2 0,14 15-7 16,-14-15 0-16,16 7 1 15,-16-7-1-15,0 0-2 0,29-3 6 0,-29 3-8 0,20-13-4 16,-10 4-3-16,-1-1-2 0,-3-2-6 16,-6 12-4-16,7-23 0 0,-7 23-5 0,-2-30-3 15,-4 11-23-15,-3 0 24 0,-4 1-29 0,-2 2 19 0,-3 1-51 16,-1 2 29-16,-1 3-39 0,0 1 33 15,6 3-65-15,14 6 3 0,-23-3-82 0,23 3-42 0,0 0-44 16,-16 5-72-16,16-5-86 0,0 0-132 16,0 0-353-16,0 0-549 0</inkml:trace>
  <inkml:trace contextRef="#ctx0" brushRef="#br6" timeOffset="-34007.78">6441 8924 1221 0,'12'-9'570'16,"-2"1"-36"-16,-10 8-73 0,12-13-21 15,-12 13-42-15,10-11-37 0,-10 11-30 0,0 0-23 16,0 0-44-16,7-13-28 0,-7 13-40 0,0 0-31 15,0 0-28-15,0 0-27 0,0 0-12 16,0 0-9-16,11 12-8 0,-7 0-14 0,4 7-13 16,-2 0-7-16,2 3-13 0,2 6-6 0,1-2-7 15,0 1-6-15,1-2-12 0,1 0-20 0,-2-6-65 0,1-1-52 16,-1-2-38-16,1-1-31 16,1-2-32-16,-3-5-93 0,0 0-123 0,-10-8-67 0,17 7-695 15,-17-7-957-15</inkml:trace>
  <inkml:trace contextRef="#ctx0" brushRef="#br6" timeOffset="-33877.83">6557 9069 1310 0,'-11'-8'728'0,"11"8"-181"0,-17-14-107 0,17 14-125 15,-10-13-26-15,10 13-92 0,0 0-10 0,1-18-66 16,-1 18 12-16,15-17-60 0,0 7 19 0,2 0-52 0,3 0 22 16,2 1-56-16,-2-1-101 15,1 0-118-15,1-1-216 0,-4 4-673 0,1 0-853 0</inkml:trace>
  <inkml:trace contextRef="#ctx0" brushRef="#br6" timeOffset="-33527.88">5758 10110 1569 0,'0'0'704'16,"9"-9"-164"-16,3 0-121 0,4-5-66 0,7-2-40 0,4-3-55 15,13-8-51-15,9-5-37 16,5-3-65-16,6-6 2 0,2 1-20 0,0-2-18 0,0 1-1 16,1-1-19-16,-2 0 34 15,1 3-69-15,-1-1 36 0,-2 2-86 0,-2 1-116 0,-5 2-103 0,-5-1-116 16,-5 7-239-16,-5 1-472 16,-9 8-831-16</inkml:trace>
  <inkml:trace contextRef="#ctx0" brushRef="#br6" timeOffset="-32858.22">3388 11300 1310 0,'0'0'710'0,"-20"-2"-137"0,20 2-166 0,0 0-83 0,-20-5-63 0,20 5-26 16,0 0 47-16,-3-17-31 16,8 5 38-16,6-8-16 0,9-3 5 0,8-4-9 15,15-9-10-15,8-3-44 0,8-1-37 16,6-3-14-16,18-11-58 0,4 0-8 0,1 1-36 0,1 2 0 16,-1 1-32-16,0 0 5 15,-1 1-27-15,-3 2-27 0,-19 11-91 0,0 0-97 0,-3 1-66 16,-5 2-118-16,-3 1-106 0,-6 2-222 0,-3 5-608 0,-9 12-1063 15</inkml:trace>
  <inkml:trace contextRef="#ctx0" brushRef="#br6" timeOffset="2161.86">26358 1158 529 0,'0'0'347'0,"0"0"-81"0,0 0-42 16,0 0-68-16,0 0-9 0,0 0-22 15,-2-19-20-15,2 19-8 0,0 0-14 0,0 0 7 0,0 0 13 16,0 0-56-16,-2-18 3 16,2 18 19-16,0 0-29 0,0 0 13 0,0 0-28 0,0 0 13 15,0 0-22-15,0 0 0 0,0 0-12 0,0 0 13 0,0 0-21 16,0 0 19-16,0 0-20 0,0 0 20 15,0 0-13-15,0 0 7 0,2 24-19 16,-2-24 23-16,4 25-19 16,-4-25 19-16,4 28-20 0,-1-13 19 0,3 0-5 0,-2 1 20 0,4-3-21 15,-2 1-1-15,1-2 5 0,2 0 7 16,1-2 46-16,2-2 29 0,2-1 14 0,4-4-7 0,7-3-8 16,10-4-26-16,3-5-4 15,14-7-16-15,5-5-5 0,-1-6-8 0,3-5-11 0,1-2-6 16,-1-2-4-16,-2-4-49 0,0 0-71 0,-3 3-50 0,-6 2-25 15,-6 1-7-15,-6 3-95 16,-10 7-472-16,-5 5-278 0</inkml:trace>
  <inkml:trace contextRef="#ctx0" brushRef="#br6" timeOffset="2691.93">26443 1321 245 0,'0'0'468'0,"0"0"-107"0,0 0-130 0,0 0-24 16,0 0-90-16,0 0 29 0,-11 9-77 0,11-9 33 0,0 0-68 15,-3 16 40-15,3-16-16 0,-2 17-25 16,2-17 8-16,0 18-17 0,0-18-40 0,2 17 43 0,-2-17-45 16,1 17 46-16,-1-17-48 15,6 15 59-15,-6-15-6 0,10 14 53 0,-10-14 58 16,17 9 19-16,-17-9 12 0,27 2-6 0,-2-6-20 0,9-5-25 15,4-6-26-15,16-6-10 16,2-5-24-16,7-4-2 0,2-5-17 0,4-2-16 0,2-1-9 0,-2 0-78 16,-4 3-126-16,-2 3-50 15,-9 2-66-15,-5 3-559 0,-13 9-459 0</inkml:trace>
  <inkml:trace contextRef="#ctx0" brushRef="#br6" timeOffset="17332.15">7646 14006 217 0,'0'0'604'0,"0"0"-222"0,20-4-18 0,-20 4-77 0,0 0 29 15,0 0-31-15,20-2 60 16,-20 2-45-16,0 0 41 0,0 0-21 0,0 0-31 0,0 0-29 16,0 0-47-16,0 0-38 15,0 0-27-15,0 0-35 0,-3 18-21 0,3-18-16 0,0 0-10 16,-13 8-15-16,13-8-9 0,0 0-8 0,-12 8-8 0,12-8-7 15,0 0-4-15,0 0-5 16,-13 7-5-16,13-7 0 0,0 0-7 0,0 0-3 16,0 0-11-16,0 0-12 0,0 0-10 0,-13 6-10 15,13-6-18-15,0 0-12 0,0 0-11 0,0 0-19 0,0 0-11 16,0 0-46-16,0 0 37 16,-22 0-50-16,22 0 71 0,0 0-42 0,-20-4 62 0,20 4-46 15,-18-2 57-15,18 2-46 0,-23-1 52 0,23 1-50 0,-26-1-10 16,26 1-64-16,-32-2-1 15,14 2 48-15,-1 0 35 0,-1 0 37 0,2 2 38 0,-1-2 19 0,19 0 14 16,-34-2 10-16,14 2-2 16,2 0 14-16,18 0 26 0,-33 0-18 0,14-1 29 0,19 1-36 15,-31-2 39-15,31 2-25 16,-31-1-7-16,31 1 62 0,-30 0-40 0,30 0 46 0,-30-1-51 0,30 1 38 16,-28-3-35-16,28 3 49 15,-27-1-61-15,27 1 45 0,-24-1-69 16,24 1 55-16,-22 0-59 0,22 0 49 0,-20-1-67 0,20 1 58 0,0 0-58 15,-21-1 51-15,21 1-57 0,0 0 52 16,0 0-54-16,-22 0 49 0,22 0-53 0,0 0 51 0,0 0-60 16,0 0 59-16,-18-1-54 15,18 1 41-15,0 0-65 0,0 0 22 0,0 0-79 0,0 0 41 16,0 0-36-16,-19 0 5 0,19 0 2 16,0 0-3-16,0 0-2 0,0 0 16 0,-17 3 9 15,17-3 11-15,0 0 17 0,-18 5 12 0,18-5 11 0,-16 3 16 16,16-3 9-16,-14 4 5 0,14-4 1 15,-16 4-1-15,16-4 0 0,0 0 4 0,-21 4-6 0,21-4 5 16,0 0-20-16,-20 5 25 16,20-5-12-16,-17 2 15 0,17-2-14 0,-16 2 0 0,16-2-4 0,-18 2-4 15,18-2-108-15,-21 1-187 16,21-1-328-16,-32 5-160 0</inkml:trace>
  <inkml:trace contextRef="#ctx0" brushRef="#br6" timeOffset="18351.98">6447 14127 94 0,'-22'6'543'0,"-1"0"-181"15,-3 0-98-15,1 0-92 16,-5 2-119-16,0-1-60 0,0 2-13 0,0 3 4 16,6-6 5-16,-1 0-3 0,1 3 14 15,0-3 3-15,0 0-2 0,2 0-1 0,0 0 10 0,-1-1 16 16,2 1 83-16,0-2 50 0,3 1 5 16,2-2-5-16,0 0-30 0,16-3 3 0,-27 3-40 0,27-3 2 15,-20 1-38-15,20-1 5 0,-19 2-31 0,19-2 11 0,0 0-26 16,-22 0-11-16,22 0 24 0,0 0-22 15,-20-3 16-15,20 3-36 0,0 0 34 0,-20-1-21 16,20 1 23-16,0 0-28 0,-19-1 17 16,19 1-21-16,0 0 20 0,-21 1-21 0,21-1 21 0,0 0-20 15,-22 2 20-15,22-2-18 0,0 0 21 16,-23 0-22-16,23 0 18 0,0 0-25 0,-23-2 26 16,23 2-20-16,-18-5 12 15,18 5-13-15,-19-5 17 0,19 5-16 0,-21-4 18 16,21 4-17-16,-22-6 22 0,22 6-19 0,-23-3 21 0,23 3-21 0,-21-4 35 15,21 4-42-15,-23 0 37 16,23 0-25-16,-26 0 36 0,26 0-44 0,-29 0 25 0,12 2-25 16,-1 2 25-16,-1-2-27 0,-2 2 26 15,-1 0-26-15,3-1 23 0,-1 2-23 0,-1-2 25 0,-1 2-25 16,0-1 26-16,2 1-29 16,-2 0 25-16,0-1-39 0,2 2 44 0,-1-2-27 0,0 2 33 15,1-1-36-15,3-1 28 0,-1 2-27 0,1-2 25 0,1 0-25 16,-1 1 26-16,1-1-27 0,16-4 28 15,-27 6-28-15,27-6 30 0,-26 4-28 0,26-4 26 0,-23 4-41 16,23-4 47-16,-22 1-32 16,22-1 26-16,-21 1-28 0,21-1 36 0,-22-1-35 0,22 1 26 0,-23 0-28 15,23 0 28-15,-22 0-30 16,22 0 32-16,-23 0-28 0,23 0 25 0,-23 0-25 0,23 0 27 16,-22 0-29-1,22 0-11-15,-20 0 43 0,20 0-29 0,-21 0 2 0,21 0 6 0,-21-1-1 16,21 1 1-16,-20 1 2 0,20-1 0 0,-23 1-1 15,23-1 1-15,-26 5 0 0,26-5 1 16,-25 3 0-16,25-3 0 0,-25 1-19 0,25-1 23 16,-21 2 0-16,21-2-3 0,-22 1 1 15,22-1 2-15,-23-1-1 0,23 1 0 0,-22 0-1 0,22 0 0 0,-21 0-1 16,21 0-6-16,-23-3-5 16,23 3-16-16,-23-2 18 0,23 2 1 0,-24-1 3 0,24 1 7 15,-23 0-8-15,23 0 1 0,-24 1 1 0,24-1-1 0,-26 3 1 16,26-3 2-16,-30 6 2 15,14-3-1-15,16-3-32 0,-30 4 26 0,30-4 15 0,-29 3 1 0,29-3-2 16,-27 5 0-16,27-5-3 16,-27 3 0-16,27-3-2 0,-24 4 1 0,24-4-2 0,-25 5 1 15,25-5-1-15,-25 5 0 16,25-5-13-16,-29 7 2 0,14-3 13 0,0 0 2 16,1 1-1-16,0 0-2 0,14-5-2 15,-23 8 2-15,23-8-1 0,-23 9-2 0,23-9 3 16,-18 7 2-16,18-7 3 0,-18 5 2 0,18-5-1 0,0 0-1 0,-22 5-2 15,22-5-14-15,0 0 16 0,-17 3 0 16,17-3-45-16,0 0 51 0,0 0-2 0,-18 2-2 16,18-2 5-16,0 0-53 0,0 0 53 15,0 0 0-15,0 0 0 0,-18 2 3 0,18-2 6 0,0 0-8 16,0 0-14-16,0 0 1 0,0 0 12 16,0 0-19-16,-20 2 13 0,20-2 5 0,0 0-3 0,0 0 0 15,0 0-49-15,0 0 58 0,0 0-3 0,-17 2-2 16,17-2-49-16,0 0 45 0,0 0 9 15,0 0-4-15,0 0-15 0,0 0 14 0,0 0-6 0,-16-3-9 16,16 3 3-16,0 0 5 0,0 0-3 16,0 0-2-16,0 0-1 0,0 0-1 0,0 0-1 0,0 0-5 15,0 0-12-15,0 0-20 16,0 0-23-16,0 0-30 0,0 0-83 0,7-15-208 16,-7 15-248-16,0 0-162 0</inkml:trace>
  <inkml:trace contextRef="#ctx0" brushRef="#br6" timeOffset="19251.62">3391 14109 172 0,'0'0'654'0,"0"0"-204"16,0 0-92-16,-7-13-54 0,7 13-44 0,0 0-28 15,0 0-18-15,-13-6-38 0,13 6-19 0,0 0-16 16,0 0-19-16,0 0-29 0,-20 3-20 16,20-3-10-16,-13 12-11 0,13-12 33 0,-11 17-64 15,4-4 41-15,3 1-52 0,-2 1 44 0,2 0-56 0,3 1 45 16,1-16-53-16,-1 28 47 15,3-11-53-15,0 1 4 0,3-2-1 0,2 1 1 0,0 3 10 16,1-4-1-16,1 0 3 0,0-1-1 16,1-1 0-16,2-1-5 0,-3-1 1 0,1-3 3 0,1-1 2 15,-11-8 0-15,16 13-1 16,-16-13 2-16,16 6 5 0,-16-6 3 0,0 0-3 0,20 3 1 16,-20-3 4-16,15-6 1 0,-15 6-2 15,14-14-2-15,-14 14-1 0,11-16-3 0,-11 16 46 0,6-16-43 16,-6 16 46-16,0 0-51 0,-1-22 49 0,1 22-49 0,-6-13 50 15,6 13-55-15,-14-8 43 16,14 8-57-16,-19 0 43 0,19 0-42 0,-26 6 1 0,10 2 4 16,0 1 0-16,0-1 1 0,3 2 0 15,1-2 2-15,2 1 1 0,2 1-1 0,8-10 2 0,-11 19-3 16,11-19-18-16,-2 15-49 16,2-15-50-16,0 0-41 0,10 15-35 0,-10-15-98 15,0 0-158-15,25-6-324 0,-7-3-314 0</inkml:trace>
  <inkml:trace contextRef="#ctx0" brushRef="#br6" timeOffset="20341.55">3511 14303 837 0,'0'0'493'0,"0"0"-31"16,0 0-111-16,-1-20 4 0,1 20-106 0,0 0 11 0,0 0-78 15,-12-7 26-15,12 7-73 16,0 0 15-16,0 0-78 0,0 0 24 0,-15-4-54 16,15 4 33-16,0 0-59 0,0 0 39 0,0 0-53 15,0 0 38-15,0 0-48 0,0 0 45 0,0 0-50 0,0 0 44 16,0 0-46-16,0 0 46 0,0 0-47 0,0 0 49 0,15-8-47 15,-15 8 40-15,0 0-36 16,12-11 58-16,-12 11-42 0,0 0 51 0,11-13-41 16,-11 13 37-16,0 0-43 0,12-12 30 0,-12 12-44 15,0 0 37-15,10-12-44 0,-10 12 38 0,0 0-43 0,13-8 3 16,-13 8 1-16,0 0 39 16,18-5-45-16,-18 5 33 0,0 0-33 0,24 5 40 15,-24-5-45-15,16 12 47 0,-16-12-45 0,16 16 40 0,-9-5-39 16,-7-11 44-16,8 25-45 15,-8-25 3-15,3 25 4 0,-3-25 6 0,-1 26 1 0,-2-10 2 0,-1-2-1 16,-1 1 2-16,-3 1 5 16,-1 0-4-16,0-1 2 0,-1 0 4 0,2-4 5 0,-2 0-2 15,10-11 0-15,-13 16 36 16,13-16-45-16,-9 10 0 0,9-10-1 0,0 0-2 0,-12 11-2 0,12-11 1 16,0 0-11-16,0 0-7 15,0 0-22-15,0 0-20 0,0 0-32 0,23-9-36 0,-12 0-31 16,2-4-16-16,0-2 7 0,1 1 1 0,-1 0 7 0,0-1 8 15,0 0 0-15,-1-2 13 16,-1 2 25-16,-2-1 23 0,-2 2 59 0,0 0 59 0,-7 14 48 0,9-20-13 16,-9 20 40-16,4-23-37 15,-4 23 48-15,1-17-35 0,-1 17 54 0,-3-16-52 0,3 16 8 16,-3-15 9-16,3 15 3 0,0 0-7 16,-9-16-16-16,9 16-8 0,0 0-2 0,0 0-14 15,-8-13-15-15,8 13-7 0,0 0-12 0,0 0 1 16,0 0 44-16,0 0-57 0,0 0 46 15,0 0-56-15,0 0 47 0,0 0-54 0,11 10 46 0,-11-10-53 16,0 0 45-16,16 7-51 0,-16-7 55 16,0 0-47-16,21-8 48 0,-21 8-49 0,15-11 44 15,-15 11-45-15,15-16 8 0,-15 16 6 16,9-19 4-16,-9 19 7 0,2-17 9 0,-2 17 4 0,-1-16 2 16,1 16-2-16,-7-18 6 0,7 18-5 15,-14-16 6-15,14 16-2 0,-16-13-4 0,16 13-3 0,-18-8-3 16,18 8-5-16,-15-8 4 0,15 8-8 0,-14-7-1 15,14 7-3-15,0 0-4 16,-13-6-1-16,13 6 1 0,0 0-2 0,0 0-8 0,0 0-3 0,0 0 3 16,0 0 1-16,8-15 0 0,-8 15 5 15,14-10-5-15,-14 10 5 0,16-11 6 0,-16 11 2 0,12-8 2 16,-12 8 2-16,0 0 2 16,14-8 0-16,-14 8 4 0,0 0 5 0,0 0 7 0,0 0 13 15,0 0 26-15,18 0 13 0,-18 0 2 0,6 15-6 16,-6-15-12-16,6 27-10 15,-4-13-11-15,2 4 29 0,-1 3-48 0,2 1 38 0,0 0-14 16,2 1-43-16,1 7 30 0,1-2-44 16,-2-5 16-16,2 0-19 0,-1-3-18 0,0 0-6 0,1-1-16 15,-1-2-4-15,0-1 8 0,-1-3-16 16,1-3-21-16,-8-10-7 0,11 17 2 0,-11-17 0 0,9 8 1 16,-9-8-2-16,0 0 6 15,0 0 39-15,0 0-27 0,19-3 47 16,-19 3-24-16,6-11 42 0,-6 11-37 0,3-15 7 0,-3 15 28 0,1-18 39 0,-1 18-40 15,0 0 54-15,0-20-36 16,0 20 41-16,0 0-35 0,0 0 39 0,1-21-50 0,-1 21 41 0,0 0-49 16,0 0 38-16,0 0-43 15,0 0 42-15,3-13-43 0,-3 13 36 0,0 0-42 0,0 0 50 16,0 0-40-16,0 0 44 0,0 0-46 16,12-7 43-16,-12 7-14 0,0 0 73 0,11-9-19 0,-11 9 77 15,9-9-23-15,-9 9 50 0,9-13-2 0,-9 13-13 16,7-14 0-16,-7 14-6 15,5-14-11-15,-5 14-24 0,0 0-18 0,0-18-18 0,0 18-30 16,0 0 5-16,-9-18-13 16,9 18-10-16,-11-8-9 0,11 8-6 0,-13-6-13 0,13 6-31 0,0 0-89 15,-18-1-31-15,18 1-138 16,0 0-29-16,-13 4-202 0,13-4-490 0,0 0-736 16</inkml:trace>
  <inkml:trace contextRef="#ctx0" brushRef="#br6" timeOffset="25041.56">3605 12734 375 0,'0'0'322'0,"0"0"-58"0,0 0-71 0,0 0-40 16,0 0-32-16,0 0-34 0,0 0-21 15,0 0-20-15,0 0-42 0,-11 7-23 16,11-7-90-16,0 0-42 0,0 0-248 0,0 0 192 16</inkml:trace>
  <inkml:trace contextRef="#ctx0" brushRef="#br6" timeOffset="26111.68">3577 12804 244 0,'0'0'631'0,"0"0"-147"16,0 0-142-16,0 0-25 0,0 0-94 0,0 0 15 0,4-15-82 16,-4 15 20-16,0 0-59 15,0 0 40-15,0 0-56 0,0 0 41 0,-2-17-68 0,2 17 51 0,0 0-51 16,0 0 41-16,0 0-54 16,-6-14 37-16,6 14-46 0,0 0 46 0,-7-11-51 0,7 11 37 15,0 0-4-15,-12-10-23 16,12 10 5-16,0 0-8 0,-16-9-12 0,16 9-9 15,0 0-4-15,-22-3-8 0,22 3-3 0,0 0-2 16,-27 3-4-16,27-3-1 0,-20 8-4 0,20-8-36 16,-21 11 41-16,10-2-37 0,0 1 39 0,1 3-38 0,1-1 29 15,0 1-25-15,3 1 38 0,1 0-40 16,0 0 2-16,5-14 45 0,-6 25-41 0,6-25 3 16,-2 22 0-16,2-22 3 0,1 21-1 15,-1-21 6-15,3 16-1 0,-3-16 0 0,6 14 1 0,-6-14 1 16,7 10 2-16,-7-10 2 0,0 0 1 0,18 4-2 15,-18-4 1-15,16-6 4 0,-16 6 1 16,21-16-1-16,-9 3 31 0,-1 2-38 0,-2 0 39 0,-1 0-16 16,-8 11 42-16,13-17-12 0,-13 17 19 15,9-12-3-15,-9 12-7 0,0 0-4 0,10-14-6 0,-10 14-11 16,0 0-16-16,0 0-1 16,11-8-4-16,-11 8 2 0,0 0-4 0,0 0-7 0,0 0 3 0,7 17-3 15,-7-17-3-15,2 29 12 0,0-10-17 0,-1 4 10 0,0 0-10 16,2 0 8-16,1 1-12 15,-1 0 18-15,4-4-22 0,-1 3 4 0,1-4-24 16,1-2-41-16,1-1 3 16,-2-2-63-16,2-4 13 0,-9-10-60 0,18 10 12 0,-18-10-76 0,21-3-13 15,-5-5 1-15,0-5-4 16,0-4-37-16,0-3 0 0,-1-4 21 0,-3-1 72 0,-3 3 149 16,-2 0 116-16,-2 0 42 0,-2 1-35 0,-3 2 55 0,0 1-44 15,-1 2 51-15,-1 0-35 16,2 16 41-16,-7-24-61 0,7 24 74 0,-10-19-42 0,10 19 44 0,-10-14-64 15,10 14 28-15,-11-11-57 16,11 11 45-16,0 0-46 0,-14-7 36 0,14 7-56 0,0 0 30 16,0 0-47-16,-15 12 37 15,15-12-42-15,-4 13 30 0,4-13-42 0,-2 18 0 0,2-18 0 0,5 20 2 16,-5-20-2-16,11 19-2 16,-11-19 0-16,17 15-1 0,-17-15-3 0,20 6-2 0,-20-6 46 15,23-3-44-15,-7-3 30 0,0-2-34 0,-1-3 35 0,-2 0-3 16,-4 2 5-16,1-2 6 15,-10 11-2-15,7-21-8 0,-7 21 1 0,-1-18 3 16,1 18-23-16,-13-17-3 0,13 17 4 16,-25-8-5-16,25 8-8 0,-37 1 1 0,14 3-10 0,-1 4 15 15,1-1-15-15,2 2 15 0,3 1-21 16,6-2 10-16,12-8-63 0,-13 14-48 0,13-14-72 0,0 0-58 16,10 14-73-16,-10-14-265 15,31-7-370-15,-7-2-633 0</inkml:trace>
  <inkml:trace contextRef="#ctx0" brushRef="#br6" timeOffset="30211.47">10924 11939 308 0,'0'0'502'0,"-3"-21"-223"0,3 21 9 16,0-17-122-16,0 17-4 0,3-16-80 16,-3 16 30-16,5-14-72 0,-5 14 10 15,8-12-98-15,-8 12-61 0,8-12-96 0,-8 12-275 0,0 0 79 16</inkml:trace>
  <inkml:trace contextRef="#ctx0" brushRef="#br6" timeOffset="76051.39">7475 16243 522 0,'0'0'381'0,"0"0"-122"0,0 0-69 0,0 0-29 0,-11-9-43 16,11 9-31-16,0 0-18 0,0 0-32 15,0 0-22-15,-13-5-34 0,13 5-36 0,0 0-36 0,0 0-34 16,0 0-16-16,-19-4-59 16,19 4 36-16,0 0-139 0,0 0 84 0</inkml:trace>
  <inkml:trace contextRef="#ctx0" brushRef="#br6" timeOffset="92651.81">10066 13508 74 0,'0'0'63'0,"0"0"-13"0,0 0-11 0,0 0-30 0,0 0-90 15,0 0 28-15</inkml:trace>
  <inkml:trace contextRef="#ctx0" brushRef="#br1" timeOffset="108591.7">2819 15429 563 0,'0'0'583'0,"0"0"-115"16,0 0-144-16,0 0-65 0,0 0-57 16,0 0-40-16,0 0-48 0,0 0-27 0,0 0-18 0,0 0-18 15,0 0-13-15,0 0-2 0,0 0-3 0,0 0-6 0,0 0-6 16,0 0-8-16,0 0-3 15,18-13 8-15,-18 13 30 0,28-7-37 0,-10 3 29 0,3-2-41 16,1 0 30-16,0 1-30 0,0 0 25 16,1 1-22-16,0-2 31 0,2 3-6 0,1-1 37 0,3 0-21 15,5 0 15-15,3 0-27 16,1-1 9-16,3 3-23 0,3-4 14 0,1 2-22 0,4 1 13 16,0-2-19-16,12-2 16 0,-1-1-17 0,2-1 8 0,3-1 8 15,0-2 44-15,1-3-10 16,3 1-6-16,1-3-7 0,3 1-10 0,2-1-4 0,1-2-5 15,-1 2 0-15,1-2-5 0,0 3 41 16,-2-5-55-16,0 5 45 0,-1-1-53 0,-1 0 39 16,-1 1-42-16,-1 1-1 0,-1 0 3 15,-2 3 1-15,1-1 1 0,-3 1-1 16,0-2 5-16,-1 1 0 0,-2-1 0 0,-1 3-6 16,-1-1 7-16,-1 1 5 0,-1-2-4 0,-1 4 0 0,-1-2-4 15,0 1 1-15,-8 1 5 0,10-2-1 0,-3 2-8 0,-7 2 11 16,1-2-2-16,8 1-5 15,-9-2 6-15,0 2-1 0,-1-1 1 0,0 1-1 0,-2 1-2 0,-1-1 1 16,-1 1-1-16,-3 2-1 16,-2-2-5-16,-1 2-2 0,-3 1 7 0,-8 1-24 0,-3-2-62 15,-5 3-50-15,-18 2-47 16,27-5-34-16,-27 5-22 0,0 0-135 0,0 0-441 0,0 0-376 0</inkml:trace>
  <inkml:trace contextRef="#ctx0" brushRef="#br1" timeOffset="109141.66">5296 15104 162 0,'-27'4'310'0,"3"-1"-50"0,0-2-48 0,3-1-1 15,2 2 13-15,1-2-16 0,18 0-18 0,-30-2-21 16,30 2-16-16,-26-1 17 0,26 1-58 0,-21-3 35 15,21 3-53-15,-16-3 22 0,16 3-61 0,0 0 36 0,-19-1-60 16,19 1 25-16,0 0-50 0,0 0-4 16,0 0 0-16,0 0-1 0,-17 0 0 0,17 0-1 0,0 0 0 15,0 0 2-15,0 0-10 16,0 0 3-16,17-3 12 0,-17 3-1 0,21-1-6 0,-21 1 24 16,33-3 16-16,-8 3 13 0,2-1 0 0,4-2 1 0,9 0 3 15,1 0-8-15,2-1 41 16,3-2-58-16,4 1 64 0,12-4-34 15,2 1 54-15,4-2-62 0,3-2-9 0,4 1-10 16,3-2-10-16,4 1-3 0,3-2-4 0,0-1-3 0,3 2-3 16,1-2-2-16,3-2 1 0,21-2-3 15,-19 3-2-15,21-4-7 0,-2 1 7 0,-20 4-3 16,2 1 1-16,1 0-2 0,21-2 2 16,-21 2-2-16,23-1-1 0,-22 1-7 0,3 4 9 0,17-5-10 15,-20 5 11-15,0 0-2 0,0-1 1 0,0 3 0 16,2-2-5-16,0 2 4 0,2-2 0 15,-2 2 0-15,0 0 0 0,-1-1-2 0,2 1 3 0,-2 0 1 16,1-1-1-16,0 1-1 0,0 0-2 16,1 1 1-16,-2 2 0 0,-2-4-6 0,-1 1 7 15,-1 1 45-15,-1-1-56 0,-1 0-1 16,0-1 3-16,-1 0 0 0,-3-1 1 0,-3 1 49 0,-2-2-60 16,-4 0 10-16,-6 1-103 0,-4 0 31 0,-5 0-91 0,-7 1 32 15,-10 0-44-15,-6 2-36 16,-5 0-54-16,-9 3-84 0,-4-4-392 0,-6 4-272 0</inkml:trace>
  <inkml:trace contextRef="#ctx0" brushRef="#br1" timeOffset="109621.76">8659 14677 431 0,'0'0'604'0,"-26"-3"-164"15,26 3-128-15,-17-3-66 16,17 3-49-16,0 0-41 0,0 0-42 0,0 0-28 0,0 0-13 16,10-13-71-16,8 9 57 0,6-3-56 0,11 1 45 0,4-1-59 15,6 2 51-15,14-6-6 16,4 1-14-16,4-1 5 0,6-1-6 0,4 0-12 0,7-1 11 0,5 0 9 15,4-1-21-15,2 0 21 16,24-2 16-16,0 0 41 0,1 1-58 0,0 1 49 0,3 0-54 16,0 0 54-16,-1 2-58 15,-1 0 37-15,-19 3-35 0,24-3 52 0,2 2-58 0,1 0 51 0,0 1-40 16,0 0 50-16,-2 2-41 16,0 0 57-16,1-2-63 0,4 1 49 0,-2 0-66 15,2-1 52-15,-1 1-8 0,0 0-9 0,4-1 6 0,-3 0-23 16,2 1-4-16,0-2-3 15,-4 0-8-15,-3 1 0 0,-1-1-1 0,0 1-10 0,-25 2-40 0,3 0 55 16,-1-1-53-16,0 4 56 16,-4-5-55-16,-2 3 57 0,-3 0-4 0,-4-1-53 15,-4 1 56-15,-6 0-53 0,-3 2 45 16,-4-1-43-16,-8 0 53 0,-13 1-88 0,-7 1 6 0,-4 1-83 16,-5-2 22-16,-11 3-51 0,-6 0 18 0,-19 1-60 0,21-4-107 15,-21 4-98-15,0 0-315 0,0 0-259 16</inkml:trace>
  <inkml:trace contextRef="#ctx0" brushRef="#br1" timeOffset="110091.33">10956 14528 688 0,'-48'1'514'0,"0"0"-126"0,0 0-89 16,3-1-66-16,1 0-34 0,5-1-21 0,9 1-48 0,2 0-14 15,7-1-21-15,21 1-23 16,-27 0-16-16,27 0-13 0,0 0-7 0,0 0-8 0,0 0-7 16,0 0-3-16,0 0-10 0,31-13 4 0,-4 11-11 0,13-4-1 15,4 2 56-15,6-1-55 16,16-1 1-16,5-1-2 0,6-1 0 0,4 1 3 0,6 0-4 0,5-2 44 15,1 1-49-15,7 2 53 16,23-2-32-16,3-3 64 0,1 4-52 0,0 0 51 0,4-1-55 16,-4 1 58-16,4 0-65 15,4 0 59-15,0 0-53 0,4 0 48 0,-2 0-61 0,2-1 43 16,-2 1-6-16,0-2-54 0,2 11 52 16,-2-8-58-16,0-5 52 0,-9 4-7 0,0 0-12 15,0 0 2-15,-24 2-1 0,22 1-11 0,-23-2 4 0,-2 1-4 16,-2 1-2-16,0 0 1 15,-7 0-2-15,-2 2-2 0,-4-2-6 0,-6 1 8 0,-3-1-5 0,-6 0-3 16,-4 1 5-16,-14 1-2 16,-7 1 0-16,-1-2-1 0,-8 0-18 0,-9 1-33 0,-4 0-47 15,-7-1-100-15,-17 3 9 16,18-6-72-16,-18 6-185 0,0 0-389 0,-8-8-411 0</inkml:trace>
  <inkml:trace contextRef="#ctx0" brushRef="#br1" timeOffset="110521.45">12008 14471 179 0,'0'0'129'0,"0"0"141"16,0 0 123-16,9 11-60 0,-9-11-78 0,26 9-48 0,-3-3-23 16,4-1-43-16,9-2-4 0,4 1-19 0,6-1-16 15,2-1-9-15,7-1-13 0,16-1-10 16,2-1 5-16,7 1-3 0,6-6-3 0,2 3-3 0,4-2-7 0,4-1-13 15,3 1 15-15,1-1 45 16,2 0-66-16,1 0 52 0,23-1-66 16,-22 1-8-16,-3 0 3 0,0 0 41 15,-1 1-64-15,0-1 53 0,-4 2-54 0,-1 0 48 0,-1 0-58 0,-2 2 52 16,-5-3-58-16,-6 4 55 16,0 0-60-16,-7 1 53 0,-3 0-54 0,-16 0 52 0,-2 0-52 15,-3 0 59-15,-3 1-63 0,-5 0-7 0,-9-1-98 0,-2 0-17 16,-2-1-100-16,-7-2-200 15,-3 2-325-15,-19 1-304 0</inkml:trace>
  <inkml:trace contextRef="#ctx0" brushRef="#br1" timeOffset="122491.54">2523 15185 10 0,'0'0'625'0,"0"0"-170"0,0 0-102 16,0 0-98-16,0 0-45 0,0 0-33 0,0 0-27 15,0 0-19-15,0 0-14 0,0 0-16 16,-1-19-21-16,1 19-4 0,0 0 2 0,0 0-2 0,0 0-9 16,0 0-4-16,0 0-4 0,-6-11 5 15,6 11 4-15,0 0-11 0,0 0-2 0,0 0 9 0,0 0 0 16,-10-9 0-16,10 9-8 16,0 0-8-16,0 0-9 0,0 0-3 0,-13-8-18 0,13 8-1 15,0 0 7-15,0 0-3 0,-20-5 6 0,20 5 0 0,0 0-7 16,-17-2-3-16,17 2 0 0,0 0-4 15,-22 0-2-15,22 0-2 0,-19 2-3 16,19-2-1-16,-21 4-2 0,21-4 2 0,-25 4-3 16,10 2 0-16,1-2-1 0,-2 1 0 0,1-1-11 0,-1 2 13 15,-1 0-13-15,-2 2 14 16,1-1-11-16,0 2 10 0,1-1-9 0,-1 0 10 0,1-1-11 16,3 0 12-16,-3 1-11 0,4-1 10 0,-1 1-11 0,0 1 12 15,2-2-12-15,-2 1 0 16,1 0 2-16,-3 2 1 0,3 1 1 0,-2-1 0 0,1 2-1 15,-2 1 1-15,2-2 1 16,1 2 0-16,-1-1-1 0,1-1 2 0,-1 1-1 0,4 0 4 0,-1-2-3 16,1 1 1-16,-1-1-2 15,-1 3 1-15,3-3-1 0,9-10 2 0,-14 19-1 0,14-19 1 16,-14 17 0-16,14-17 0 16,-13 18 0-16,13-18 0 0,-12 18-1 0,12-18 1 0,-11 18-2 15,11-18 1-15,-10 16 10 0,10-16-12 0,-13 19 11 0,13-19-12 0,-9 19 11 16,9-19-12-16,-7 21 12 15,7-21-12-15,-8 21 10 0,8-21-10 0,-6 20 8 0,6-20-8 16,-6 23 10-16,6-23-10 0,-5 29 11 16,3-13 0-16,-2 2-2 0,2-1-2 0,-1-1-9 15,1-1 12-15,2-15-12 0,-4 28 12 16,4-28-12-16,0 25 11 0,0-25-10 0,-1 22 10 0,1-22-11 16,1 23 12-16,-1-23-12 0,3 25 1 0,-3-25 1 0,5 24 1 15,-5-24 1-15,6 25 3 16,-6-25-2-16,8 25 0 0,-8-25 0 0,12 24 1 0,-6-13 0 15,0 2 1-15,2-4-1 0,0 3 0 16,1-1 1-16,1-2-1 0,-1 1 1 0,2-2 0 0,2 0 1 16,1 0-1-16,-1-1 1 0,2-2 0 15,0 0-2-15,1 0 2 0,1-1-1 0,1 0 3 16,-1-1 34-16,3 0-43 0,-2-1 2 16,1 0 1-16,3 0 1 0,-4 0 0 0,3-1 1 0,-2 0 1 15,0-1 0-15,2 1 0 0,-2-1 1 0,1 0 0 0,0 0 0 16,1 0 1-16,-3-1 1 0,4 0 2 15,-4-1 11-15,3 0-10 0,1-2-1 16,0 1-2-16,-2-1 0 0,1 0 0 0,-5-1-1 16,2 1 0-16,-3 1 0 0,3-2 5 0,-2 3-6 0,-2-2-1 15,2 2 2-15,-16 2-1 0,25-6-1 16,-25 6 9-16,23-5 0 0,-23 5 2 0,23-6 1 16,-23 6-1-16,22-7-1 0,-22 7 7 15,20-9-7-15,-6 2 6 0,-3 1-7 0,2-1 0 0,-1-1 5 16,1 0 8-16,-1 0-5 0,0-2 4 0,-1 1 5 0,0-3-1 15,-1 2-2-15,1 0 3 0,-1-2 2 16,-1 0 7-16,0 0 0 0,1 1 4 0,-2-3 3 16,-1 3 4-16,0-1-3 15,1-1-3-15,0 1-3 0,-3 0-2 0,-5 12-8 0,9-22-1 16,-3 9-7-16,-2 0-3 0,0-1-1 16,0 0-2-16,-1-1 1 0,-3 15 1 0,4-28 5 0,-2 11 21 15,0 1-18-15,-1-2 19 0,0-2-35 0,-1 1 26 16,1-6-32-16,-2 1 26 0,0 1-24 15,0-1 27-15,-1 2-27 0,-1-2 29 0,0 0-28 0,-1 4 2 16,-1-2 8-16,1 2 3 16,-3-1 4-16,1 3-3 0,-1 1 12 0,-3 1-13 0,0-1-2 15,1 2 1-15,-3 0 6 0,-2 2 0 16,-1-1-13-16,-2 3 0 0,1-1 1 0,-3 2-2 0,-1-1-5 16,2 1 0-16,-3 0-1 0,0 1-18 0,1 0 22 0,-1-1-18 15,-1 1 20-15,1 1-22 16,0 0 21-16,-1 0-20 0,2 1 22 0,-2-1-19 0,0 2 17 15,1-2-19-15,-2 1 18 0,-1 0-18 16,1 2 12-16,-2-1-13 0,1 2 13 0,-2 3-13 0,-1-1 8 16,-2 2-12-16,1 3-2 15,-6 1-12-15,1 2-15 0,0 2-14 0,0 3-16 0,3-1-14 0,0 2-21 16,1 2-22-16,3 1-32 16,0 1-14-16,1 1-57 0,5-1 13 0,-1 2-48 0,2 0-71 15,0 0-587-15,4-1-588 0</inkml:trace>
  <inkml:trace contextRef="#ctx0" brushRef="#br1" timeOffset="125191.27">10872 11797 154 0,'0'0'371'16,"0"0"-83"-16,0 0-114 0,0 0-1 0,0 0-120 0,0 0-239 0,0 0-112 16,0 0 83-16</inkml:trace>
  <inkml:trace contextRef="#ctx0" brushRef="#br1" timeOffset="141541.7">26953 12357 567 0,'-7'-23'651'0,"-1"3"-98"16,-4 0-156-16,1 3-16 0,-2 2-147 0,1 3 11 0,1 2-96 15,-1 3 16-15,12 7-72 16,-17-11 29-16,17 11-75 0,-19 1 39 0,8 7-42 0,-2 5 58 15,0 5-63-15,2 7 48 16,-3 3-23-16,5 3 0 0,2 0-16 0,3 2-9 0,4-4 7 0,2 0-24 16,0 3 14-1,7-1-24-15,-2 0 14 0,5-4-23 0,1-2 12 0,5-2-17 0,-5-7 1 16,5-3-1-16,0-1 16 16,0-6-18-16,0-1 20 0,0-5-23 0,2-2 21 15,0-7-22-15,0-1 20 0,-2-3-18 0,2-6 26 16,-3-3-35-16,-2-5 29 0,-3-1-13 0,-3-3-1 15,-3 0 3-15,-6 0 1 0,-2-1-11 0,-3-2 15 0,-3 2-3 16,-6 1 3-16,-1 2-4 0,-6 4 2 16,3 0-1-16,-9 6-2 0,2-1 1 0,-6 6-2 15,0 0-13-15,2 6 15 0,3 1-2 16,2 2-1-16,3 0-4 0,6 3 3 0,15 2 0 0,0 0-1 16,-21 1-3-16,21-1-5 0,0 0 12 0,17 9 0 0,0-5 0 15,8-1 1-15,4 0-1 16,9 2 1-16,1-3 23 0,1 4 7 0,-2 0 11 15,0 0-3-15,-5 4 13 0,-3 1-4 16,-3 2 13-16,-2 2 1 0,-2 2 37 0,-4 2-62 0,-1 1-11 16,-5-3-2-16,-1 2 30 0,-1-1-45 15,-1-1 31-15,-2 0-40 0,-1-4 30 16,0-1-8-16,-7-12-3 0,10 17-40 0,-10-17 40 16,8 13-40-16,-8-13 42 0,0 0-39 0,13 4 39 0,-13-4-41 15,18-14 28-15,-9 0-32 0,2-5 44 0,-1-8-39 0,1-4 38 16,-5-4-40-16,4-3 36 0,-3-1-38 15,-3 1 26-15,0-2-27 0,1 5 28 0,-1 1 4 16,1 6-15-16,0 3 5 0,-1 3-4 16,0 6-20-16,0 1-4 0,-4 15 0 0,9-20-12 15,-9 20 17-15,12-10-41 16,-12 10 57-16,0 0-40 0,25 4 48 0,-25-4-40 0,20 15 7 16,-7-4 6-16,-2 4 5 0,0-2-2 15,-1 2 9-15,-1-1-3 0,0-1 11 0,0-2-2 0,-1 1 3 16,-8-12 0-16,12 17 3 0,-12-17-1 0,12 14-8 0,-12-14 13 15,8 12-7-15,-8-12 8 16,0 0 0-16,15 9 1 0,-15-9-2 0,0 0-1 0,19-3 1 16,-19 3 5-16,18-12-15 15,-9 3 10-15,-2-2-6 0,1 0 5 0,0-2-5 0,-4 1 53 0,-4 12-55 16,7-25 42-16,-7 25-46 16,1-22 29-16,-1 22-37 0,-6-22 51 0,6 22-65 15,-14-18 68-15,3 9-46 0,0 4 45 0,11 5-48 16,-29-6 46-16,11 8-46 0,-2 3 32 0,0 3-29 15,1 4-4-15,2 3 11 0,0 7 0 0,6-3 0 0,3 4 0 16,3-2 0-16,4 3 1 0,4 2-2 16,4-1-5-16,2 4 9 0,4-4-1 0,4 0-6 0,1-5 4 15,3-3 1-15,2-2-1 16,-2-5 1-16,0-3 1 0,0-3-6 0,0-2 8 16,-4-4-7-16,6-3 8 0,-5-1 0 0,0-4 1 0,-2 2-2 0,-3-3 3 15,1-2 1-15,-6 2 2 16,-8 11 1-16,11-17 9 0,-11 17-4 0,7-15 12 15,-7 15 35-15,0 0-48 0,5-13 34 16,-5 13-29-16,0 0-21 0,0 0 1 0,0 0 2 0,0 0-2 16,0 0-9-16,4 16 8 15,-4-16 1-15,2 17 2 0,-2-17-5 0,3 16 2 16,-3-16-1-16,0 0 8 0,4 16 1 0,-4-16 8 16,0 0 52-16,0 0 7 0,0 0 26 0,0 0 21 0,0 0 8 15,0 0-4-15,-11-18-3 0,2 1-9 0,0-1-13 0,1-4-23 16,-1 0-15-16,1-3-12 0,4 0-8 15,2 0-16-15,2 0-2 0,2 0-10 16,6 1-4-16,4-1-4 0,4 3-11 16,4 3-18-16,3 2-42 0,1 3-31 0,5 3 8 0,0 2-85 15,-1 4-2-15,-2 2-26 16,-1 2-46-16,-4 2-25 0,-1-1-13 0,-2 3-14 0,-1-2-7 16,-17-1 13-16,28 4 20 0,-28-4 69 0,20 1 68 0,-20-1 70 15,0 0 51-15,15-3 45 0,-15 3 42 16,0 0 19-16,0 0 10 0,6-16 15 0,-6 16 4 0,-8-15 1 15,8 15 21-15,-9-21 27 0,9 21-45 16,-9-19 36-16,9 19-66 0,-11-20 48 0,11 20-64 0,-11-18 46 16,11 18-54-16,-7-12 45 15,7 12-50-15,0 0 24 0,-10-14-47 0,10 14 22 16,0 0-37-16,0 0 32 16,0 0 10-16,-8 10-3 0,8-10-4 0,-4 30-29 0,2-7 8 15,-1 5-10-15,1 7 5 0,-1 4-19 0,1 1 0 16,-1 6-6-16,-1 3-5 0,-2 10 3 0,-3 0 3 15,0 1 3-15,-1 0-13 0,-1 0 1 0,0-1 12 0,-3-1-5 16,2-4-4-16,0-11-18 0,3-4 9 16,1 0-24-16,1-7 6 0,0-1-40 0,2-11 9 15,1 1-21-15,1-6 49 0,3-15-31 16,-6 20 37-16,6-20-43 0,0 0 42 0,-7 11-43 0,7-11 38 16,0 0-27-16,-9-15 49 0,5 0 3 0,-1-6 0 0,3-6-2 15,0-9-3 1,2 0-27-16,0-1 34 0,2-1-42 0,-2 2 1 0,2 0-1 15,3 2 17-15,1 0 12 0,3 0 1 16,2 2 11-16,0 2-8 0,6 1 1 0,-2 2 45 0,5 2-57 16,-1 5 11-16,2 0-4 0,0 3 8 15,4 4 1-15,-4 2 1 0,-2 4-1 16,-1 2 1-16,-2 3 2 0,-16 2-2 0,29 4-4 16,-15 2 6-16,-1 3-5 0,1 3 5 0,-4 2 1 0,-2 2 0 15,-2-2-3-15,2 1 0 0,-4-2-4 0,0 2-29 0,1 0-35 16,-5-15-37-16,6 23-138 0,-6-23 9 15,12 17-88-15,-12-17-183 0,0 0-445 16,13 12-629-16</inkml:trace>
  <inkml:trace contextRef="#ctx0" brushRef="#br1" timeOffset="141847.08">28480 12000 704 0,'2'-17'618'0,"0"0"-144"15,-2 17-74-15,1-26-45 16,-1 26-72-16,2-25-8 0,-2 25-23 0,0-21 22 0,0 21-69 15,0 0 23-15,-2-22-76 16,2 22 17-16,0 0-80 0,0 0 28 0,2-21-73 16,-2 21 37-16,0 0-56 15,0 0 55-15,0 0-14 0,0 0-37 0,0 0 35 0,4 23-44 0,-4-23 38 16,0 33-42-16,-2-10-4 16,0 3 1-16,0 1 0 0,0 2-2 0,0 6-12 0,0-1 6 15,0-6-1-15,2 2-5 0,-1-4 3 0,2 0-1 16,0-1-3-16,1-1 2 0,1-2 2 0,1-1-29 15,0-6-18-15,1-1-15 0,1-1-15 0,1-1-24 0,-7-12-34 16,14 15-96-16,-14-15 23 0,16 6-55 16,-16-6 45-16,18 0-25 0,-18 0 32 0,18-6-20 15,-18 6-51-15,17-13-66 16,-17 13-32-16,14-17-230 0,-14 17-141 0</inkml:trace>
  <inkml:trace contextRef="#ctx0" brushRef="#br1" timeOffset="142291.39">28537 12019 556 0,'0'0'656'0,"0"0"-70"0,-16-7-145 0,16 7-8 16,-14-5-81-16,14 5-31 0,0 0-22 0,-20-6-31 0,20 6-46 15,0 0-40-15,-16-3-37 0,16 3 12 0,0 0-25 16,0 0-4-16,0 0-19 0,11 11-36 0,-11-11-9 15,28 9-9-15,-6-5-13 0,3-4-12 0,1 3-29 0,2-3-5 16,-1 0-77-16,1-3-12 16,0 0-26-16,8-4-34 0,0-2-51 0,0 0 0 0,0-1 38 15,2 1 4-15,0-5-49 0,-1 0-20 16,-4 0-41-16,-2-1 105 0,-6 0 43 0,-6 3 68 0,-4 0 37 16,-5 1 40-16,-1 1 34 0,-9 10 13 0,9-19-29 15,-9 19 73-15,3-20 13 16,-3 20 19-16,-1-19 19 0,1 19 2 0,-6-19 2 0,6 19-11 15,-7-17-6-15,7 17 29 0,0 0-77 16,-9-17 3-16,9 17-49 0,0 0 24 0,0 0-28 0,0 0 40 16,0 0-42-16,-8 17 27 15,8-17-7-15,-2 32-35 0,-1-9 16 0,3 4-33 0,-1 0 19 16,-2 8-20-16,1-2-4 0,-1 2-15 16,-2 0-1-16,1-2 4 0,1 0-5 0,0-4 1 15,0-2 0-15,1 0-2 0,1-2-11 0,0-2-50 16,0-5-50-16,1-18-29 0,4 25-47 0,-4-25-97 15,10 15 2-15,-10-15-25 0,15 3-136 0,-15-3-560 16,24-8-733-16</inkml:trace>
  <inkml:trace contextRef="#ctx0" brushRef="#br1" timeOffset="142551.46">29066 12001 929 0,'0'0'599'0,"-13"-8"-168"15,13 8-87-15,0 0-123 0,0 0-4 16,0 0-92-16,0 0 53 0,0 0-67 15,0 0 51-15,21-2-68 0,-21 2 47 0,32 5-54 16,-12-4 54-16,3 0-13 0,-3 1-8 0,0-1-19 16,-2 2 8-16,0 0-13 0,0 0 0 15,-3 1-3-15,-1 1-5 0,0 1-9 16,-1 0 0-16,-1 2 0 0,-2 0 0 0,-1 1-11 16,0 1-5-16,-2 1-8 0,0 1-20 0,0-1-14 0,0 3-3 15,-1-3-5-15,0 1-6 0,0 1 3 0,0 1-10 0,1-3-22 16,-7-11-50-16,8 18-38 0,-8-18-99 15,7 12-9-15,-7-12-97 0,0 0 36 0,0 0-56 16,0 0-138-16,0 0-49 0,0 0-269 16,0 0-334-16</inkml:trace>
  <inkml:trace contextRef="#ctx0" brushRef="#br1" timeOffset="142921.53">29496 11893 520 0,'11'-15'501'0,"0"2"-87"0,-2 4-130 0,-9 9-28 15,15-16-65-15,-15 16 29 16,13-7-66-16,-13 7 41 0,0 0 6 0,0 0-1 0,17 7-31 15,-17-7 1-15,5 16-7 0,-5-16-24 16,2 23-32-16,-2-23-20 0,-1 29-13 0,1-29-64 0,-1 28 48 16,1-28-63-16,-2 29 40 15,2-29-46-15,-1 25 55 0,1-25-61 0,0 20 52 0,0-20-28 16,0 0 60 0,0 21-7-16,0-21 55 0,0 0 1 0,0 0-22 0,0 0-25 15,0 0 5-15,0 0 4 0,0 0 27 0,0 0-46 16,0 0 25-16,-3-17-42 0,3 17 20 0,5-28-36 15,-1 13 17-15,3-5-1 0,0 2-14 0,1 0-6 0,0 2-34 16,3 0 20-16,-1 2-16 16,-1 4 26-16,-9 10-29 0,18-12 25 0,-18 12-28 0,20-6 30 15,-20 6-7-15,17 0 1 0,-17 0-3 16,19 12 6-16,-10-1-39 0,-2 1 39 0,0 3-29 0,-2 4 28 16,-1 2-29-16,-1-1 5 0,0 3 2 0,-2 0 0 0,0-4 3 15,0 4 8-15,0-4-7 16,0 1-5-16,-1-2 3 0,0-18-14 0,2 26-41 0,-2-26-43 15,2 19-45-15,-2-19-55 16,0 0-126-16,10 14-47 0,-10-14-269 0,0 0-344 0,19-8-703 16</inkml:trace>
  <inkml:trace contextRef="#ctx0" brushRef="#br1" timeOffset="143311.2">30159 11790 1336 0,'0'0'596'0,"0"0"-177"0,-8-17-42 0,8 17-149 16,-17-4 31-16,17 4-26 0,-32 6-25 15,13 0-25-15,-2 3 19 0,0 2-71 0,3 2 16 16,0 1-71-16,3 2-15 16,2 2-24-16,1 0-11 0,3-1 2 0,4-2-3 0,5-15-5 15,0 25-6-15,0-25-4 16,11 18-5-16,-11-18-2 0,23 10-10 0,-23-10 12 0,28 1-5 16,-11-3 2-16,1-3 4 0,1-1 7 0,-2-3 10 15,0-1 16-15,0-2 48 0,-4 0-37 0,0-1 37 16,-2 0-23-16,-3 1 49 0,-8 12-9 0,13-16 4 0,-13 16-6 15,9-15-21-15,-9 15-19 0,0 0-11 16,11-10-14-16,-11 10-2 0,0 0-11 0,10 9 4 0,-10-9-4 16,6 20-11-16,-4-4-3 15,1 9-2-15,-3 5 11 0,-3 13 45 0,0 4-19 16,0 12 21-16,1-9-46 0,1-1-7 16,0-2 0-16,1-1-2 0,-2-2-6 0,-2-1 4 15,-5-3-9-15,-1-3-1 0,-6-2 1 0,-3-3-1 16,-5-2-3-16,-10 3 0 0,-3-5-8 0,-7-4-28 15,-2-3-54-15,2-9-31 0,-2-3-73 0,-6-3 12 0,-3-6-57 16,-14 0-26-16,-2-6-19 0,-3-3-54 16,3-2-90-16,-3-3-197 0,3 2-300 0,4-1-586 15</inkml:trace>
  <inkml:trace contextRef="#ctx0" brushRef="#br1" timeOffset="143571.44">26773 12949 1659 0,'0'0'640'0,"-13"-3"-146"16,13 3-128-16,0 0-73 0,0 0-59 0,21-11-46 15,-2 6-38-15,10-4-42 0,9-3-8 0,16-3 61 16,11-2-14-16,10-2 44 0,13 1-15 16,30-3 30-16,8 0-24 0,7 1-29 0,8 1-25 0,7 6-17 15,10 0 19-15,8 2-6 0,4 3 7 0,10-1-18 0,10 0-8 16,4 0-32-16,4 0-4 0,0 3-27 15,3 0 2-15,-5 2-24 0,-6 3 3 16,-6 0-23-16,-7 3-16 0,-10 0-84 16,-12-1-91-16,-13 2-100 0,-35 0-95 0,-11-3-60 0,-14-5-261 15,-6 4-606-15,-22 0-1052 0</inkml:trace>
  <inkml:trace contextRef="#ctx0" brushRef="#br1" timeOffset="144011.33">27558 12991 987 0,'-23'-2'518'16,"0"-2"-56"-16,5 2-142 0,0 0-8 0,18 2-138 16,-25-4 16-16,25 4-100 15,-19-2 36-15,19 2-75 0,0 0 38 0,0 0-63 0,0 0 52 16,0 0-52-16,0 0 82 0,17-2-47 0,12 3 37 0,14 0-25 15,7 0 43-15,16 0-59 0,9-1 40 16,4 2 24-16,8 0-10 0,7-3-51 0,3-1 19 0,7 0-41 16,3-1 36-16,26 1-16 15,-1-3 20-15,3-1-9 0,6-2-13 0,0 0-11 0,2-3-10 16,-1 0-9-16,-3 1-8 0,0-1-3 16,-5 0-7-16,-5 0-19 0,-29 6-90 0,-1-5-24 0,-9 0-147 15,-8-1-55-15,-9 2-280 0,-9 3-405 0,-16 0-737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3:39:00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25816 6661 1182 0,'-8'-22'477'0,"1"0"-98"16,-2 2-74-16,2 1-61 0,0 0-65 0,3 4-15 15,-2 0-26-15,3 2-12 0,3 13-18 0,-9-23 0 16,9 23-11-16,-3-15-11 0,3 15-7 0,0 0-23 15,-6-18-3-15,6 18-17 0,0 0-6 16,0 0-17-16,-5-14 1 0,5 14-3 0,0 0-3 16,0 0 1-16,0 0-1 0,0 0 9 15,11 13 9-15,-11-13 3 0,12 22-9 0,-5-6 2 16,1 3 0-16,1-1-7 0,1 2-1 0,-2 0-1 16,1 1-11-16,1 0 8 0,-1-1-1 0,-1 1-2 15,1-2-4-15,0 0 2 0,0 0-1 0,0-1 0 16,1-2-1-16,-4-3-8 0,1-2 9 0,-7-11 0 15,11 19 0-15,-11-19-1 0,14 12 23 0,-14-12 19 16,15 6 44-16,-15-6-15 0,31-11 29 0,-6-3-54 16,6-11 44-16,13-14-58 0,5-8 36 15,20-17-13-15,8-9-54 0,6-6 45 0,0-3-48 16,5-1 38-16,1-2-57 0,-1 1 7 0,-4 3-5 16,-6 6 8-16,-4 8-16 0,-20 16-7 0,-3 5-78 15,-8 6-122-15,-4 6-26 0,-12 8-100 16,-10 5-255-16,-3 8-321 0,-14 13-595 15</inkml:trace>
  <inkml:trace contextRef="#ctx0" brushRef="#br0" timeOffset="617.53">25722 6516 478 0,'0'0'565'0,"0"0"-137"0,0 0-125 0,0 0-107 15,0 0-2-15,0 0-56 0,0 0 1 0,0 0-37 16,0 0 19-16,0 0-51 0,0 0 31 0,0 0-48 16,8 18 41-16,-8-18-45 0,10 19 38 0,-6-5-59 15,3 1 42-15,-1 3-57 0,2-1 46 16,-1 2-56-16,1 1 51 0,1-1-57 0,1-2 57 0,-2 2-9 16,1-1-5-16,3 1-6 0,-1-2-4 15,-2 0 23-15,3-1 1 0,-1 1-3 16,1-3-7-16,0 1-1 0,-1 0 2 0,1-2 12 15,1 0-16-15,-4-2 5 0,2-1-18 0,-2-1 6 16,0-1-20-16,-9-8 15 0,18 15-12 0,-18-15 9 16,16 9-1-16,-16-9 40 0,20 6-11 0,-20-6 46 15,29-5-37-15,-6-4 23 0,7-8-41 0,12-15 29 16,7-9-52-16,7-10 28 0,19-19-46 0,5-7-1 16,7-4 30-16,-1-1-39 0,2-2 0 0,-7 5-72 15,-5 4-36-15,-7 7-58 0,-17 15-97 0,-7 6 13 16,-2 3-79-16,-11 7-252 0,-8 9-273 15,-4 2-462-15</inkml:trace>
  <inkml:trace contextRef="#ctx0" brushRef="#br0" timeOffset="9587.9">1233 5628 384 0,'0'0'632'0,"-8"-17"-157"0,8 17-117 0,0 0-51 16,-4-13-34-16,4 13-41 0,0 0-38 0,-10-13-11 16,10 13-11-16,0 0-12 0,0 0-17 0,-9-13-11 15,9 13-14-15,0 0-12 0,0 0-10 0,-6-11-10 16,6 11-10-16,0 0-12 0,0 0-12 0,0 0-17 16,0 0-5-16,0 0-5 0,0 0-5 0,0 0-3 15,0 0-7-15,0 0-2 0,0 0 0 0,0 0-2 16,0 0 0-16,-9 16-2 0,9-16 3 15,5 26-5-15,-1-8 11 0,0 3-13 0,1 4 2 16,1 5-4-16,2 1 5 0,-2 0-1 0,2 2 1 16,-1-2-4-16,1 0 1 0,-2 0-1 0,1-1-1 15,1-1-5-15,-3-6-6 0,0 2-10 0,1-1-22 16,-1-2 20-16,-1 0-97 0,-1 0 36 0,1-5-75 16,-2 0 18-16,2-1-70 0,-4-16-10 0,6 27-117 15,-6-27-550-15,2 19-511 0</inkml:trace>
  <inkml:trace contextRef="#ctx0" brushRef="#br0" timeOffset="11363.63">1166 5222 478 0,'0'0'431'0,"0"0"-88"0,0 0-72 16,0-20-73-16,0 20-26 0,0 0-15 0,0 0-21 15,0 0-24-15,0-18-7 0,0 18-35 16,0 0-7-16,0 0-16 0,0 0 14 0,0 0-41 16,0 0-5-16,0 0-4 0,5-14-2 0,-5 14-7 15,0 0 0-15,0 0 3 0,18 8-8 16,-18-8 8-16,18 13-1 0,-5-5-2 0,1 3 2 16,4 2 46-16,3 5-57 0,2 0 49 0,0 3-55 15,2 2 50-15,-3 2-54 0,5 3 46 0,-2 1 5 16,6 7-55-16,-1 2 40 0,-1-2-44 0,3 4 57 15,-1 0-25-15,-2 2 54 0,4 0-38 0,-3-1 35 16,-1 1-46-16,2-2 33 0,-2-2 15 0,-6-6 31 16,-3-3-34-16,0-1 23 0,-5-3-12 0,0 0 31 15,-7-5 17-15,-1 4 2 0,-7-1-19 16,-2 4-17-16,-9 6-14 0,-3 2 29 0,-10 9-57 16,-5 2-7-16,-5 3-7 0,-5 1-5 0,-4 1-2 15,-2 1-5-15,-3 1-88 0,0-3-97 0,5-5-78 16,4-3-195-16,3-3-523 0,5-4-656 0</inkml:trace>
  <inkml:trace contextRef="#ctx0" brushRef="#br0" timeOffset="18182.89">1123 8093 694 0,'0'0'527'0,"0"0"-113"15,-6-18-84-15,6 18-57 0,0 0-22 0,-9-15-44 16,9 15-41-16,0 0-26 0,-9-14-7 0,9 14-23 15,0 0-18-15,-9-12-14 0,9 12-23 0,0 0-4 16,0 0-10-16,-7-12-7 0,7 12-6 0,0 0-6 16,0 0-8-16,0 0-4 0,0 0 3 0,0 0-5 15,-4-15-2-15,4 15-2 0,0 0-1 0,8-13-13 16,-8 13 14-16,15-12-1 0,-3 5-7 16,2-2-1-16,2 0 11 0,4 2-2 0,-2 0-3 15,2 0 47-15,1 4-57 0,-2 1 44 0,0 3-55 16,-1 0 55-16,1 5-52 0,-2 4 1 0,-2 1 3 15,1 4-11-15,-5 3 21 0,-4 2 0 0,-3 3 4 16,-1 2-9-16,-8 0 2 0,2 3 8 0,-7 3 2 16,1-1-16-16,-3-1 16 0,-1-2 6 0,-3-2-11 15,3-5-2-15,-1-2 8 0,1-2 21 0,2-2 8 16,-3-3 0-16,3-2 25 0,1-2 5 0,10-7-6 16,-19 13-5-16,19-13-5 0,-14 8-6 15,14-8-10-15,0 0-11 0,-13 6-15 16,13-6 7-16,0 0-2 0,0 0-1 0,0 0-6 15,0 0 0-15,20-10-1 0,-4 5-1 0,4-1-2 0,5 0 0 16,2 4 0-16,-1 0-7 0,4 2-5 16,1 2 2-16,-2 0-58 0,0 1-34 0,-1 0-35 15,0-1-33-15,0-1-8 0,-2 1-5 0,-1-4-74 16,-2-2-139-16,-3-3-409 0,2-2-360 0</inkml:trace>
  <inkml:trace contextRef="#ctx0" brushRef="#br0" timeOffset="18426.91">1656 7939 702 0,'-16'-23'497'0,"1"-1"-69"0,0 1-137 0,-1 3-53 16,2 2-25-16,1 1-1 0,0 2-33 0,2 0-11 16,2 5-17-16,-2 2-30 0,11 8-21 15,-11-14-17-15,11 14-20 0,-8-11-17 0,8 11-11 16,0 0-8-16,0 0-3 0,0 0-8 0,0 0 0 16,0 0-6-16,25 12-4 0,-9 2 6 15,7 5 46-15,0 6-52 0,-1 3 3 0,8 8 0 16,-2 3-6-16,-2 3 28 0,-4 2 32 0,0 0 21 15,-6 5-5-15,-3-10 0 0,-3 5-1 0,-4-1-4 16,-4 4-10-16,-4-2-11 0,-4 1 13 0,-6 10-13 16,-1-1 3-16,-4-2-21 0,-2 1-65 0,-4-3-152 15,0-1-62-15,2-2-129 0,-4 0-697 0,2-3-823 16</inkml:trace>
  <inkml:trace contextRef="#ctx0" brushRef="#br0" timeOffset="19048.3">1719 9783 465 0,'0'0'586'0,"0"0"-160"0,-20-5-44 0,20 5-89 0,0 0 2 0,-20-4-75 16,20 4 24-16,0 0-65 0,-17-3 36 0,17 3-76 15,0 0 31-15,0 0-70 0,-17-3 25 0,17 3-74 16,0 0 31-16,0 0-49 0,0 0 22 0,0 0-55 15,0 0 45-15,-12-6-59 0,12 6 42 0,0 0-39 16,0 0 46-16,0 0-51 0,0 0 47 16,18-4-55-16,-18 4 49 0,0 0-48 15,16 4 6-15,-16-4 5 0,14 6-1 0,-14-6 3 16,11 8 3-16,-11-8 2 0,10 14 1 0,-10-14 6 0,5 17-7 16,-5-17 1-16,0 24 7 0,-4-9 0 15,0 0-1-15,-3 2 1 0,-2 2 35 16,-2-3-43-16,1 1 41 15,-3-2-46-15,-1-1 47 0,1 1-53 0,0-3 49 0,4-2-53 16,9-10 47-16,-13 15-56 0,13-15 47 0,-10 13-56 0,10-13 51 0,0 0-44 16,-2 16 53-16,2-16-54 0,8 13 47 0,-8-13-59 15,17 15 43-15,-4-8-54 0,3 1 55 16,2 2-101-16,0-2 67 0,2 1-42 0,-2-1 62 0,-4-1-44 16,-1-1 58-16,1 0-46 0,-14-6 55 0,18 12-52 15,-18-12 67-15,13 10-47 0,-13-10 53 16,3 15-50-16,-3-15 51 0,-8 23-5 0,-2-7-68 15,-2 1 68-15,-8 3-46 0,0 0 53 0,-4 0-62 16,-2-1 6-16,0 0-99 0,1-2-60 0,3-5-177 16,4-3-525-16,3-3-503 0</inkml:trace>
  <inkml:trace contextRef="#ctx0" brushRef="#br0" timeOffset="19320.58">1732 9731 1163 0,'-4'-22'579'0,"0"1"-169"0,-3 2-8 0,1 1-133 16,-2 4-4-16,3 1-17 0,-1-1-26 0,6 14-18 15,-8-20-31-15,8 20-37 0,-8-14-28 0,8 14-23 16,0 0-13-16,-6-15-23 0,6 15-8 0,0 0-8 16,0 0-3-16,0 0-8 0,18-4-5 0,-18 4-2 15,33 12-40-15,-12-2 35 0,7 4-33 0,1 0 39 16,0 3-43-16,0 1 9 0,-1 3 6 0,-1 3 11 15,-2 2 7-15,-1 4 5 0,-6 3 3 0,-1 4 30 16,-6 3-38-16,-5 3 30 0,-6 3-38 0,-6 11 31 16,-7 0-2-16,-7 1-17 0,-5 0-20 15,-3 0 1-15,-2-1-7 0,-4-1-117 0,-1-4-66 16,2 0-118-16,-1-8-226 0,6-1-445 0,4-11-695 16</inkml:trace>
  <inkml:trace contextRef="#ctx0" brushRef="#br0" timeOffset="19997.18">1452 11894 606 0,'0'0'565'0,"0"0"-101"0,-21-1-167 16,21 1-12-16,0 0-91 0,-17 4 8 0,17-4-90 15,0 0 38-15,-17 11-66 0,17-11 26 0,-8 10-62 16,8-10-10-16,-7 15-8 0,7-15-6 0,-4 15-2 16,4-15-5-16,-1 20-7 0,1-20 2 0,1 22-2 15,-1-22-5-15,6 24-1 0,-6-24 1 0,7 22-5 16,-7-22-4-16,9 21 9 0,-9-21-1 0,11 18-1 15,-11-18-2-15,12 15 1 0,-12-15-1 0,16 13-3 16,-16-13 5-16,19 8-4 0,-19-8 1 0,27 3 4 16,-27-3-1-16,31-2-2 0,-12-2 4 0,3 0-3 15,-2-3-7-15,3 0 0 0,-1-1 10 16,-2-2 0-16,0-1 0 0,-1-1-5 0,-1-1-9 16,0-1-14-16,-3-2 28 0,0-1-60 0,-3-3 37 15,-1 0-33-15,0-1 40 0,-3 0-37 16,-2 0 45-16,-1 1-16 0,-2 2 59 0,-1 2-23 15,-2 16 22-15,0-26 45 0,0 26 13 0,-7-23 9 16,7 23 47-16,-9-17-56 0,9 17 36 0,-14-13-66 16,14 13 30-16,-16-7-64 0,16 7 29 0,-17 0-45 15,17 0 42-15,-19 7-58 0,19-7 41 0,-20 15-50 16,12-3 39-16,0 5-2 0,2 2-46 0,1 4 49 16,3 0-53-16,3 4 4 0,3 7 4 0,1 5 0 15,3 4 6-15,1 10-2 0,4 3-26 16,-2-4-75-16,2 0-96 0,1-4-41 0,-1-8-41 15,-1-6-263-15,2-5-273 0,0-5-394 0</inkml:trace>
  <inkml:trace contextRef="#ctx0" brushRef="#br0" timeOffset="20272.37">1880 11718 970 0,'-12'-17'538'0,"-1"2"-149"0,0 1-48 0,0 1-54 15,3 4-64-15,-2-1-7 0,3 2-18 0,9 8-2 16,-16-14-22-16,16 14-33 0,-12-9-36 16,12 9-24-16,0 0-15 0,0 0-15 0,-9-9-10 15,9 9-7-15,0 0-6 0,18 11-6 0,-2 0-4 16,8 4-5-16,4 4 2 0,1 3 42 0,0 3-52 16,5 9 49-16,-2 1-56 0,-2 2 43 0,-3 2-48 15,-2 2-1-15,-9-4 3 0,2 10 7 0,-8-4-1 16,-3 3 3-16,-6 2 1 0,-2 13 4 0,-9 1-4 15,-1-2-3-15,-6 0 0 0,-3 1 36 0,-2-3-31 16,-4-3-152-16,0-4-100 0,1-4-93 0,0-6-706 16,5-10-795-16</inkml:trace>
  <inkml:trace contextRef="#ctx0" brushRef="#br0" timeOffset="20814.91">2014 13930 313 0,'0'0'579'15,"-27"-2"-118"-15,27 2-140 0,-30 0-14 0,30 0-70 16,-31 2 4-16,14 0-60 0,0-1-8 0,17-1-33 15,-27 6-3-15,27-6-42 0,-25 4-1 16,25-4-36-16,-20 4 2 0,20-4-32 0,-13 5 5 16,13-5-23-16,-9 12 21 0,9-12-25 0,0 0 17 15,-5 17-21-15,5-17 17 0,5 21-22 0,2-9 14 16,0 1 2-16,3 1-2 0,2 2-3 0,1-2-1 16,0-1 0-16,4 1-3 0,-2 2-13 0,1-3 10 15,-1 1 0-15,1 0 6 0,-1-1 0 0,-1 0 3 16,-5-3 3-16,2 1-5 0,-3-1 3 0,-2 1 15 15,0 3 2-15,-6-14-7 0,3 27-1 16,-6-8-4-16,-3 2-15 0,-5 6 11 0,-3 1-16 0,-3 2-2 16,-4-3-36-16,-1 0-8 15,-3 0-39-15,2-3-14 0,0-2-50 0,-1-5 48 16,9-4-50-16,-2-4 9 0,17-9-83 0,-24 3-573 16,24-3-348-16</inkml:trace>
  <inkml:trace contextRef="#ctx0" brushRef="#br0" timeOffset="21015.16">1827 13912 1068 0,'0'0'635'0,"3"-21"-135"0,-3 21-93 15,0 0-85-15,3-21-55 0,-3 21-31 0,0 0-42 16,0 0-39-16,0-21-24 0,0 21-38 0,0 0-20 16,0 0-21-16,0 0-12 0,3-16-8 0,-3 16-4 15,0 0-4-15,14-10-9 0,-14 10-1 16,28-14-5-16,-7 5-2 0,3-2-45 0,7-3 6 15,2 3-85-15,0-3-74 0,1 3-58 16,2-4-178-16,-4 6-517 0,0 2-614 0</inkml:trace>
  <inkml:trace contextRef="#ctx0" brushRef="#br0" timeOffset="21496.96">1933 13705 211 0,'-13'-16'677'0,"1"-1"-218"0,2 3-112 0,-1 3-73 16,3 0-52-16,8 11-43 0,-12-18-36 0,12 18-36 15,-9-13-30-15,9 13-28 0,0 0-16 0,-7-15 9 16,7 15-30-16,0 0 13 0,9-10 1 16,-9 10-5-16,19-2-2 0,-19 2-49 0,33 9 52 0,-11 2-48 15,3 7 79-15,0 7 25 0,5 13 20 16,-4 5-36-16,1 7 8 0,-4 5-28 0,-6 5 6 16,0 5-10-16,-7 5-6 0,-2 1-7 15,-6 2-3-15,-3 4-22 0,-6 1 20 0,-2 2-25 16,-2 1 22-16,-4-3-22 0,-3 1-48 0,-3-6-72 15,-1-4-114-15,-4-7-658 0,3-3-527 0</inkml:trace>
  <inkml:trace contextRef="#ctx0" brushRef="#br0" timeOffset="22099.83">1607 16223 954 0,'0'0'510'0,"-12"-6"-115"0,12 6-117 16,0 0-21-16,-22-2-79 0,22 2-48 15,-16 8-35-15,5 2-26 0,2 5-15 0,1 5-5 16,-1 2 2-16,4 3-24 0,-2 8 24 16,7-6-43-16,0 3 13 0,2 4-19 0,5 0 33 0,4-1-41 15,1 3 32-15,4-2-35 0,3 1 27 16,2-2-33-16,2-3 6 0,-2 0-5 0,4-5 8 0,2-5 3 16,-2-1-2-16,0-6 1 0,-3-6 8 15,-4-3 3-15,1-6 2 0,0-5-9 0,1-3 7 16,-2-8 4-16,0-4 24 0,-7-2-24 0,-1 2 20 15,-5 0-18-15,-3 4 27 0,-3 0 22 0,-3 1 20 16,0 3 5-16,-4 3-7 0,-3 3-19 0,-3 2-11 16,14 6-12-16,-24 1-4 0,6 4-8 0,2 4-10 15,-1 3 8-15,0 2-15 0,2 1 7 0,2-1-14 16,3 2-3-16,3-2-5 0,3 0-1 0,4-14 0 16,-2 28-34-16,2-28-67 0,9 26-59 0,-1-13-34 15,3-5-40-15,-11-8-186 0,19 6-372 16,-19-6-342-16</inkml:trace>
  <inkml:trace contextRef="#ctx0" brushRef="#br0" timeOffset="22381.93">1580 15847 1176 0,'-13'-8'646'0,"0"0"-154"0,13 8-118 0,-17-10-105 16,17 10-58-16,-9-10-43 0,9 10-32 0,0 0-27 15,0 0-23-15,11-9-16 0,-11 9-16 0,32 7-13 16,-4 3-5-16,5 4-2 0,2 5-16 0,11 6 4 16,0 6-14-16,1 2 1 0,-2 3-3 15,1 2-4-15,-6 5-1 0,-2 1-1 0,-2 3 1 16,-5 3-1-16,-4 5 0 0,-3 1 0 16,-6 3 3-16,-6 2 3 0,-5 2 7 0,-5 3-13 15,-5 4-1-15,-5 2-2 0,-6 3-4 0,-3 3-60 16,-6-3-38-16,-2 0-52 0,2-6-33 0,-3-3 26 15,1-7-62-15,-4-12-201 0,7-5-360 0,4-17-324 16</inkml:trace>
  <inkml:trace contextRef="#ctx0" brushRef="#br0" timeOffset="54871.53">17711 1953 506 0,'-3'-23'452'0,"0"0"-70"0,-2 1-104 0,1 1-34 15,-1 2-62-15,2 1 10 0,-1 4 12 0,0-1 2 16,4 15-13-16,-7-22-23 0,7 22-21 0,-4-15-26 15,4 15-26-15,0 0-26 0,-5-16-16 0,5 16-15 16,0 0-8-16,0 0-3 0,0 0-5 0,-9 18-6 16,6 6-3-16,-1 10 0 0,-1 8-10 0,1 5 6 15,0 2-8-15,-2 12-1 0,3 0 20 16,-1 2-16-16,0 6 3 0,-1 6 34 0,-2 1-2 16,-1 2-5-16,0-3-9 0,2-4 2 0,1-5-13 15,1-4 6-15,1-15-4 0,0-4-7 0,3-3-49 16,-1-3-18-16,1-9-104 0,1-3-41 0,-1-6-58 15,0-19-121-15,0 22-469 0,0-22-440 0</inkml:trace>
  <inkml:trace contextRef="#ctx0" brushRef="#br0" timeOffset="55184.6">17594 1630 181 0,'-2'-17'654'0,"2"17"-237"15,-2-29-71-15,2 29-90 0,0-23-32 16,0 23-44-16,2-17-38 0,-2 17-30 0,7-17-34 16,-7 17-15-16,18-13-4 0,-18 13-11 0,28-4-9 15,-7 6-7-15,4 5-5 0,7 3-15 0,4 6 5 16,6 9-8-16,-1 4 8 0,2 6 9 0,-2 6-17 16,-1 7-14-16,-1 8 1 0,-5 9 6 0,-4 1 9 15,-5 4 0-15,-5 2 39 0,-4 3-45 0,-5 2 4 16,-4-1-9-16,-5-3 5 15,-5-2 4-15,-4-3 34 0,-5-3 28 0,-2-3-4 16,-11-3 13-16,-5-2-17 0,-5-4 8 0,-6 0-7 16,-5-3 36-16,-4-2-62 0,-3-3-6 0,-1-3-4 15,0-4-22-15,3-6-48 0,3-7-63 0,13-8-55 16,3-7-82-16,14-10-677 0,18 0-571 0</inkml:trace>
  <inkml:trace contextRef="#ctx0" brushRef="#br0" timeOffset="55898.3">18178 2717 71 0,'0'0'605'0,"0"0"-215"15,16-10-90-15,-16 10-79 0,15-13-73 0,-5 4-28 16,2-5 25-16,-3 4-21 0,4-2-16 0,-1 0 5 15,0-1 9-15,-2 2 12 0,-1 0 16 16,-9 11 16-16,14-17 8 0,-14 17 2 0,9-15 2 0,-9 15-17 16,6-13-17-16,-6 13-20 0,0 0-17 0,-2-18-22 15,2 18-25-15,-9-8-5 0,9 8-7 0,-20-4-15 16,20 4-7-16,-35 5-6 0,12 1-5 0,-5 4-3 16,1 2 1-16,2 2-4 0,2 1-4 15,4-1-3-15,4 2 0 0,1 0 0 0,4 1-3 16,2 0-1-16,2-3-2 0,6-14 1 0,1 27-7 15,5-14-3-15,2-1-14 0,2-2-12 0,3-3 4 16,1 0 6-16,3-3 5 0,0-3 4 16,1-2 2-16,0-1 3 0,-1-2 5 0,-2-1 2 0,-1-1 4 15,2-2 3-15,-2-1 3 0,-3 0-1 16,1-1 6-16,-4 1 10 0,-8 9 20 0,12-17 13 16,-12 17-2-16,6-14-3 0,-6 14-7 0,0 0-6 15,6-15-9-15,-6 15-9 0,0 0-6 0,0 0-2 16,0 0-4-16,0 0-5 0,0 0 1 15,0 0-2-15,0 0 2 0,6 16-1 0,-6-16-33 16,3 25-27-16,-3-25 7 0,7 27-21 0,-2-13 12 16,3-1 9-16,0 0 10 0,0-3 6 0,1 0 1 15,-9-10 18-15,19 13-9 0,-19-13 5 0,20 6 6 16,-20-6 3-16,23-4 3 0,-6-3 0 16,1-5 4-16,2-4 0 0,1-3 3 0,-1-6 1 0,-2-2 0 15,1-4 1-15,-4-3 0 0,1 1-1 0,-4-5 5 16,1 1 23-16,-3 0-4 0,-3 1 12 0,-1 2 13 15,-3 1 7-15,1 6-2 0,-3 2-1 0,-1 6 0 16,0 1-4-16,0 18-7 0,0-27-4 0,0 27-9 16,0-19-8-16,0 19-6 0,0 0-6 0,-3-18-3 15,3 18 0-15,0 0 1 0,0 0-1 16,0 0-1-16,3 20 7 0,-3 0-3 0,2 5-1 16,-1 3-1-16,1 7 1 0,0 6 4 15,-1 3 26-15,-2 3-19 0,-1 1-3 0,2-1 1 16,-1-2-1-16,3-4 3 0,1-1-7 0,2-3-3 15,1-4-2-15,1-2-5 0,1-9-27 16,0-1-67-16,2-6-67 0,-1-5-45 0,-9-10-40 0,19 5-120 16,-19-5-577-16,23-11-620 0</inkml:trace>
  <inkml:trace contextRef="#ctx0" brushRef="#br0" timeOffset="56063.13">18623 2394 366 0,'-11'-9'722'0,"11"9"-227"0,-17-12-136 0,17 12-85 0,-12-7-56 15,12 7-49-15,0 0-40 0,0 0-30 16,0 0-25-16,0 0-13 0,0 0-9 0,27 11-8 16,-4-3-8-16,8 1-8 0,3 0-24 0,2 2-61 15,3 1-22-15,-1 0-14 16,-2 1-27-16,-3-2-126 0,-2-2-509 0,-6-2-279 0</inkml:trace>
  <inkml:trace contextRef="#ctx0" brushRef="#br0" timeOffset="56423.21">19109 2532 598 0,'0'0'569'15,"0"0"-107"-15,0 0-59 0,0 0-47 0,0 0-46 16,0 0-69-16,0 0-33 0,0 0-23 0,0 0-6 16,0 0-26-16,-11-12 9 0,11 12-32 15,0 0-2-15,-17-7-32 0,17 7-18 0,0 0-18 16,-26 0-12-16,26 0 9 0,-22 4-23 0,8 2-13 16,0 3 20-16,-1 1-33 0,-1 2-2 0,4 3 1 15,-1-1-2-15,3 3-1 0,2 0 2 0,3-3-5 16,0 1 0-16,5-15-2 0,-2 25-2 15,2-25 6-15,4 24-7 0,-4-24-1 0,12 19-2 16,-12-19 2-16,15 15 2 0,-15-15 0 0,21 8-2 16,-21-8 1-16,21 1 0 0,-21-1 0 0,21-5 3 15,-21 5 0-15,21-9 3 0,-21 9 13 16,18-11 2-16,-18 11 9 0,11-9 6 0,-11 9 1 16,0 0-4-16,11-12-6 0,-11 12-7 0,0 0-8 15,0 0-5-15,10-9-5 0,-10 9-3 0,0 0-2 16,0 0 12-16,0 0-3 0,0 0-4 0,14 11-4 15,-14-11-1-15,6 12 0 0,-6-12-20 0,8 15-7 16,-8-15-12-16,6 17-28 0,-6-17-36 0,7 14-29 16,-7-14-36-16,5 17-35 0,-5-17-14 0,7 12 38 15,-7-12-55-15,0 0-97 0,0 0-511 0,8 14-437 16</inkml:trace>
  <inkml:trace contextRef="#ctx0" brushRef="#br0" timeOffset="56999.94">20210 2266 388 0,'2'-28'566'15,"-2"28"-144"-15,-5-25-85 0,-1 12-54 0,-1 1-48 16,-4 1-40-16,-1 4-35 0,-4 1-43 0,-2 5-23 0,-4 1-15 16,-5 4-10-16,-6 2-19 0,-2 6-16 15,2 1-7-15,-1 3 2 0,4 3-5 0,2 2-9 16,5 3-1-16,4 1-4 0,2 4-2 15,8 2 0-15,4 0 1 0,5-2 3 0,5 5-10 16,5 1-1-16,5-1-2 0,1-2 6 0,3-1-5 16,1-1 3-16,1-3 1 0,0 2-3 0,-3-3 1 15,0-1-2-15,-3-2-12 0,-3-3 43 16,-3-4-28-16,-1 1 29 0,-2-3-27 0,-6-14 24 0,3 22-29 16,-3-22 20-16,-9 25-19 0,0-13 24 15,-3 1-24-15,-7 0 23 0,-5 0-31 0,-4-1-2 16,-2-3-85-16,-2 0-9 0,1-2-19 0,3-5-49 15,3-1-98-15,0-1-173 0,7-2-180 0,18 2-154 16</inkml:trace>
  <inkml:trace contextRef="#ctx0" brushRef="#br0" timeOffset="57403.35">20332 2612 1173 0,'0'0'609'15,"0"0"-123"-15,16-5-105 0,-16 5-35 0,0 0-105 16,0 0-49-16,0 0-41 0,0 0-35 16,-12 7-21-16,0 0-19 0,-5 6-15 0,-1 1-13 15,-3 4-10-15,1-1-4 0,2 2-7 0,3-1-9 16,3 0-5-16,1 0-1 0,3 2-2 0,3-1 2 16,3-2-11-16,2-17 4 0,3 30-7 0,2-15 6 15,4 2-1-15,1-2 0 0,3-2 2 0,4-2-7 16,3-4-1-16,1-4-2 0,4-2-1 0,2-4-9 15,1-1 9-15,3-5-5 0,-2-1 0 0,-2-2 5 16,-1-3 5-16,-8 3 16 0,0-2 15 16,-3-1 18-16,-1 2 25 0,-3-2 22 15,-2 4 8-15,0-1 17 0,-9 12-12 0,9-16-4 0,-9 16-10 16,6-15-22-16,-6 15-14 0,0 0-14 16,6-13-10-16,-6 13-13 0,0 0-8 0,0 0 1 15,0 0-9-15,0 0 6 0,0 0-32 0,0 0 29 16,7 17-26-16,-7-17 27 0,0 24-29 0,0-24 32 15,-1 32-29-15,2-14-10 0,-1-18-55 0,0 28-46 16,0-28-36-16,2 23-49 0,-2-23-78 0,0 0 19 16,7 17-59-16,-7-17-704 0,13-8-783 0</inkml:trace>
  <inkml:trace contextRef="#ctx0" brushRef="#br0" timeOffset="58179.31">20507 2442 513 0,'0'0'488'0,"0"0"-123"0,-14-7-103 16,14 7-60-16,0 0-36 0,0 0-7 0,1 17-14 16,-1-17-38-16,12 23-19 0,0-9-3 0,5 0-21 15,6 2-11-15,3-2-10 0,5-2-7 16,1-3-7-16,3-1-10 0,-8-4-25 0,1-1-15 0,0-2-7 16,-3 0-6-16,-4-1 11 0,-3 2 5 0,-18-2 6 15,27 1 10-15,-27-1 32 0,21 1 38 0,-21-1 32 16,0 0 28-16,18 1 5 0,-18-1 5 0,0 0-3 15,0 0 1-15,0 0-33 0,0 0-6 16,0 0-33-16,0 0 0 0,0 0-24 0,0 0 3 16,0 0-20-16,0 0 15 0,17-3-28 15,-17 3 18-15,0 0 6 0,0 0 23 0,0 0-15 16,0 0 4-16,0 0 0 0,0 0-2 0,0 0-9 16,0 0-4-16,0 0-8 0,0 0 4 0,3-15-6 15,-3 15-9-15,0 0-1 0,0 0 0 0,-6-13 8 16,6 13-1-16,0 0 0 0,-10-11-6 0,10 11-3 15,-14-7-3-15,14 7-5 0,-16-3 6 0,16 3-12 16,-20 2 34-16,20-2-16 0,-27 9-6 0,11 1-21 16,1 1 21-16,1 3-22 0,1 1 21 15,3 2-23-15,1 1 2 0,1 0 0 0,5-2 1 16,0 1 6-16,3-17-3 0,1 31 0 0,3-14-1 16,0-3 2-16,2-1 2 0,1-1 2 0,2-1-4 15,1-3 3-15,-10-8 2 0,21 11 1 0,-21-11 0 16,26 4 8-16,-26-4-4 0,27-3-2 15,-12-1 0-15,0-1 5 0,-2-1-3 0,0-1 1 16,-13 7 2-16,16-13 4 0,-16 13 1 0,16-12 1 16,-16 12 5-16,9-9-11 0,-9 9-5 0,0 0-7 15,9-9 0-15,-9 9-11 0,0 0 0 0,0 0 1 16,0 0-7-16,0 0-16 0,0 0 7 0,13 11 3 16,-13-11-18-16,6 13 7 0,-6-13 8 0,7 14 8 15,-7-14 8-15,7 11 1 0,-7-11 3 16,0 0 7-16,10 13 8 0,-10-13 14 0,0 0 32 15,0 0 23-15,0 0-3 0,0 0 11 0,0 0 10 16,18-3 9-16,-18 3 5 0,0 0-4 0,7-19-3 16,-7 19-12-16,2-16-13 0,-2 16-13 0,3-19-9 15,-3 19-9-15,4-16-10 0,-4 16-9 16,7-18 1-16,-7 18-14 0,11-15 1 0,-11 15-7 16,17-11-11-16,-17 11-8 0,22-6-3 0,-22 6 1 15,26 0-6-15,-11 3-1 0,2 1 9 0,1 4 1 16,1 2-4-16,-2 3-1 0,-1 0 2 0,-3 3 4 15,-1 2 2-15,-4 3-12 0,-1-2 24 16,-3 3-17-16,-3-5 22 0,-1 2-17 0,-3-1-9 16,-1 1-35-16,-3 0-45 0,0-2-53 0,-4-4-64 15,3-1-47-15,8-12-30 0,-16 14-122 0,16-14-128 16,0 0-272-16,0 0-386 0</inkml:trace>
  <inkml:trace contextRef="#ctx0" brushRef="#br0" timeOffset="58676.45">21438 2632 824 0,'0'0'711'16,"8"-19"-158"-16,-8 19-81 0,5-17-143 0,-5 17-52 16,0 0-71-16,1-19-26 0,-1 19-53 0,0 0-5 15,0 0-47-15,-10-10 0 0,10 10-32 0,0 0 9 16,-13 7-26-16,13-7 12 0,-13 21-24 16,8-6 14-16,-1 5-17 0,2 2-2 0,1 2 0 15,2-5-2-15,3 5 1 0,2-2-6 16,3-3-3-16,0 0 0 0,5 0-1 0,0-4-1 0,3-3-43 15,1-2-20-15,3-4-59 0,-3-2 2 0,2-1-48 16,1-2 50-16,-19-1-33 0,27-1 29 0,-27 1 25 16,23-2 24-16,-23 2 27 0,19-2 46 0,-19 2 34 15,0 0 25-15,19-5 19 0,-19 5-3 0,0 0-11 16,16-4-12-16,-16 4-11 0,0 0-8 16,0 0-11-16,17-6-1 0,-17 6 1 0,0 0-9 15,21-9-2-15,-21 9-3 0,24-12 2 16,-9 5-4-16,3-3 0 0,0-2-2 0,-1 2 2 15,0-2-2-15,1 0-4 0,0-1 9 0,-2 0-5 16,0 0 4-16,-2 1-5 0,-1 0 12 0,-5 1 14 16,-8 11 40-16,13-17 4 0,-13 17 38 0,8-13-7 15,-8 13 8-15,0 0-45 0,0 0 9 0,-2-21-37 16,2 21 13-16,0 0-30 0,-22-4 17 0,22 4-30 16,-27 5 17-16,8 3-21 0,1 2 16 0,0 1-24 15,1 2 29-15,1 1-30 0,1 3 22 0,2 0-25 16,3 1 5-16,2 2 5 0,3 0-2 0,1-3 1 15,4 0 2-15,1 1-3 0,5 2 2 16,1-1 7-16,0 0-6 0,3-2 2 16,3 1 20-16,1-3-23 0,3-3-17 0,1-2-63 15,2-5-113-15,0-4-108 0,5-6-806 0,-4-1-857 16</inkml:trace>
  <inkml:trace contextRef="#ctx0" brushRef="#br0" timeOffset="59677.61">17551 3703 201 0,'0'0'490'15,"18"-1"-134"-15,-18 1-91 0,27 0-40 0,-7 1-47 16,7 0-18-16,3 1-25 0,9-1-26 16,5 2-2-16,3 0-1 0,15 1 0 0,5 0 10 15,5 2-23-15,6 1 11 0,5-2 33 0,6 1-42 16,8-1 52-16,8-3-71 0,33-2 60 0,3 0-61 16,6-4 33-16,6-2-68 0,6-1 40 0,6-2-69 15,2-4 2-15,5 0 2 0,-2-2-3 0,7-1-5 16,-1-1-1-16,-1-1-6 0,-3-3 2 15,-3 2 3-15,-1-1-5 0,-5 0-15 0,-5 2 16 0,-10 0-17 16,-8 2 32-16,-9 2-29 0,-9 1 16 16,-29 2-13-16,-5 4 8 0,-8-2-92 0,-8 2 6 15,-11 1-79-15,-17 0 20 0,-11 2-73 0,-14 0-650 16,-19 4-478-16</inkml:trace>
  <inkml:trace contextRef="#ctx0" brushRef="#br0" timeOffset="60091.61">17888 3913 504 0,'-27'3'602'0,"7"-2"-94"0,20-1-184 0,-28 3-21 16,28-3-126-16,0 0 17 0,-20 1-95 0,20-1 18 16,0 0-64-16,0 0 25 0,0 0-54 0,0 0 36 15,30 0-52-15,-10-1 38 0,10 1-50 16,11-3 39-16,4 3-41 0,7-3 50 0,15 1-20 16,6-1 38-16,6-3-58 0,5 3 80 15,4-2 14-15,8-1-64 0,3 1 44 0,28-4-11 0,-1 0 38 16,0-1-68-16,0 0 65 0,1 1-58 15,2 0 42-15,0-2-64 0,-1-1 45 0,-25 8-61 16,24-9 42-16,-3 2-50 0,-3-2 24 0,-21 2-29 16,0 1 1-16,-1 1 2 0,-2-4 0 0,-1 3 1 15,-6-1-1-15,-2 0-4 0,-5 1 6 0,-8 0-2 16,-3 1 0-16,-8 1 1 0,-16 1-1 0,-6 0-29 16,-6 1-65-16,-10 0-26 0,-6-1-56 0,-7 1-44 15,-13 6-138-15,6-13-539 0,-6 13-532 0</inkml:trace>
  <inkml:trace contextRef="#ctx0" brushRef="#br0" timeOffset="67380.28">22936 3094 375 0,'6'-18'703'0,"-6"18"-193"0,0 0-132 0,6-18-76 15,-6 18-55-15,0 0-96 0,6-13-22 0,-6 13-40 16,0 0 4-16,0 0-20 0,0 0-21 0,8-12-3 16,-8 12-22-16,0 0 12 0,0 0-8 0,0 0-14 15,16 6 6-15,-16-6 2 0,11 15-3 0,-3-3-9 16,1 4 6-16,-1 0-22 0,0 3 24 0,-3 2-26 16,-1-1 24-16,-1 1-25 15,-4 3 28-15,-2 3-20 0,-4 3 21 0,-6 2-25 16,-1 2 17-16,-5-1 3 0,-3-3-38 0,1 0-74 15,-3-3-84-15,-2-3-113 0,2-3-559 0,4-3-442 16</inkml:trace>
  <inkml:trace contextRef="#ctx0" brushRef="#br0" timeOffset="67867.85">23692 2688 329 0,'-1'-19'713'0,"-1"0"-195"0,0 1-144 0,-1 2-48 16,0 0-44-16,3 16-61 0,-5-24-18 0,5 24-41 16,-4-18-27-16,4 18-37 0,0 0-18 0,-5-13-24 15,5 13-4-15,0 0-14 0,-6 18-1 16,2 4-12-16,0 10 1 0,-2 6-10 16,2 3-2-16,3 2-2 0,-1 2 12 0,2 0-13 15,2 0 10-15,0 0-4 0,3-1-81 0,0-3-73 16,1 0 16-16,1-3-60 0,2-5 9 0,-2-10-70 15,-2-2-604-15,3-5-435 0</inkml:trace>
  <inkml:trace contextRef="#ctx0" brushRef="#br0" timeOffset="68155.64">23690 2439 301 0,'-6'-25'709'15,"6"25"-218"-15,-1-18-139 0,1 18-71 0,0 0-60 16,7-22-46-16,-7 22-38 0,23-14-35 0,-2 9-26 16,2 2-8-16,6 3-13 0,9 1-14 0,2 5-9 15,1 4-2-15,2 1-7 0,5 9-1 0,-1 3-2 16,-4 5 5-16,-4 4-12 0,-5 5 8 0,-6 4-1 16,-7 3 7-16,-9-3 3 0,-6 5 1 0,-7 3-3 15,-11 11 34-15,-8 0 26 0,-8 0-25 0,-10 5 19 16,-3-7-1-16,-5-1-5 0,-3-4-20 15,-1-5-3-15,3-4-16 0,4-5-4 16,5-7-7-16,11-10-25 0,4-4-93 0,6-6-74 0,17-12-71 16,-14 4-46-16,14-4-651 0,0 0-597 15</inkml:trace>
  <inkml:trace contextRef="#ctx0" brushRef="#br0" timeOffset="68763.84">24474 2831 1171 0,'0'0'608'0,"0"0"-141"0,-12-10-96 0,12 10-67 16,-14-5-61-16,14 5-10 0,-20-8-48 15,20 8-28-15,-25-7-28 0,10 4-20 0,15 3-25 16,-32-3-17-16,32 3-14 0,-35 1-13 16,17 2-7-16,-4 2-3 0,2 4-10 0,1 2-5 15,-4 4-2-15,3 3-1 0,3-2 24 0,4 0-38 16,0 1 1-16,4 0-1 0,2 1 0 0,3-2-1 15,4-16 0-15,-1 26-2 0,5-11 3 0,0-1-5 16,3-2 1-16,1-2 0 0,3 0 0 0,1-4 0 16,-12-6 4-16,26 4-4 0,-26-4 1 0,33-2 5 15,-16-2-4-15,-1 0 2 0,1-2 4 0,-3-2 1 16,0 1 0-16,-2-2 0 0,-2 2 3 0,-10 7 0 16,16-13 7-16,-16 13 27 0,11-10-21 15,-11 10 12-15,0 0-12 0,11-9-5 16,-11 9-11-16,0 0 0 0,0 0-9 0,0 0 10 15,13-6-12-15,-13 6 6 0,0 0-3 0,7 8 6 16,-7-8-5-16,8 14 1 0,-8-14-1 0,10 13 2 16,-10-13-1-16,12 15-1 0,-12-15-8 0,17 13 3 15,-17-13 5-15,18 6 0 0,-18-6-1 0,26-3 1 16,-6-3-1-16,0-3 0 0,1-2 3 0,4-4-4 16,0-5-1-16,-1-2 0 0,-2-3 4 0,-1-1 1 15,-1-4 0-15,-5-2-1 0,1-1 21 16,-3-2-25-16,-3 2 31 0,-1 0-31 15,-2 2 23-15,-3 7-20 0,-2 0 26 0,0 5 9 0,-2 19 0 16,-2-30-4-16,2 30-7 0,-2-22 3 16,2 22-16-16,-2-16-9 0,2 16-2 0,0 0 4 15,0 0-3-15,0 0 23 0,-11 13-24 0,3 8 22 16,2 4-25-16,1 8 9 0,1 2-7 0,-1 2 1 16,1 4 4-16,-1 2-3 0,2-1 0 0,0 2 8 15,2-3-3-15,3-3-3 0,3-1 4 0,2-3-4 16,4-4-4-16,1-3 5 0,4-5-41 0,-2-7-82 15,5-6-80-15,-3-8-122 0,1-4-120 16,2-4-547-16,-2-5-701 0</inkml:trace>
  <inkml:trace contextRef="#ctx0" brushRef="#br0" timeOffset="68914.62">24619 2769 659 0,'0'0'438'0,"0"0"-101"0,0 0-97 0,0 0-52 15,18-16-30-15,7 11-15 0,9-1-17 0,5 2-37 16,6-2-4-16,3 1-13 0,1 1-16 0,-1 2-42 16,-1 1-65-16,-3-3-164 0,-3 4-474 15,-3 3-215-15</inkml:trace>
  <inkml:trace contextRef="#ctx0" brushRef="#br0" timeOffset="69299.13">25279 2898 254 0,'0'0'725'16,"0"0"-196"-16,-15 5-129 0,15-5-48 0,0 0-31 16,0 0-51-16,-18-3-20 0,18 3-7 0,-13-6-10 15,13 6-22-15,-14-7-34 0,14 7-34 16,-16-8-28-16,16 8-22 0,-21-8-21 0,21 8-17 16,-24-2-12-16,24 2-10 0,-22 0-3 0,22 0-13 15,-28 7-4-15,13-1-1 0,-1 3-4 16,1 1-1-16,1 2-11 0,1 2 37 0,4 1-32 0,1-3-3 15,3 3-11-15,2-1 7 0,3-14-2 16,0 26 4-16,0-26 6 0,6 23-9 0,2-11 8 16,0-4 4-16,2 0 0 0,4-2-17 0,-14-6 1 15,27 3 5-15,-27-3 2 0,30-5 0 0,-13 1 2 16,-4-1 2-16,1-1 10 0,-2 1-6 16,-12 5 7-16,18-13-10 0,-18 13 32 0,11-11-8 15,-11 11 20-15,0 0-23 0,9-12 12 0,-9 12-24 16,0 0 19-16,0 0-33 0,8-10 10 0,-8 10-18 15,0 0 17-15,0 0-17 0,0 0 17 0,0 0-14 16,6 15 0-16,-6-15 0 0,4 19 5 0,-4-19-52 16,9 22-27-16,-1-10-62 0,-1-1-68 0,4-1-26 15,7-1-72-15,-1-3-137 0,3-1-497 16,4-1-620-16</inkml:trace>
  <inkml:trace contextRef="#ctx0" brushRef="#br0" timeOffset="70016.63">26140 2426 747 0,'-6'-19'666'0,"0"4"-159"0,6 15-95 0,-8-22-97 16,8 22-83-16,-5-14-50 0,5 14-37 0,0 0-29 15,0 0-9-15,-18 13-30 0,9 6-3 0,-2 9-20 16,2 4 1-16,2 5-20 0,1 3 6 16,1 1-17-16,3 0 7 0,0 0-17 0,0 0 8 0,2-3-14 15,2 1 0-15,0-4-2 0,0-8 0 0,1-1 10 16,1-3-12-16,-2-6 6 0,-2-17-10 0,4 25 12 15,-4-25 10-15,2 16 58 16,-2-16-3-16,0 0-21 0,0 0-13 0,0 0 4 0,10-15 37 16,-8-2-5-16,-2-7-15 0,0-4 14 15,0-10-36-15,2 0 6 0,-1-2-36 0,1 0 22 16,2 3-31-16,0 2 23 0,-2 8-32 0,3 4 26 16,0 2-32-16,-1 4 7 0,1 3-8 0,2 3 1 15,-7 11 2-15,20-12-1 0,-20 12 26 0,27 5-28 16,-8 8 28-16,4 6 0 0,2 4-6 0,-3 7-25 15,1 1 27-15,2 11-24 0,-9-7 2 0,1 2 3 16,-3 1 4-16,-1-3-6 0,-2-2 10 16,-1-2-12-16,-4-7 15 0,-1-4-9 15,-1-3 3-15,-2-3 9 0,-2-14 35 0,4 21 30 16,-4-21-1-16,0 0-21 0,0 0-9 0,-8 11-7 16,8-11 14-16,-11-10 25 0,-1-2-44 0,4-4 24 15,1-4-13-15,0-4-8 0,2-2-9 0,3-10-1 16,4-1-10-16,3-2 1 0,4-1-10 0,0 0 0 15,3 4-1-15,1 1-3 0,3 4 1 0,-1 2-1 16,1 4 3-16,-5 6-7 0,2 5 4 0,1 0-8 16,-1 6 0-16,1 0 0 0,-14 8-2 15,27-3 2-15,-11 7 8 0,2 4 22 0,1 4-33 16,0 5 30-16,1 7-30 0,-4 1 30 16,0 5-29-16,-5 2 31 0,-2 2-30 0,-1 2 4 15,-2 0 8-15,-2 2-4 0,-2-2 6 0,-2-6-32 16,0-1 32-16,-2 0-36 0,2-3-30 0,-2-3-30 15,2-5-96-15,0-18-77 0,0 25-37 0,0-25-54 16,8 12-16-16,-8-12-647 0,0 0-757 0</inkml:trace>
  <inkml:trace contextRef="#ctx0" brushRef="#br0" timeOffset="70171.61">26881 2796 624 0,'5'-14'650'0,"-5"14"-158"0,0 0-110 0,0 0-86 15,4-15-71-15,-4 15-56 0,0 0-34 0,0 0-33 16,0 0-15-16,-5 21-21 0,5-21-5 15,-8 31 28-15,4-9 6 0,-2 0-27 0,0 0-15 16,4 0-9-16,-1-2 1 0,3-2-21 0,3 0 6 16,1-4-47-16,5 0-42 0,-2-4-96 0,-7-10-15 15,23 6-81-15,-23-6-650 0,28-6-537 0</inkml:trace>
  <inkml:trace contextRef="#ctx0" brushRef="#br0" timeOffset="70551.2">26858 2541 996 0,'-15'-14'497'16,"15"14"-154"-16,0 0-65 0,-9-10-56 0,9 10-48 16,0 0-45-16,0 0-28 0,16 15-14 0,-5-2-21 15,3 5-19-15,3 4-2 0,1 4 15 0,-4 2 18 16,2 3-15-16,-5 1-4 16,0-1-17-16,0-1-4 0,-4-1-9 0,-1-7-7 15,-1 0-3-15,0-5-2 0,-3 0 1 0,-2-17 50 16,3 24 32-16,-3-24 28 0,0 16 22 0,0-16 13 15,0 0-19-15,-3 16-7 0,3-16-20 0,0 0-18 16,0 0 13-16,0 0-33 0,0 0-10 0,-16-13-18 16,16 13-10-16,-4-19-9 0,4 19-7 0,2-27 24 15,0 10-41-15,5-2 30 0,0 1-38 0,0 1 26 16,1 1-38-16,-1 5 33 0,5-1-36 16,-4 1 29-16,5 4-32 0,-1 1 34 0,3 2-38 15,-15 4 42-15,28-2-43 0,-10 4 34 0,-1 5-35 16,2 1 36-16,-2 2-34 0,2 3 42 15,-3 0-41-15,-1 2 9 0,-1 2-3 0,-3-1 5 16,0 2 1-16,-5 0 2 0,2 1 3 0,-6-4-45 16,-2-15-40-16,4 27-70 0,-4-27-80 0,0 20-54 15,0-20-48-15,0 0-131 0,-4 18-491 0,4-18-652 16</inkml:trace>
  <inkml:trace contextRef="#ctx0" brushRef="#br0" timeOffset="70727.75">27379 2833 999 0,'0'0'567'0,"5"-13"-126"0,-5 13-94 0,0 0-75 0,5-12-80 16,-5 12-44-16,0 0-34 0,0 0-23 16,0 0-19-16,0 0-21 0,0 0 0 0,0 0-17 15,9 19-1-15,-9-19-10 0,2 26 1 0,-2-6-4 16,2 3 16-16,1 1-3 0,3 0 11 16,1-1-25-16,4-2-3 0,1-2-9 0,2-3-42 0,3-4-58 15,4-3-68-15,-5-7-3 0,-16-2-87 16,30-2-610-16,-12-6-462 0</inkml:trace>
  <inkml:trace contextRef="#ctx0" brushRef="#br0" timeOffset="71107.7">27493 2629 723 0,'-12'-21'455'0,"1"5"-54"0,4 3-116 16,7 13-51-16,-12-17-72 0,12 17-29 0,-6-11-28 16,6 11-23-16,0 0-41 0,0 0 9 0,0 0-21 15,9 12-7-15,2 3-5 0,2 3 3 16,3 7-3-16,0 0 7 0,2 2-14 0,0-2 22 15,0 3 7-15,-5-3 44 0,1 0 8 0,-3-5-22 16,-1-2-1-16,-4-2-13 0,1-2 22 16,-7-14 25-16,8 17 53 0,-8-17 23 0,5 12 60 0,-5-12-50 15,0 0-47-15,0 0-25 0,0 0 43 0,0 0-42 16,0 0-7-16,0 0 20 0,-14-6-51 16,14 6 10-16,-11-19-37 0,11 19 24 0,-9-21-30 15,9 21 11-15,-5-23-29 0,5 23 8 0,0-19-29 0,0 19 16 16,3-18-26-16,-3 18 24 15,11-16-33-15,-11 16 22 0,20-10-25 0,-20 10 30 16,23-3-30-16,-4 6 24 0,0 2-26 0,4 3 25 16,-1 2-24-16,2 4 28 0,-1 3-22 0,0 1-5 15,-1 1 10-15,-4 1-5 0,0 1 2 0,-5-2 3 16,-1 0-29-16,-3 0 38 0,1 1-31 0,-2-1 35 16,-4-3-23-16,-1-1-23 0,-3-15-68 0,4 24-39 15,-4-24-47-15,0 0-38 0,2 21-86 0,-2-21-1 16,0 0-85-16,0 0-630 0,0 0-775 0</inkml:trace>
  <inkml:trace contextRef="#ctx0" brushRef="#br0" timeOffset="71483.86">28150 2706 712 0,'0'0'659'0,"0"-24"-122"16,0 24-74-16,-7-21-99 0,7 21-90 0,-12-17-51 16,12 17-53-16,-19-11-36 0,19 11-26 0,-29 3-26 15,6 3-16-15,2 4-11 0,-2 4-15 0,0 2-2 16,3 4-14-16,4 1-4 0,5 0-4 0,4-1-2 15,3 1-19-15,5-4 11 0,4 4-13 0,2-3 13 16,6-3-13-16,2-2 0 0,0-3 2 16,5-1 17-16,-5-6-17 0,-15-3 13 0,29 3-4 15,-29-3 26-15,30-6 10 0,-17 0 27 0,1-2 13 16,-3-2 13-16,-2 0 2 0,0-2-2 16,-2-1-17-16,-1 1 4 0,-1-2-28 0,-5 14 35 15,8-21-42-15,-8 21 20 0,4-16-48 0,-4 16 21 16,0 0-44-16,4-15 28 0,-4 15-35 0,0 0 37 15,0 0-29-15,13 7 28 0,-13-7-41 0,16 28 31 16,-9-6-33-16,3 6-12 0,0 5-6 16,-3 3 1-16,0 5-4 0,-1 7 22 15,2 8 2-15,-2 3 6 0,-4-10 30 0,2 0-32 0,-3-4 4 16,-3-2 1-16,-3-3 12 0,0-4-5 0,-9 0 1 16,-5-5 4-16,-6-2 0 0,-14 0-17 0,-4-4 21 15,-3-7-61-15,1-7-89 0,-2-7-178 16,1-7-100-16,0-5-696 0,-8-8-864 0</inkml:trace>
  <inkml:trace contextRef="#ctx0" brushRef="#br0" timeOffset="74435.2">23677 852 12 0,'0'0'590'0,"0"0"-210"0,-2-18-86 16,2 18-51-16,0 0-46 0,0 0-24 0,0 0-12 16,0-18-11-16,0 18-13 0,0 0-9 0,0 0-21 15,0 0-14-15,0 0-23 0,0 0-11 0,3-17-13 16,-3 17-9-16,0 0-6 0,0 0-9 16,0 0-4-16,0 0-2 0,0 0-6 15,0 0-4-15,0 0 13 0,0 0 0 0,0 0 15 16,-1 27 4-16,-1-7-6 0,0 8-3 0,-4 9-6 15,1 2-8-15,-1 3-1 0,1 1 0 0,-2 1 5 16,2-2-9-16,-1 3-6 0,1-4 10 0,2 0-4 16,0-2-8-16,1-3-55 0,1 2-31 0,1-1-5 15,-1-1-34-15,1-6 21 0,0 0-56 0,1-5-123 16,0-3-423-16,2-5-232 0</inkml:trace>
  <inkml:trace contextRef="#ctx0" brushRef="#br0" timeOffset="75345.57">23704 620 74 0,'1'-19'513'0,"0"-5"-171"0,2 3-88 15,0 4-33-15,0-1-35 0,0 5-16 16,-3 13-10-16,5-21-20 0,-5 21-24 16,4-18-22-16,-4 18-13 0,6-14-28 0,-6 14-4 15,0 0-12-15,4-13-7 0,-4 13-6 0,0 0-6 16,0 0-3-16,0 0-6 0,5-15 6 0,-5 15-10 16,0 0-4-16,0 0 7 0,0 0-7 0,0 0 1 15,0 0 0-15,0 0 0 0,0 0 0 0,0 0 0 16,0 0 6-16,4-14-7 0,-4 14-4 0,0 0 4 15,0 0 1-15,0 0-2 0,0 0 2 0,0 0-1 16,0 0 0-16,0 0 4 0,0 0-5 0,0 0-5 16,0 0 3-16,0 0 4 0,0 0-2 0,0 0 0 15,0 0 1-15,0 0 0 0,0 0 0 16,0 0 1-16,0 0 5 0,0 0-5 16,0 0-6-16,0 0 8 0,0 0 5 0,0 0 2 15,0 0-2-15,0 0 1 0,0 0-3 0,0 0 7 16,0 0-13-16,0 0 1 0,0 0 1 0,0 0 0 15,0 0 0-15,0 0-1 0,0 0 1 0,0 0 11 16,0 0 37-16,0 0 40 0,0 0 7 0,0 0 5 16,0 0-1-16,0 0-11 0,0 0-17 0,0 0-11 15,0 0 10-15,0 0 9 0,0 0-12 0,0 0-16 16,0 0-10-16,0 0-7 0,0 0-12 16,0 0 3-16,0 0-10 0,0 0-4 0,0 0-2 15,0 0-3-15,0 0 3 0,0 0-5 0,0 0-3 16,0 0 0-16,0 0 2 0,0 0-3 15,0 0-2-15,0 0 2 0,0 0-1 0,0 0 3 16,0 0-4-16,0 0 1 0,0 0-1 0,0 0 0 16,0 0 4-16,0 0-3 0,0 0-2 0,0 0-1 15,0 0-2-15,0 0 3 0,0 0 4 0,0 0-4 16,0 0-1-16,0 0 0 0,0 0 1 0,0 0 4 16,0 0-6-16,0 0 0 0,0 0 0 15,0 0 11-15,0 0-14 0,0 0 5 0,0 0-5 0,0 0 1 16,0 0-1-16,0 0 4 0,0 0-5 0,0 0 1 15,0 0-2-15,0 0 3 0,0 0 3 16,0 0-2-16,0 0 0 0,0 0 3 16,18 0-3-16,-18 0 15 0,18 6-16 0,-18-6 2 15,25 8 1-15,-8-2-1 0,1 1 1 0,2 3 5 16,2 1-4-16,2 3 0 0,0 3 1 0,2 1 4 16,-1 3-6-16,0 3 1 0,-3 2-1 0,2 4 36 15,-1 1-40-15,-3 2 41 0,-1 0-51 0,0 3 42 16,-4-2-45-16,1 1 42 0,-4 0-39 0,-1 0 36 15,-1 1-40-15,-3-1 40 0,-2-1-38 0,-2-1 39 16,-1-3-34-16,-4-2-1 0,-2 0 5 0,-3 3 6 16,-6-2 2-16,-2-1-2 0,-6-2 0 15,-2-1-8-15,-6 0 13 0,-3-2-6 16,-10 3 8-16,-3-1-12 0,-1-1 12 0,-2-4-8 16,0-1 9-16,8-6-51 0,3-1-46 0,0-5-49 15,11-1-73-15,3-1-1 0,23-5-92 0,-26-2-561 16,26 2-470-16</inkml:trace>
  <inkml:trace contextRef="#ctx0" brushRef="#br0" timeOffset="75982.64">24447 1221 1197 0,'0'0'597'0,"0"0"-142"0,0 0-97 0,0 0-100 15,6-14-51-15,-6 14-40 0,0 0-21 0,0 0-1 16,0-18-27-16,0 18-22 0,0 0 27 0,-2-15-58 16,2 15 27-16,0 0-58 0,0 0 33 0,-9-14-56 15,9 14 32-15,0 0-45 0,0 0 28 0,-22 1-42 16,22-1 42-16,-24 12-45 0,10-1 2 0,0 0 1 16,1 2 1-16,0-1 2 0,4 0 15 15,1 0-9-15,2-2-4 0,6-10-1 0,-10 20 0 0,10-20 5 16,-5 16-8-16,5-16 5 0,0 0 0 15,2 18 2-15,-2-18-11 0,0 0 16 0,19 9 6 16,-19-9-5-16,25-2 3 0,-10-1-1 16,2-2 4-16,2-1-2 0,-4-1 0 0,-2 1 1 15,0 0 1-15,-13 6 22 0,20-11-24 0,-20 11 0 16,13-7 14-16,-13 7-9 0,0 0-4 0,16-6-5 16,-16 6-2-16,0 0-5 0,0 0-4 0,0 0 8 15,0 0-4-15,15 3 3 0,-15-3 1 16,0 0 4-16,6 21 1 0,-6-21-16 0,6 19 14 0,-6-19-12 15,8 20 14-15,-8-20-13 0,13 18 16 0,-13-18-16 16,14 16-1-16,-14-16 3 0,22 8 16 0,-22-8-13 16,31-5 12-16,-9-2 22 0,6-6-28 0,-3-2 1 15,1-1 0-15,-1-4 15 16,-4 0-14-16,-2-3 43 0,-3-2-50 0,-3-3 40 16,-4 0-45-16,-2-3 42 0,-3 4-47 0,-3-1 46 15,-2 3-44-15,-1-2 49 0,-2 2-28 0,1 2 73 16,-3 1-59-16,3 2 38 0,-2 5-55 0,5 15 41 15,-6-24-55-15,6 24 37 0,-5-14-50 0,5 14 44 16,0 0-47-16,0 0 48 0,0 0-48 0,0 0 49 16,0 0-46-16,1 38 46 0,1-12-47 0,1 9 49 15,0 0-37-15,2 1-4 0,-3 1 3 0,4-1 9 16,-2-2-2-16,2 1 1 0,0-2-15 16,0-1 24-16,-1-5-20 0,3-3 17 0,0-3-23 15,1-2-60-15,1-7-87 0,1-3-106 0,-11-9-4 16,17 0-168-16,-17 0-417 0,21-11-469 15</inkml:trace>
  <inkml:trace contextRef="#ctx0" brushRef="#br0" timeOffset="76123.84">24700 1025 1006 0,'-17'-11'478'0,"17"11"-132"16,0 0-67-16,0 0-64 0,0 0-44 0,0 0-38 15,22-9 2-15,0 9-62 0,10 1 26 0,10 1-56 16,2 1 33-16,4 0-167 15,-2 3-70-15,-4 1-247 0,1 3-300 0,-2 1-232 16</inkml:trace>
  <inkml:trace contextRef="#ctx0" brushRef="#br0" timeOffset="76517.59">25372 1317 599 0,'0'0'455'15,"0"0"-106"-15,-7-16-35 0,7 16-26 16,-5-16-24-16,5 16 12 0,-6-18-37 0,6 18-26 16,-7-21-13-16,7 21-17 0,-13-18-25 0,13 18 15 15,-12-15-52-15,12 15 40 0,-15-15-85 16,15 15 23-16,-23-12-61 0,23 12 29 0,-25-5-56 16,25 5 37-16,-34 2-51 0,12 3 42 0,2 1-54 15,-2 1 6-15,3 1 0 0,0 2 6 0,2 1-2 16,2 0-2-16,4-1 0 0,4 2 1 0,7-12-1 15,-9 20 1-15,9-20 8 0,1 19-23 0,-1-19 21 16,14 19-14-16,-1-10 16 0,1-2-21 0,3-2 27 16,0-2-19-16,0 0 19 0,0-1-14 15,-17-2 15-15,29 1-20 0,-29-1 23 0,20 1-17 16,-20-1 18-16,17 1-18 0,-17-1 18 0,0 0-18 16,17 2 16-16,-17-2-21 0,0 0 23 0,0 0-30 15,17 5 18-15,-17-5-16 0,0 0 22 0,10 13-21 16,-10-13 21-16,9 19-17 0,-9-19 11 15,10 21-109-15,-4-8-74 0,0 0-70 0,-1 0-62 16,-5-13-153-16,14 17-390 0,-14-17-455 0</inkml:trace>
  <inkml:trace contextRef="#ctx0" brushRef="#br0" timeOffset="77443.28">26587 937 304 0,'2'-16'575'16,"0"0"-140"-16,-2 16-64 0,-2-28-50 0,-3 13-24 15,1-1-28-15,-5 3-57 0,-2-1-9 0,0 0-43 16,-5 4-31-16,-4 2-18 0,-3 3-28 0,-2 3-22 15,-2 2-13-15,-8 5-11 0,1 2 25 0,-2 4-44 16,2 3 27-16,1 2-44 0,3 0 33 0,4 4-39 16,5-1 31-16,3 1-40 0,5-1 36 15,6 0-39-15,1 2 43 0,5-3-46 0,4-1 38 16,3 4-40-16,4-4 12 0,3 0 1 0,2-3-1 16,3-2 2-16,1-3 1 0,1-1 3 15,0-3 4-15,-5-2 1 0,2 0 1 0,-17-3 38 0,24 4-22 16,-24-4 71-16,0 0-30 0,22 2 36 15,-22-2-54-15,0 0-3 0,0 0-9 0,0 0-4 16,0 0-14-16,0 0-4 0,-15 9 1 0,-6 0-6 16,-8 2-1-16,-4 4 0 0,1 1-3 0,-2 1-2 15,5 0 6-15,0-1-9 0,7 2-1 0,2 1-4 16,6-3-1-16,5 0-9 0,7 1 12 0,2-17-13 16,6 29 15-16,6-14-14 0,3-2 14 15,12 0-33-15,5-4 16 0,2-2-5 0,4-4 23 16,5-3-17-16,-1-4 13 0,1 0-6 15,-5-2 12-15,0-1-9 0,-2-1 13 0,-3-1 1 16,-8 2 1-16,-2 0 6 0,-6-1-3 0,0 1 3 16,-6-1 0-16,-11 8-1 0,14-10 2 0,-14 10 2 15,0 0-9-15,0 0-2 0,6-12-1 0,-6 12-3 16,0 0-2-16,-18 2 1 0,18-2 1 0,-20 8 2 16,20-8-5-16,-16 14-10 0,16-14 9 0,-13 17-16 15,13-17-5-15,-6 17-9 0,6-17 11 16,0 0-6-16,4 20 13 0,-4-20-4 0,9 8 16 15,-9-8-7-15,0 0 15 0,22 1-8 0,-22-1 14 16,13-6 6-16,-13 6 30 0,16-13 25 0,-16 13 12 16,13-20 7-16,-13 20-5 0,7-23-14 15,-7 23 38-15,4-28-19 0,0 13-18 0,-4 15-6 16,4-26-21-16,-4 26-9 0,6-23-9 0,-6 23 33 16,7-19-55-16,-7 19-4 0,18-15 0 0,-7 9 42 15,7 3-41-15,-18 3 38 0,34 1-54 0,-14 4 4 16,2 2 1-16,1 2 0 0,-2 1 1 0,0 7 0 15,2-2 4-15,-8-1-35 0,-1 2 9 16,-3 2-8-16,-1 0 18 0,-4 1-12 0,-3-4 20 16,-3-15-13-16,-3 30 21 0,-3-14 1 0,-1 0-42 15,-4-1-42-15,2-3-56 0,-1-2-77 0,10-10-11 16,-11 13-55-16,11-13-45 0,0 0-139 16,-10 9-237-16,10-9-238 0</inkml:trace>
  <inkml:trace contextRef="#ctx0" brushRef="#br0" timeOffset="78407.77">27162 1248 697 0,'6'-12'511'0,"-1"-3"-79"16,-5 15-42-16,4-20-34 0,-4 20-45 0,0-21 2 15,0 21-82-15,-6-19 1 0,6 19-73 0,-11-17 8 16,11 17-77-16,-17-12 22 0,17 12-64 0,-21-5 29 16,21 5-58-16,-23 4 40 0,9 2-58 0,1 1 44 15,2 2-52-15,-3 3 37 0,5 0-45 0,3 1 0 16,1-1 1-16,5-12 10 0,-5 22-7 0,5-22 3 15,0 20 5-15,0-20-2 0,6 14-3 16,-6-14-1-16,0 0 0 0,8 18 2 16,-8-18 14-16,0 0-6 0,7 9 3 0,-7-9 0 15,0 0 3-15,0 0-1 0,0 0-1 0,0 0 1 16,0 0-2-16,0 0 5 0,0 0-4 0,0 0-4 16,0 0 2-16,0 0-6 0,0 0-1 0,14-6-2 15,-14 6 0-15,0 0 6 0,0 0-8 0,0 0 0 16,0 0 4-16,0 0-4 0,0 0 0 0,0 0 1 15,0 0 0-15,0 0-1 0,0 0 6 0,0 0-5 16,0 0 0-16,0 0 2 0,0 0 3 0,0 0-1 16,0 0 0-16,0 0 1 15,0 0 0-15,4 15 6 0,-4-15-6 0,0 0-1 16,0 0 4-16,0 0-3 0,5 17 2 0,-5-17-1 16,0 0 1-16,0 0 5 0,0 0-4 0,0 0-1 15,0 0 2-15,2 15 2 0,-2-15-3 0,0 0 1 16,0 0-1-16,0 0-1 0,0 0 7 0,0 0-10 15,0 0 1-15,0 0 2 0,0 0-5 0,0 0 2 16,8 11 0-16,-8-11 0 0,0 0 8 0,0 0-9 16,0 0 3-16,0 0 0 0,0 0 2 0,0 0-2 15,0 0 1-15,17 1 0 0,-17-1 0 16,0 0 8-16,15-4-8 0,-15 4 0 0,14-7 4 16,-14 7-3-16,19-13 1 0,-9 6 2 15,1-2-2-15,-2-1 13 0,5-1 9 0,-6 1 36 16,1-2 20-16,-9 12 9 0,12-17 15 0,-12 17-8 15,9-19-18-15,-9 19-11 0,6-17-7 0,-6 17-7 16,4-16-20-16,-4 16 0 0,0 0-9 0,2-19-2 16,-2 19-7-16,0 0-2 0,0 0-1 0,-4-18-8 15,4 18-1-15,0 0-6 0,0 0-4 0,-17-5 2 16,17 5 1-16,-19 4-1 0,19-4 0 16,-20 9 4-16,20-9-16 0,-19 10 16 0,19-10-5 15,-15 12-2-15,15-12 0 0,-11 13 1 0,11-13 0 16,-8 13 1-16,8-13 5 0,0 0-5 0,-2 16 5 15,2-16-32-15,0 0 34 0,8 18-29 16,-8-18 34-16,0 0-30 0,11 12 33 0,-11-12-21 16,0 0 22-16,17 7-27 0,-17-7 30 0,0 0-28 15,15 4 31-15,-15-4-30 0,0 0 29 0,0 0 8 16,18 1-12-16,-18-1 4 0,0 0-36 0,0 0 33 16,0 0-2-16,17-2-2 0,-17 2-2 15,0 0-1-15,0 0 2 0,0 0-4 0,0 0-7 16,0 0-3-16,0 0-1 0,19 3 0 0,-19-3 2 15,0 0 0-15,11 13-19 0,-11-13 24 0,16 22-25 16,-8-6 29-16,-1 4-26 0,3 1 33 0,1 7-30 16,-1 3 31-16,0 6-22 0,1 5 20 0,-2 2 5 15,-2-1-9-15,0 2 1 0,-3-1-2 16,-2 0 0-16,1-1 0 0,-3-4 1 0,-3-2-20 16,3-7 31-16,-6-5-35 0,-1 0 35 0,-4 0-30 15,-3-2 34-15,-2-7-33 0,-1-1 32 16,-4-4-22-16,0-2 19 0,0-4-43 0,2-3-13 15,-1-4-67-15,2-2-39 0,0-6-72 0,3-3-51 16,3-2-10-16,5-5-35 0,5-5-35 0,2-3-566 16,9-5-559-16</inkml:trace>
  <inkml:trace contextRef="#ctx0" brushRef="#br0" timeOffset="78579.27">27434 1464 409 0,'11'-9'609'0,"-2"0"-110"15,-9 9-51-15,14-16-69 0,-14 16-45 16,8-11-61-16,-8 11-33 0,0 0-45 15,7-12-42-15,-7 12-30 0,0 0-30 0,0 0-23 16,0 0-15-16,0 0-10 0,0 0-1 0,0 0-15 16,5 21-5-16,-8-5-4 0,1 1-7 0,2-17-5 15,0 31-1-15,2-15-5 0,-2-16-46 0,5 27-57 16,-5-27-49-16,9 20-58 0,-9-20-31 0,15 10-4 16,-15-10-53-16,0 0-529 0,27-4-395 0</inkml:trace>
  <inkml:trace contextRef="#ctx0" brushRef="#br0" timeOffset="78938.57">27537 1192 769 0,'0'0'418'0,"-11"-17"-132"0,11 17-85 0,0 0-51 0,-10-12-14 0,10 12-46 16,0 0-10-16,0 0-24 0,0 0-6 0,6 25-17 16,2-6-5-16,1 0-5 0,1 1-4 0,3 5-4 15,2-1 20-15,-1 1-25 0,1 0 29 0,-3-6-41 16,-3-1 1-16,1-4 0 0,-2-1 3 15,-8-13 6-15,11 18 105 0,-11-18 72 0,7 12-2 16,-7-12-25-16,0 0-29 0,0 0 15 16,0 0-9-16,0 0 13 0,0 0-39 0,0 0 43 0,-5-19-12 15,5 19-23-15,-6-22-20 0,6 22-21 16,-1-25-7-16,1 25-11 0,1-27-25 0,-1 27-4 16,4-23-10-16,-4 23 37 0,11-22-52 0,-1 12 34 15,0 2-41-15,2 2 32 0,-12 6-45 0,27-6 0 16,-27 6 4-16,31 4-1 0,-13 2 2 0,1 1 0 15,-2 4 20-15,1 1-21 0,-4 3 3 16,1 1-21-16,-3 0 32 0,-2 3-26 0,0-1 28 16,-3 2 0-16,-1 1-3 0,-2 1 9 0,-2 0-7 15,-2-2-6-15,0-3-98 0,0-17-100 0,0 27-102 16,0-27-39-16,-2 16-37 0,2-16-555 0,0 0-598 16</inkml:trace>
  <inkml:trace contextRef="#ctx0" brushRef="#br0" timeOffset="79895.81">27995 1449 472 0,'0'0'726'16,"5"-13"-180"-16,-5 13-124 0,0 0-98 0,0 0-77 15,0 0-64-15,0 0-33 0,0 0-37 0,8-10-17 16,-8 10-27-16,0 0-5 0,0 0-19 0,0 0 4 16,20-7-16-16,-20 7-2 0,24-6-1 0,-9 1-10 15,-1-1-4-15,1 0-3 0,-1 2 0 0,-1-2 3 16,-1-1 0-16,-12 7 34 0,17-12 23 0,-17 12 0 15,9-10-10-15,-9 10-12 16,0 0 33-16,7-19-52 0,-7 19 27 0,0 0-55 16,-10-17 39-16,10 17-52 0,-16-8 0 0,16 8-1 15,-24-3 7-15,24 3-1 0,-26 3-6 0,11 3-1 16,-2-2 4-16,2 6-5 0,1 1 4 0,1 0-1 16,1 3-10-16,6-1 21 0,1 1-6 0,1 2-1 15,4-16 9-15,2 29-11 0,4-14 2 0,1 0 2 16,5 1 0-16,3-3 6 0,2-2-8 0,2-1-1 15,3-1 4-15,1-1-36 0,0-4-84 0,1-2-63 16,1-1-24-16,-1-2 28 0,-4 1 17 16,-3-2 24-16,-17 2 27 0,26-4 25 0,-26 4 22 15,17-6 26-15,-17 6 20 0,0 0 46 16,12-8 40-16,-12 8 21 0,0 0 5 0,0 0-15 16,0 0-18-16,9-11-13 0,-9 11-13 0,0 0-9 15,0 0-6-15,0 0-5 0,12-10 5 0,-12 10-4 16,12-7-2-16,-12 7-2 0,22-10 0 0,-9 1 2 15,1 2 20-15,-3-1 21 0,2-2 0 0,4-1 10 16,-4 0 12-16,-1 2 3 0,-4 0 19 16,2-1 19-16,-10 10-14 0,15-14 12 0,-15 14-16 15,8-14-12-15,-8 14-6 0,0 0-16 0,4-17-14 16,-4 17-5-16,0 0-21 0,-8-13-5 0,8 13-9 16,0 0-6-16,-24-2-4 0,24 2 0 15,-28 10 2-15,13-1 2 0,-3 3-7 0,4 2 0 16,-1 1-1-16,3 2-1 0,2 0-2 0,0 1 1 15,4-1-1-15,1 0 6 0,5-17-11 0,0 26 50 16,0-26-61-16,6 26 45 0,1-14-48 0,3-1 50 16,1-3-50-16,2-2 43 0,3 0-49 15,2-3 51-15,0-1-55 0,0-3 49 0,1 0-45 16,0-2 7-16,-2-1 5 0,3 0 20 0,-20 4-14 16,28-6 4-16,-28 6 2 0,22-11 6 15,-22 11-2-15,14-6-1 0,-14 6-4 0,0 0-7 0,15-7-4 16,-15 7-9-16,0 0 5 0,0 0 7 0,13 6 3 15,-13-6 41-15,7 11-49 0,-7-11 43 16,12 15-23-16,-12-15-27 0,12 17 48 0,-12-17-46 16,13 14 44-16,-13-14-46 0,9 11 50 15,-9-11-43-15,0 0 62 0,16 8-51 16,-16-8 47-16,0 0-43 0,11-8 77 0,-11 8-33 0,7-16-5 16,-7 16-3-16,4-24 5 0,-4 24-2 0,0-28-17 15,0 10-3-15,-1 1-29 0,1-1 29 0,0 18-6 16,0-29-4-16,0 29 5 0,3-25-10 0,-3 25-1 15,9-25-4-15,-9 25-1 0,18-18 1 0,-7 11 0 16,1 2 0-16,-12 5 9 0,29-3-14 0,-29 3 0 16,32 2-38-16,-16 2 11 0,4 3 6 0,-3 1 7 15,-1 2 0-15,1 0 5 16,-7 0 9-16,1-1-5 0,-1 2 1 0,-4 1 5 16,-6-12 3-16,7 21 1 0,-7-21 2 0,0 23 1 15,0-23 12-15,-4 23-9 16,4-23-1-16,-5 17 10 15,5-17-8-15,-4 16-26 16,4-16-52-16,0 0-63 0,-6 13-120 0,6-13-39 16,0 0-16-16,0 0-149 0,0 0-323 0,-3-17-328 0</inkml:trace>
  <inkml:trace contextRef="#ctx0" brushRef="#br0" timeOffset="80259.82">29027 1146 613 0,'0'0'565'0,"2"-20"-112"0,-2 20-164 0,0 0-27 0,3-19-104 0,-3 19 17 16,0 0-91-16,0 0 24 0,0 0-68 15,4 14 40-15,-4-14-61 0,4 32 45 0,-1-8-62 16,1 1-2-16,0 1 4 0,4 6 1 0,-3-2 8 16,0-3-10-16,1-2 2 0,-2-1 7 0,0-2-12 15,0 0 0-15,0-6 2 0,-4-16 3 0,5 23 17 16,-5-23 95-16,2 18 55 0,-2-18 39 16,0 0-32-16,0 0-33 0,2 16-31 0,-2-16-23 15,0 0-18-15,0 0-14 0,0 0 36 0,-8-16-24 16,8 16-42-16,-2-19 20 0,2 19-12 0,-1-22-8 15,1 22-7-15,5-30 0 0,-1 17-3 0,2-3 47 16,0 4-74-16,1-1 41 0,2 1-47 16,1 2 41-16,-1 3-48 0,-9 7 44 0,22-11-40 15,-22 11 34-15,24-4-42 0,-24 4 41 0,27 5-43 16,-12 2 3-16,1 3 3 0,0 2 5 16,-1 2 13-16,2 10-9 0,-4-6 4 0,-2 1 2 15,-1 1-2-15,0 1 2 0,-2 1 44 0,0 2-51 16,3-4 46-16,-2 3-53 0,1-3-12 0,2-2-112 15,-1-4-44-15,2-1-122 0,0-7-30 0,-13-6-161 16,27 0-393-16,-7-4-519 0</inkml:trace>
  <inkml:trace contextRef="#ctx0" brushRef="#br0" timeOffset="80616.27">29711 1294 1131 0,'0'0'577'0,"0"-29"-175"15,0 29-44-15,-3-26-128 0,3 26-22 0,-7-20-80 16,7 20 15-16,-10-12-70 0,10 12 16 0,0 0-51 15,-20-2 22-15,20 2-48 0,-19 14 34 0,8-5-45 16,1 8 42-16,3 1-47 0,1 0-2 0,4-1 7 16,2 2-4-16,2-2 0 0,3 0 2 0,3-1-1 15,2 0 2-15,1-5-2 0,0-3 4 0,3-1 3 16,-14-7-6-16,23 7 2 0,-23-7-4 0,25-3 8 16,-25 3-10-16,25-11 13 0,-14 4 0 15,0-1-1-15,-1-2 5 0,-2 0 5 0,-8 10 1 16,14-16-3-16,-14 16-3 0,11-14 0 15,-11 14-5-15,9-10 29 0,-9 10-46 0,0 0-2 16,11-8 2-16,-11 8 2 0,0 0 0 0,14 9 5 16,-8 2 2-16,2 7 0 0,-1 2 6 0,-3 5-7 15,-2 3 1-15,-1 3-1 0,-3 8 38 0,-1 5 13 16,-2-1 49-16,-1 0-56 0,-1-2 34 0,2 0-55 16,-2-5 61-16,0-2-26 0,-2-4 5 15,2-8 5-15,-2-2-17 0,-4-4-7 0,-4-3-12 16,-6-6-133-16,-4-5-148 0,-8-6-129 0,-2-7-654 15,-11-8-782-15</inkml:trace>
  <inkml:trace contextRef="#ctx0" brushRef="#br0" timeOffset="87647.15">30286 1513 334 0,'-21'11'345'0,"21"-11"-184"16,-17 10 43-16,17-10-127 0,-12 16 80 0,12-16-125 15,-11 23 88-15,5-8-117 0,0 4 69 16,-1 3-86-16,-1 2 83 0,-1 5-156 0,-1-1 30 16,-1-1-364-16,2 0 172 0</inkml:trace>
  <inkml:trace contextRef="#ctx0" brushRef="#br0" timeOffset="95426.98">19321 2232 112 0,'0'0'443'0,"0"0"-102"16,0 0-124-16,0 0 5 0,0 0-84 0,7-12 18 15,-7 12-70-15,0 0 41 0,0 0-55 0,0 0 37 16,5-15-49-16,-5 15 39 0,0 0-52 0,3-15 24 16,-3 15-47-16,0 0 33 0,3-19-31 0,-3 19 11 15,2-15-31-15,-2 15 21 0,3-18-28 0,-3 18 3 16,2-19-1-16,-2 19-2 0,2-24 13 16,-2 24 6-16,2-24-1 0,-2 24 10 0,1-26-1 15,-1 26 0-15,-1-26-11 0,1 26-7 16,-2-29 0-16,0 14 1 0,-2-2-1 0,1 3 0 15,-2-3-1-15,-1-2-4 0,-2 1 2 0,0-1-1 16,-1 3 22-16,-1-2-29 0,-1 0 0 0,0 0-2 16,-2 0 1-16,-4-7 8 0,-2-1 4 0,0-1-3 15,-1-1-2-15,-1 2-1 0,1-1 0 0,-2-1 13 16,-2 2-16-16,1-2 16 0,-1 2-20 0,-1-1 5 16,0 2-6-16,-2 1 1 0,1 1 0 0,0 0 1 15,2 0 1-15,-1 4 0 0,-1-1-1 16,2 1 2-16,0 1-2 0,2 0 7 0,-1 3-11 0,-1-1 2 15,2 1 1-15,3 3 4 0,-4-4 0 16,2 5 33-16,1 0-40 0,-1 0 33 0,-1 1-39 16,1-1 36-16,-2 1-37 0,0 1 41 15,-1 0-44-15,1 1 38 0,-2 1-36 0,-1 0 30 16,-1 2-38-16,0-1 38 0,-1 2-34 0,0 1 34 16,-1 2-33-16,3-1 32 0,-2 2-31 0,-1 1 38 15,2 2-39-15,-2 0 29 0,2 1-24 0,-1 2 26 16,-2 1-34-16,-2 2 39 0,2 0-34 0,0 1 3 15,0 1 1-15,1 0 2 0,0 1 4 0,1 0 2 16,1 0 6-16,-1 2-4 0,0-2-6 0,-1 2 4 16,2 2 4-16,-1-1 0 0,0-1 3 15,1 1-3-15,1 1-1 0,-1 0 18 0,3 0-18 16,0 0 0-16,1 1 5 0,0 0 11 0,3-1-27 16,-2 2 4-16,1 0 8 0,2-1 0 0,-1 1-1 15,2 1 0-15,-1-1 1 0,2-2 1 16,-1 2 0-16,3-1 0 0,1-1 3 0,-3 5 1 15,3-3-3-15,-3 4-7 0,2 0 5 0,-1 0 0 16,1 0 1-16,-1 0 0 0,2 0-1 0,1-1 2 16,0 1-1-16,0 1 0 0,2-2 5 0,-1 4-1 15,2-3-4-15,1 0 8 0,1 0-10 16,0 0 17-16,-1 0-23 0,2 0 24 0,0 0-21 0,0 0 18 16,-1 0-4-16,2-1 1 0,0 1-5 15,0-2-2-15,1 3 36 0,-2-2-39 0,2 2-8 16,0 1 10-16,-1-1 0 0,1 1-1 0,1 0 0 15,-3 1 1-15,3 1 7 0,-1 0-5 0,1-1-6 16,0 1 0-16,1 0-1 0,1-1 1 0,0-1-1 16,1 0-2-16,0-1 1 0,1-2 7 0,1 2-7 15,0 1 5-15,0-2 8 0,2 0-5 0,-1 0-2 16,0 0 1-16,1-1-1 0,-1 1 0 16,2 0 1-16,0 1 39 0,-1-1-52 0,2 0 40 15,-1 1-38-15,1-1 39 0,-1 0-52 0,2 0 55 16,0 0-47-16,1-1 44 0,1 2-6 0,0-3-47 15,0 3 48-15,2-3-51 0,0 0 43 0,1-2-41 16,1 3 48-16,-1-2-54 0,6 3 45 16,-4-4-35-16,4 3 39 0,0-1-49 0,-2-2 54 15,2 1-43-15,2 0 46 0,-1 2-48 0,2-2 46 16,-1 0-47-16,-1-1 47 0,2 0-47 0,-4-3 46 16,2 0-48-16,0 0 46 0,3 1-47 0,1 0 50 15,0-1-59-15,-2-4 62 0,1 0-50 0,2 0 49 16,0-1-48-16,0-2 50 0,6 2-51 0,-4-2 44 15,1-2-46-15,1-1 47 0,5 3-46 0,-5-3 48 16,2-1-46-16,-1-1 35 0,0 0-34 16,1-1 43-16,1 0-57 0,1 0 53 0,-1 0-38 0,1-1 46 15,-1 0-50-15,0-1 47 0,1 0-49 16,-2 1 50-16,0-2-47 0,-1-1 44 16,0 1-36-16,-1-2 28 0,0 0-35 0,0 0 45 15,-2-1-58-15,2 0 59 0,-2-3-45 0,1 1 45 16,0 1-48-16,5-4 48 0,-6 3-47 0,-2-3 47 15,1 1-46-15,-1-2 44 0,0 0-46 0,4-1 38 16,-6 1-37-16,4-2 49 0,1 0-60 0,-5 2 54 16,0-3-36-16,-1 4 40 0,0-2-43 0,-1-1 45 15,0 2-46-15,-2 0 47 0,1 0-47 0,-2-3 46 16,1 4-45-16,0-2 44 0,-3-1-40 0,0 1 32 16,2 0-34-16,-1 0 41 0,0 0-53 15,-1 0 44-15,1-2-32 0,-3 5 42 0,1-3-45 0,-1 1 43 16,3-1-43-16,-4 1 42 0,1 2-43 15,0-3 39-15,0 3-39 0,-1-3 44 0,1 2-40 16,-1-1 30-16,1 0-33 0,-2 2 35 0,1 0-42 16,-1-2 55-16,0 2-29 0,-10 8 45 0,18-15-41 15,-9 6 31-15,1 1-40 0,-1-1 26 16,1 1-28-16,0-1 1 0,-1-1 6 0,1 0-2 16,-1 1-1-16,0-1-7 0,1-1 8 0,-1 0 1 15,0-2-4-15,3 0 2 0,-2-1 2 0,0-1-1 16,-1 4-1-16,0-3-4 0,0 2 9 15,-2-1 46-15,2 0-1 0,-1 0-10 0,-1 0-2 16,0 0-15-16,1-1 3 0,-2 0-7 0,0 0 2 16,1-3-10-16,-2 1 4 0,1 0-10 0,-1 1 5 15,1-4-6-15,-1 1 13 0,0-2-13 0,-1 1 1 16,2-1-9-16,-2-1 10 0,1 0-7 0,-1 0 3 16,0 0-4-16,1-1 4 0,-1 0-5 0,1 2 1 15,-2-3-2-15,1 4 3 0,-1 0 2 0,0 1-3 16,-2-1 12-16,1 2-4 0,-1 1 47 0,0-1-14 15,0-1 0-15,-2 1-4 0,1 0-8 0,-2-1-6 16,0-1-4-16,1 0-3 0,-2-2-3 0,0 0-2 16,-1 0-2-16,0 1-1 0,-1 0-1 0,1 0 33 15,-2 0-38-15,3 4 34 0,-2 0-40 0,1 1 36 16,-3 0-41-16,2 1 37 0,0-2-43 16,-1 2 38-16,0 1-33 0,1 0 33 0,-3-2-35 15,0 2 35-15,-1-2-37 0,-1 0 38 0,0 0-39 16,-1 2 39-16,-2-1-41 0,-1 0 41 0,-1 1-40 15,-1-2 37-15,-2 3-35 0,-1-1 34 0,-2 1-41 16,-3-1 18-16,3 3-63 0,-6-1 2 16,4 1-74-16,-2 3-27 0,1 0-9 0,2 1-7 15,-2 1-3-15,1 3-109 0,0-2-102 0,5 2-184 16,18 2-119-16</inkml:trace>
  <inkml:trace contextRef="#ctx0" brushRef="#br0" timeOffset="97910.88">24779 2104 197 0,'0'0'417'0,"-7"-15"-138"0,7 15-62 0,-7-14-30 16,7 14-33-16,-8-17-24 0,8 17-25 0,-9-19-13 16,9 19-10-16,-12-19-10 0,12 19-14 15,-13-21-7-15,4 10-8 0,0 0 1 0,0 1-2 16,0 0-6-16,-3-1-3 0,-1 0-12 0,-1 0-4 15,1 0-4-15,-3 2-9 0,1-1 3 0,1 3 2 16,1-2-7-16,-1 2 4 0,-1 0-5 0,1 1 1 16,-2 0-1-16,3-1 1 0,-4 1-4 15,3 0-4-15,-2 0 10 0,0 0-2 0,-3 2-8 16,-1-2 6-16,1 0-8 0,-2 2 8 0,-1-1-8 16,1 3 2-16,-4-2 0 0,1 2 6 15,-1 0-11-15,-1 1 13 0,2 0-11 0,-3 2 6 16,1-1-5-16,0 3 6 0,0-1-6 0,0 2 17 15,1 0-17-15,-1 0 20 0,1 1-22 0,0 1 16 16,1 0-4-16,0 1-2 0,1 0 4 0,0 1 0 16,0 1-3-16,2-1 0 0,0 1-1 0,-2 1-1 15,3 1 1-15,-6 3-1 16,1 0-1-16,1 0 0 0,-1 2-4 0,2 1 8 0,-2-1-2 16,2 0 0-16,-2 1 1 0,2-1-1 0,0 1 0 15,0 1-3-15,0-1 3 0,2-1-6 0,-2 1 2 16,1-2 46-16,3-1-48 0,2-1 42 0,-2 1-47 15,2 0 42-15,-1-1-49 0,1 3 47 16,0-2-54-16,1 1 53 0,-1 1-46 0,1 0 45 16,-1 3-46-16,-1 1 43 0,3-4-44 15,-2 6 45-15,0-1-46 0,0 2 25 0,2 0-20 16,-1 2 41-16,2-1-44 0,-1 1 45 0,3-2-46 0,1-1 43 16,2 0-43-16,1-1 33 15,1 2-31-15,-2-1 39 0,3 0-40 0,0 1 43 16,0 0-42-16,2-1 42 0,-1 1-4 0,0 0-25 0,2-1 12 15,0 0 10-15,-1 1-10 0,3 1 5 0,-1-2 38 16,1 1-42-16,0-2 33 0,2 3-49 0,0-1 43 16,0 1-51-16,1-7 47 0,0 7-50 15,1 0 47-15,1 0-42 0,0 1 39 0,3 0-40 16,-1 0-4-16,1 0 10 0,1 2 3 0,2 3-11 16,-1-4 4-16,0 2 7 0,0-6 9 0,2 6-9 15,-2-7 8-15,1 1 3 0,-1-1 5 0,0 0-9 16,0-1 0-16,2 0 31 0,-2 1-36 15,1-3 43-15,0 0-48 0,-1 0 42 0,1-2-45 16,0 1 42-16,1-1-43 0,-2-1 39 0,3-1-41 16,-2-2 41-16,2 2-45 0,-1-4 66 0,2 2-70 15,1 0 69-15,0-2-54 0,2 0 47 0,-2-1-52 16,4 2 51-16,-2-2-10 0,1 0-5 0,2-1-13 16,0 1 7-16,0-1-6 0,1-1 5 0,0 1 14 15,1 0 4-15,-2-2-4 0,2 1-7 16,-2-1-3-16,2 0-11 0,0-1 48 0,1 0-61 15,-1-1 54-15,2 1-48 0,1-2 59 0,2 2-53 16,-2-3 47-16,4 0-57 0,0-1 1 16,1 1-3-16,2-2 5 0,1 1-11 0,7-1 15 15,0 0-2-15,0 0 1 0,1 0 0 0,0-1-2 16,-1 1-2-16,-1-1 2 0,0 0-4 0,0 0 6 16,-6 1 3-16,0-1-14 0,0 1 11 0,-1-2-1 15,0 2-1-15,-2-1 2 0,0-1-3 0,-2 1 12 16,0-1 10-16,-2 1-6 0,1-1 13 0,-1-1-7 15,-4 0 1-15,2 0 2 0,0-1 0 16,0 0-10-16,-4-1 13 16,2 1-13-1,0-1-10-15,-1-1 7 0,2-1-20 0,-2 1 23 0,1-3-25 0,1 2 23 16,1-2-26-16,1 0 26 0,2-2-18 0,2-1 15 0,1 0-21 0,0 0 21 16,-2-1-22-16,1 1 3 0,0-1 3 0,-1-1-3 15,-1 1 6-15,0 0 4 0,-5 3-4 0,1-2 6 16,-3 1 6-16,0-3 4 0,0 3 3 0,-2-3-3 15,1 0 0-15,-2 0 1 0,1-1-1 0,-2 2-4 16,0-2-3-16,0 0 0 0,-1 0-3 0,-1-2-1 16,1 3 1-16,-1-3 23 0,1 2-29 15,-3 0 4-15,0 0-1 0,-1 0 3 0,-2 2 8 16,1 0 6-16,-3-3-3 0,2 2-1 16,-1 1-2-16,-1-2 2 0,-1 1-3 0,2 1 3 15,-3-2 9-15,0 1-14 0,1-1 9 0,-1 0-14 16,0 0 11-16,1-2-15 0,-2 2 0 0,4-6 0 15,-1 2 12-15,-2 0-15 0,1 0 0 0,0-1 0 16,-2 2 11-16,1 2-10 0,-2-2 14 0,0 1-15 16,-2 0 18-16,0-1-6 0,-2 1 1 0,0-4-12 15,-5 1 11-15,2 0-11 0,-3 0 11 0,-1 0-11 16,-1 0 12-16,1 1-11 0,-2 1 10 0,-1-1 1 16,1 0-1-16,0 3-4 0,0-2 0 15,0 0-1-15,-1 3-3 0,2-2 5 16,0 1-6-16,-1 1 1 0,2 0-2 0,0 1 5 15,0 0-5-15,0 1-1 0,0-1 0 0,0 2 1 16,2 0 5-16,-1-1-17 0,1 1 14 0,0 1-10 16,-2 0 11-16,2 0-14 0,0 0 16 0,-1-1-13 15,8 12 18-15,-14-19-18 0,7 8 14 0,-2 1-14 16,0-1 16-16,1 0-17 0,-1 1 15 0,-3-3-12 16,-2-1 12-16,1 1-14 0,-2 0 11 0,1 1-10 15,-1-1 13-15,1 2-2 0,-2 0-2 0,3 1 0 16,-1 1 0-16,3 0-1 0,0 0 0 0,-3 0 0 15,3 1 1-15,-2 0-2 0,2-1 2 16,0 1-2-16,0-1 0 0,0 1 1 0,1 0-4 16,-1-1 4-16,-1 1 0 0,2 0 13 0,-2-1-13 15,1 1 1-15,2 0-2 0,-3 1 40 0,1-1-47 16,-1 1 34-16,1-1-44 0,0 2 42 0,11 6-45 16,-20-12 45-16,20 12-46 0,-23-10 44 0,23 10-45 15,-20-9 42-15,20 9-39 0,-22-7 39 0,22 7-43 16,-22-6 6-16,22 6 3 0,-18-5 3 0,18 5 6 15,-21-2 0-15,21 2 4 0,-21-3-3 0,21 3 4 16,-20-2-1-16,20 2 1 0,-24-2-2 0,24 2 0 16,-26-2 1-16,26 2 37 0,-26-2-46 0,26 2 42 15,-29-2-46-15,29 2 41 0,-29-3-44 0,29 3 41 16,-30-2-41-16,30 2 39 0,-31-3-41 16,31 3 40-16,-30-3-41 0,30 3 40 0,-28 0-42 15,28 0 40-15,-25-2-44 0,25 2 27 16,-21-1-55-16,21 1 26 0,-20-1-50 0,20 1 22 15,-19 1-58-15,19-1-18 0,-19 0-13 0,19 0-1 16,-18 2 5-16,18-2 4 0,-20 3 8 0,20-3-30 16,-21 4 38-16,6 1-95 0,-2-3 41 0,-2 0-436 15,1 1-144-15</inkml:trace>
  <inkml:trace contextRef="#ctx0" brushRef="#br0" timeOffset="101407.95">25605 871 62 0,'0'0'399'0,"0"0"-141"0,-6-11-53 0,6 11-44 0,0 0-14 16,-7-14-20-16,7 14 29 0,0 0-99 0,-9-13 0 15,9 13-10-15,0 0 5 0,-9-14-4 0,9 14-7 16,-5-14-1-16,5 14 31 16,-7-11-32-16,7 11 14 0,-6-14-25 0,6 14 12 15,-7-13-28-15,7 13 21 0,-7-15-8 0,7 15 5 16,-11-16-6-16,11 16-12 0,-10-17-6 0,10 17 15 15,-13-18-5-15,13 18-4 0,-14-19-3 0,6 7-3 16,-1 2-1-16,0 0-3 0,-2-2 1 0,0 2-7 16,0 1 8-16,-3-4 1 0,1 1-2 0,0-1-1 15,-1 2 2-15,2 2-4 0,-2-2 4 0,2 2-4 16,-2-2-8-16,1 2 2 0,2 0 0 0,-3-1 8 16,0 2-9-16,-1-3 10 0,0 1-8 15,0 0 2-15,0 1 11 0,-1 0-15 16,0-1 4-16,-2 0 3 0,0-2 0 0,-1 1-2 15,-1 1 2-15,-3-5 0 0,1 5-1 0,-1-1 8 16,0 2-10-16,-2-2 0 0,-3-1-1 0,0 2-1 16,-1 1 4-16,0-1-3 0,-2 3 2 0,1-1 0 15,-2 1 0-15,0 1 9 0,0 0-10 0,3 1 1 16,0 1 2-16,0 1-2 0,1 1-2 0,-2-1 1 16,1 3 1-16,2-3-1 0,-1 2-3 0,3-1 15 15,0 2-11-15,-1-1-1 0,4 2 2 0,1-2 1 16,1 2-1-16,-1-1-1 0,2 1 1 0,-1 0 1 15,-1 1-1-15,1 0 10 16,-3-1-4-16,0 1-8 0,-1-1 1 0,2 3 1 16,-2-4 1-16,0 3-2 0,0-2 2 0,1 2-2 15,-1-1 0-15,-1 0 10 0,1 1 0 0,-1 0-12 16,0-1 2-16,2 0 1 0,-1 2 2 0,1-1-3 16,5-2 2-16,-1 4 2 0,0-3-4 0,2 2 7 15,0-2-8-15,0 2 3 0,0-1-4 0,2 2 4 16,0 0-2-16,0-1-2 0,0 2 2 0,1-1 1 15,0 2-3-15,1-1 11 0,-1 2-9 0,1-1-1 16,1 1-2-16,0 0 4 0,0 1 0 0,0 0 11 16,2-1-15-16,-1 2 14 0,-1 0-14 15,3 0 10-15,-1 2-10 0,-3 0 1 16,3 1 1-16,-1 1 16 0,-1 1-4 0,2-1-15 0,0 1 12 16,0 3-14-16,0-2 16 0,1 3-7 15,-1 1 6-15,2-1-15 0,0 1 2 0,-1 0 0 16,1 2-1-16,0-1 22 0,1 2-22 0,1 0 3 15,-2-2 6-15,3 2-9 0,1-1 3 0,-1 0 1 16,2-1 0-16,0-2-4 0,2-1 4 0,-1 0 2 16,0 0 0-16,2 0 0 0,0-1 0 0,0 1 9 15,0 0-14-15,1 0 4 0,0-1 2 0,0-1 0 16,0 2 0-16,1 0 0 0,-1-2 1 16,2 1-2-16,0 0 9 0,0-1 4 15,1 0-14-15,0 2 13 0,0-4-16 0,2 3 14 16,-1-4-14-16,1 2 11 0,1 2 3 0,0 0-6 15,1-1 2-15,1 0-7 0,-1 0 5 0,2-1 2 16,-1 1-2-16,1 0-1 0,1-1 0 0,-2-2 0 16,1 2-2-16,1 0 0 0,0 1-2 0,-1-2-8 15,2 1 8-15,-2 0-5 0,1-1 14 0,1 1-15 16,-2 0 15-16,1-1-14 0,1 1 15 0,-1 0-7 16,0-2-1-16,2 2-8 0,-1 0 14 15,0-2-8-15,0 1 7 0,1 0-11 0,1-3 12 16,-1 4-12-16,2-5 10 0,-2 4-14 0,2-1 16 15,0-1-12-15,0-1 14 0,0 1-12 16,1 0 12-16,0-2-12 0,0 0 11 0,0 0-10 16,0 0 11-16,1-1-11 0,1-1 4 0,0 2-5 15,-1-2 12-15,2 0-8 0,-1 0 10 0,2 0 52 16,0 0-31-16,0 0 29 0,1 1-47 0,0-2 24 16,0 0-33-16,0 0 17 0,1-1-21 0,-2 2 24 15,1-2-27-15,1 1 2 0,-1-1-3 0,0-1-2 16,1 1 6-16,-2-2 0 0,1 2-1 0,-3-4 0 15,-1 2 2-15,2-2-1 0,-2 2-1 16,1-2-7-16,0 0 24 0,0 1 30 0,-18-3-14 16,30 1 1-16,-30-1-6 0,31 0-1 15,-31 0-8-15,32 0-2 0,-32 0-4 0,33-1 8 16,-15 1-14-16,-1-1-5 0,2-1 6 0,0 0-5 16,0 1 3-16,0-1-4 0,-1-1 3 0,1 2-2 15,1-2 12-15,-2 1-18 0,1 0 4 0,1-1 2 16,-3 0-3-16,2 0 2 0,-1 1-2 0,2-1 46 15,-1 0-53-15,-3-1 51 0,3 1-59 0,-2 2 55 16,0-4-59-16,0 2 51 0,-1-1-51 16,-16 4 48-16,25-5-49 0,-25 5 56 0,25-6-57 15,-25 6 57-15,22-5-55 0,-22 5 61 0,20-5-29 16,-20 5 46-16,21-6-51 0,-21 6 42 0,19-6-52 16,-19 6 42-16,21-5-47 0,-21 5 39 15,23-9-43-15,-23 9 40 0,22-8-44 0,-22 8 41 16,22-8-44-16,-22 8 43 0,23-9-32 0,-23 9 30 15,23-9-41-15,-23 9 42 0,20-10-43 0,-7 4 44 16,-13 6-44-16,20-12 46 0,-20 12-36 0,20-13 36 16,-20 13-20-16,19-14 26 0,-19 14-26 0,17-13 44 15,-17 13-29-15,17-14 24 0,-17 14-46 16,13-16 42-16,-13 16-40 0,15-15 34 0,-15 15-46 16,14-19 4-16,-6 7 0 0,2 0 1 0,-3-1 0 15,2 1 1-15,-1-1 2 0,0 0 11 0,2-2-12 16,-1 0 1-16,0 2 0 0,-1-2 1 0,0 2 1 15,1-3 0-15,0 4 4 0,-2-1-3 16,-1 0-1-16,1-2 6 0,0 2-5 0,0-1 4 16,-2 0-6-16,1-1 4 0,0 0 32 0,-2 1 2 15,4 0 36-15,-5-2-56 0,3 3 39 0,-2-3-53 16,-1 2 40-16,0-1-47 0,2 1 37 0,-2-1-6 16,1 0-4-16,-1-1 0 0,-1 2-10 15,-2 14 0-15,4-29 0 0,-4 29-6 0,3-26 0 16,-3 26 0-16,4-28 0 0,-4 28 5 0,2-28-6 15,-2 28 3-15,0-26 2 0,0 26 1 0,0-28 0 16,0 28-4-16,-2-27-2 0,2 27 0 0,-3-27-5 16,3 27 9-16,-3-27-8 0,3 27 1 15,-1-27-1-15,1 27 2 0,-4-28-3 0,2 12 3 0,2 16-3 16,-5-32 0-16,3 18 6 0,2 14-8 16,-3-31 2-16,-1 14 3 0,0 2 1 0,1-1-40 15,-1 1 44-15,-3-2-35 0,1 1 38 16,-4 0-40-16,-1-1 48 0,-2 2-49 0,1-2 41 15,-3 3-40-15,-3 1-3 0,-2 1-17 0,-4-3-33 16,-2 1-40-16,-1 1-43 0,-2 5-22 0,-3-3-9 16,1 1-9-16,-1-1-39 0,-1 3-521 0,-1-1-287 15</inkml:trace>
  <inkml:trace contextRef="#ctx0" brushRef="#br0" timeOffset="103750.28">23672 4107 308 0,'-2'-23'677'16,"-1"-1"-171"-16,-1 2-121 0,0 1-54 0,-1 2-55 15,0-1-59-15,1 5-58 0,-1-2-12 0,0 5-12 16,5 12-7-16,-7-21-18 0,7 21-21 15,-6-17-21-15,6 17-18 0,0 0-13 16,-5-12-8-16,5 12-9 0,0 0-1 0,0 0-5 16,0 0 4-16,-3 23-6 0,2-3 0 0,1 6-15 15,-1 11 10-15,0 3-7 0,-2 5 15 0,0 1-7 16,-1 3 6-16,1-2 1 0,0 2 0 0,0-4-3 16,0 3 53-16,1-5-64 0,0-1 39 15,2-2 2-15,0-11-64 0,0 0 16 0,0-5-87 16,1-6 22-16,-1-18-72 0,1 27 36 0,-1-27-32 15,0 0-18-15,0 0-78 0,0 0-196 0,0 0-337 0,0 0-292 16</inkml:trace>
  <inkml:trace contextRef="#ctx0" brushRef="#br0" timeOffset="104011.27">23570 4092 507 0,'0'-25'441'16,"-2"3"-54"-16,2-2-91 0,-2 7-53 0,2 17-35 15,-2-28-29-15,2 28-27 0,0-25-28 0,0 25-57 16,2-19-10-16,-2 19-2 0,5-16-13 0,-5 16-3 15,14-14-7-15,-1 8-7 0,-13 6-4 0,29-5-5 16,-9 4 0-16,3 3-15 0,1 2 10 0,2 3-6 16,4 3-1-16,-2 3-39 0,0 2 53 0,-3 3-50 15,-1 1 55-15,-4 4-48 0,-3 2 76 16,-3 2-27-16,-4 2 47 0,-4 2-19 0,-5-3 24 16,-4 7-16-16,-7 0 15 0,-4 0-29 15,-8 9 5-15,-5-6 0 0,-3 0-10 0,-1-3-5 16,2-8-14-16,3-2 46 0,0 0-58 0,2-5 35 15,3-2-125-15,6-6-10 0,4-2-63 0,11-10-45 16,-8 13-115-16,8-13-520 0,0 0-410 0</inkml:trace>
  <inkml:trace contextRef="#ctx0" brushRef="#br0" timeOffset="104611.34">24013 4416 258 0,'0'0'690'0,"0"0"-160"0,0 0-149 15,0 0-21-15,4-16-70 0,-4 16-56 0,0 0-47 16,-7-14 5-16,7 14-33 0,-10-9-25 0,10 9-4 16,-11-11-14-16,11 11-28 0,-14-9-9 15,14 9-24-15,-16-11-7 0,16 11-14 0,-16-5-3 16,16 5-12-16,-18-5 0 0,18 5-13 0,-20 5 8 16,20-5-10-16,-20 5 1 0,20-5-3 0,-20 13 1 15,20-13-1-15,-15 14-1 0,15-14-4 16,-10 19 3-16,10-19 1 0,-2 21-1 0,2-21 0 15,4 21 0-15,-4-21-1 0,12 18 1 0,-2-10-1 16,2-1-6-16,1-2 7 0,2-1-1 0,1-1 1 16,-16-3-1-16,33-1 1 0,-16-1 0 0,2-2 0 15,-3-1 1-15,0 1-4 0,-3-2 8 16,-13 6-8-16,22-10 6 0,-22 10-1 0,17-11 7 0,-17 11-9 16,11-7 9-16,-11 7-9 0,0 0 2 15,11-9-5-15,-11 9 4 0,0 0-12 0,0 0 6 16,0 0-5-16,0 0 8 0,0 0-8 0,16 3 11 15,-16-3-9-15,0 0 10 0,9 19-6 16,-9-19 4-16,9 18 1 0,-9-18-1 0,14 18 0 16,-14-18 0-16,18 17 0 0,-18-17-1 0,20 10 1 15,-20-10-4-15,27 4 20 0,-7-8-18 0,1-3 2 16,5-5 0-16,0-1 0 0,0-5-9 0,-3-1 11 16,-2-3-2-16,-1-2-4 0,-3-3 0 15,-4-2 7-15,-1-2-8 0,-1-2 9 0,-4 1-12 16,-1-2 10-16,-3 7-9 0,-1 1 7 0,-1 1 6 15,-1 6 2-15,-1 0-9 0,1 19 9 0,-2-26-2 16,2 26-3-16,-2-20-5 0,2 20-3 16,0 0-11-16,-3-16 8 0,3 16-1 0,0 0 10 15,0 0-7-15,-1 20 10 0,2-3-9 0,0 8 9 16,-1 3-3-16,1 9 6 0,-1-2-1 0,1 3 5 16,1-1-8-16,0-4 7 0,2-4-1 0,0-3-3 15,1-2-1-15,1-3-30 0,0-1-56 0,1-7-15 16,2-2-111-16,-9-11-75 0,18 5-695 0,-18-5-673 15</inkml:trace>
  <inkml:trace contextRef="#ctx0" brushRef="#br0" timeOffset="104770.21">24265 4021 488 0,'0'0'430'0,"0"0"-139"16,0 0-41-16,16 11-87 0,-2-4-12 0,7 2-48 15,1 0 8-15,10 1-55 0,3 1 35 0,4-1-46 16,0 3 22-16,2-5-70 0,2-4-149 0,-7-1-453 16,3-1-135-16</inkml:trace>
  <inkml:trace contextRef="#ctx0" brushRef="#br0" timeOffset="105123.29">24855 4151 899 0,'0'0'460'0,"0"0"-49"0,0 0-101 16,0 0-18-16,0 0-72 0,0 0-21 0,0 0-34 15,0 0-5-15,0 0-30 0,-11-7-9 0,11 7-33 16,0 0-2-16,0 0-29 0,-21-5 1 0,21 5-25 16,0 0 1-16,-26 3-17 0,26-3 9 0,-27 12-17 15,10-1 6-15,2 0-13 0,-1 1 5 0,1 1-6 16,2-1 11-16,0 3-15 0,3-1 9 16,3-2-10-16,1 1 12 0,6-13-13 15,-6 23 12-15,6-23-16 0,2 17 14 0,-2-17-10 16,8 14 8-16,-8-14-10 0,14 8 13 0,-14-8-14 15,22 5 14-15,-22-5 28 0,27-5-35 0,-13 3-9 16,0-4 15-16,0 2-13 0,-1-2 17 0,-13 6 8 16,18-10 21-16,-18 10-5 0,14-9 6 0,-14 9 2 15,0 0-4-15,14-10-11 0,-14 10-2 0,0 0-13 16,0 0-1-16,11-9-12 0,-11 9 4 0,0 0-4 16,0 0 5-16,0 0-7 0,13 11 12 0,-13-11-8 15,5 12 4-15,-5-12-6 0,4 24 5 16,-4-24-60-16,3 25-69 0,-3-25-116 0,2 23-24 15,-2-23-300-15,0 0-279 0,2 16-434 16</inkml:trace>
  <inkml:trace contextRef="#ctx0" brushRef="#br0" timeOffset="107027.98">26079 3806 683 0,'0'0'544'0,"7"-24"-98"0,-7 24-112 0,4-18-20 16,-4 18-61-16,0 0-52 0,2-20-24 0,-2 20-33 16,0 0-30-16,0 0-28 0,0 0-19 0,0 0-10 15,0 0-14-15,0 0 9 0,-11 13-26 0,1 14 19 16,-4 3-11-16,-2 6-19 0,-4 10 6 15,-3 6-9-15,0 1 14 0,0-1-19 0,0-2 12 16,0-2-15-16,3-4 14 0,4-10-15 0,3-2 7 16,-1-3 5-16,3-3-2 0,3-7-3 15,0-1-5-15,2-6-1 0,6-12-5 0,-7 17-13 16,7-17-19-16,0 0-25 0,0 0-13 0,0 0-50 16,0 0 46-16,9-22-24 0,5-2 54 0,-1-5-32 15,5-5 53-15,-3-4-38 0,6-9 53 0,-1-3-39 16,2-1 47-16,3-2-6 0,-2 1-34 0,-1 2 44 15,1 2-44-15,-1 3 48 0,-6 9-47 16,2 4 4-16,-3 3 3 0,-1 3 14 0,-5 6-5 16,1 3 26-16,-2 5 6 0,-8 12-2 0,9-19-2 15,-9 19-8-15,7-11 2 0,-7 11 2 0,0 0-8 16,0 0 15-16,11 7 6 0,-11-7 62 0,4 35-41 16,-4-9 23-16,1 11 0 0,-2 3-15 15,-1 6-29-15,0 4 68 0,-2 10-25 0,-3 2 7 16,4-2-29-16,1-11 11 0,0-1-26 0,2-3 16 15,2-4-7-15,0-4-79 0,2-4-47 0,4-7-69 16,-4-5-139-16,1-8-541 0,-5-13-436 16</inkml:trace>
  <inkml:trace contextRef="#ctx0" brushRef="#br0" timeOffset="107498.97">25989 4156 531 0,'-10'-10'507'0,"10"10"-69"16,-16-11-176-16,16 11-14 0,-11-9-102 0,11 9 16 15,0 0-83-15,0 0 34 0,0 0-78 0,6-14 45 16,-6 14-60-16,30-8 37 16,-4 5-54-16,6-3 43 0,2-1-56 0,4 1 52 0,0 0-63 15,3 0 56-15,-2-1-50 0,0 3 46 16,-2-1-47-16,-3 2 33 0,-7-2-40 0,-4 5 51 16,-3-1-56-16,-20 1 56 0,25 0-45 0,-25 0 71 15,20 5-22-15,-20-5 49 0,14 11-19 0,-14-11 15 16,4 17-39-16,-4-17 25 0,-2 25-40 0,2-9 23 15,-4 0-35-15,2 2 21 0,-4-2-31 0,4 1 26 16,-2 0-30-16,1 0 18 0,-1-1-19 0,2 0 26 16,2-16-29-16,-4 24 25 0,4-24-28 15,-2 17 28-15,2-17-22 0,0 0 21 16,-1 18-20-16,1-18 60 0,0 0 23 0,0 0-4 16,0 0-21-16,0 0-8 0,0 0-13 0,0 0 12 15,5-13-4-15,-5 13-5 0,6-27-5 0,-3 11-6 16,3-3-6-16,-2 0-3 0,4 3-4 0,-2-1-4 15,3-1-3-15,0 3 5 0,1 0-11 0,3 2 16 16,1 1-21-16,-1 3 0 0,3 2 1 0,-1 2-1 16,1 2 1-16,-16 3 2 0,34 1-4 15,-17 2 3-15,2 4 27 0,-2 4-31 0,1 0 2 16,-4 3 1-16,2 3 2 0,-5 1 2 0,-2 1 1 16,-2 0 0-16,-1 2 0 0,-6-5 23 0,2 1-45 15,-2-17-21-15,0 27-49 0,0-27-34 16,0 21-95-16,0-21 34 0,0 0-27 0,5 14-115 15,-5-14-495-15,18-6-389 0</inkml:trace>
  <inkml:trace contextRef="#ctx0" brushRef="#br0" timeOffset="108378.79">26996 4092 816 0,'7'-24'441'0,"-7"24"-24"0,2-18-111 0,-2 18 16 16,-3-16-63-16,3 16-32 0,-13-17-48 0,13 17-4 15,-20-11-44-15,20 11-19 0,-25-5-28 0,25 5-19 16,-31 2-10-16,12 1-15 0,2 3-7 0,-2 1-6 15,2 2-5-15,3 1-7 0,3 0 0 0,1 1-2 16,2 1-4-16,8-12 0 0,-4 21-5 16,4-21 0-16,8 21-3 0,0-11-1 0,3-2 0 15,2-2 1-15,3-2-1 0,-1 0 3 0,-15-4-4 16,29 1 2-16,-29-1 0 0,23 0-1 16,-23 0 3-16,0 0 0 0,27 0 7 0,-27 0 5 15,0 0-4-15,18 2-7 0,-18-2 0 0,0 0-5 16,0 0-3-16,0 0-3 0,18 5 3 0,-18-5-1 15,0 0 4-15,6 14-1 0,-6-14 0 0,3 15 1 16,-3-15-1-16,4 14-4 0,-4-14 2 0,5 17 0 16,-5-17 5-16,9 14-5 0,-9-14-2 0,11 9 2 15,-11-9 0-15,20 0-1 0,-4-4 8 16,4-5-8-16,7-3-3 0,-2-4 0 0,0-1 3 16,-3-2-1-16,1-4 3 0,-3 0 1 15,-2-3 6-15,-2-1-8 0,-1-3 15 0,-3 1-14 16,1-4 11-16,-4 1-13 0,0 0 18 0,-3 2 18 15,-5 5 0-15,1 2 20 0,-2 4 12 0,0 19-1 16,0-31-10-16,0 31-13 0,-3-24-8 0,3 24-11 16,-2-14-11-16,2 14 1 0,0 0-5 0,0 0 0 15,0 0 6-15,-18 17-4 0,12 4-1 0,-3 7 5 16,2 6-2-16,-7 5 9 0,6 0 4 0,-1-1-11 16,1 0 1-16,4-1 0 0,2-7-2 0,4-3-1 15,2-2-1-15,1-2 0 16,5-4 5-16,0-3-8 0,5-3 2 0,-2-7 2 15,2-2 1-15,-15-4-3 0,39-6-2 0,-20-2 1 16,2-4-1-16,2-4 6 0,-2-2 28 0,-2-1 3 16,-5 2-2-16,-1 0-21 0,-2 1 14 0,-2 1-10 15,-2 4 19-15,-7 11-15 0,12-18 5 0,-12 18-26 16,7-12 10-16,-7 12-18 0,0 0 10 0,0 0-15 16,0 0 16-16,0 0-15 0,0 0 22 0,12 9-12 15,-12-9 0-15,2 19-1 0,-2-19 0 0,0 28 0 16,0-28-2-16,4 25 0 0,1-11-3 15,2-3 8-15,2-3-9 0,-9-8 1 0,20 13 2 16,-20-13 1-16,27 1-1 0,-11-5 0 16,3-2 1-16,-2-3 9 0,-2-3-10 0,1-1-15 15,-1-2 19-15,-3-2-12 0,-1-1 15 0,-4 0-11 16,0 0 26-16,-2 3-4 0,-1-1 9 0,-4 16-9 16,5-26-2-16,-5 26 21 0,2-19-29 0,-2 19 18 15,0 0-30-15,1-22 18 0,-1 22-9 0,0 0 0 16,0 0-25-16,0 0 7 0,0 0 26 0,0 0-26 15,7 11 16-15,-7-11-23 0,7 37 21 16,-2-6-9-16,2 4 13 0,-1 6-20 0,4 0 25 16,0 2-18-16,1 11 20 0,2-1-22 0,-5-8 4 15,0 0 2-15,-3 0 5 0,2-2 9 16,-4-2-9-16,-3-2-3 0,-3 0 13 0,-4-4-15 16,-1-4 1-16,-4-5 1 0,-4 0 2 0,-3-3 5 15,1-3-10-15,-4-3-32 0,1-7-33 0,-1-2-43 16,-2-3-38-16,4-3-42 0,3-2-19 0,-2-5-27 15,4-3-32-15,1-7-208 0,8 1-431 0,3-8-553 16</inkml:trace>
  <inkml:trace contextRef="#ctx0" brushRef="#br0" timeOffset="108690.63">28116 4024 955 0,'16'-14'558'0,"-16"14"-105"0,12-11-57 16,-12 11-29-16,0 0-49 0,9-14-25 15,-9 14-38-15,0 0-6 0,0 0-60 0,-1-18-15 16,1 18-53-16,0 0-7 0,-15-11-40 16,15 11-1-16,-19-3-28 0,19 3-3 0,-25 0-23 15,25 0 13-15,-27 4-24 0,13 2 13 0,1 0-19 16,1 3 13-16,3 1-15 0,3 1 21 0,0 3-27 16,6-14 13-16,-2 28-17 0,6-10 17 0,4 1-18 15,1 2 12-15,1 0-8 0,0 0-26 0,1-2 12 16,0 0-19-16,1 0-7 0,-3 0-9 15,-1-2-1-15,-2-5 10 0,-6-12 9 0,5 24 8 16,-5-24 12-16,-5 22-3 0,5-22 6 0,-13 21 5 16,3-11 5-16,-2-2-1 0,-1-1-29 0,-2-3-43 15,0 0-67-15,15-4-34 0,-27 5-72 16,27-5 19-16,-21-3-78 0,21 3-178 0,-13-12-291 16,13 12-309-16</inkml:trace>
  <inkml:trace contextRef="#ctx0" brushRef="#br0" timeOffset="108874.59">28240 4144 236 0,'0'0'635'0,"22"-5"-116"0,-22 5-114 0,14-3-56 16,-14 3-40-16,0 0-50 0,20-1-50 15,-20 1-35-15,0 0-36 0,0 0-26 0,13 5-19 16,-13-5-19-16,0 0-12 0,3 19-11 16,-3-19-12-16,-1 19-5 0,1-19-6 0,-2 25-9 15,2-25 0-15,1 24-6 0,-1-24-3 0,3 23-35 16,-3-23-59-16,8 16-56 0,-8-16-40 0,11 8-18 15,-11-8-12-15,0 0-196 0,31-4-352 0,-15-5-282 16</inkml:trace>
  <inkml:trace contextRef="#ctx0" brushRef="#br0" timeOffset="109026.19">28437 3870 606 0,'-9'-11'546'0,"0"2"-103"15,9 9-114-15,-16-15-73 0,16 15-48 0,-11-9-49 16,11 9-40-16,0 0-27 0,0 0-24 15,0 0-11-15,0 0 17 0,-8 9-39 0,16 1 17 16,6 4-114-16,5-2-34 0,1-4-220 0,2 3-452 16,2-2-288-16</inkml:trace>
  <inkml:trace contextRef="#ctx0" brushRef="#br0" timeOffset="109284.28">28714 3980 1181 0,'0'0'545'0,"0"0"-89"0,0 0-58 16,0 0-82-16,0 0-48 0,0 0-25 0,0 0-35 15,0 0-45-15,0 0-34 0,0 0-25 0,-14 4-20 16,14-4-19-16,-15 4-14 0,15-4-10 0,-21 15-8 16,8-4 0-16,0 3-16 0,-1 3-1 0,3 1-1 15,2 3-4-15,2-1-4 0,0 4-3 16,5-2-1-16,2-2 1 0,2 2-6 16,2 0 21-16,3-1-26 0,-1-1 5 0,2-1-3 15,-1-1 1-15,2-1 2 0,-3-5 1 0,-6-12 4 16,9 20-2-16,-9-20 3 0,6 14 9 0,-6-14-2 15,0 0-4-15,-3 16-3 0,3-16 0 0,-16 10 6 16,2-6-14-16,-3 0-58 0,-5-1-95 0,-3-1-128 16,0 0-23-16,1-3-202 0,2 0-401 0,3 1-554 15</inkml:trace>
  <inkml:trace contextRef="#ctx0" brushRef="#br0" timeOffset="115023.68">26739 5576 51 0,'0'0'423'0,"0"0"-161"0,0 0-48 15,0 0-69-15,12-6-13 0,-12 6-40 16,0 0-4-16,0 0-34 0,0 0-1 0,0 0-26 15,0 0 12-15,0 0-24 0,0 0 9 0,0 0-16 16,0 0 16-16,18 3-31 0,-18-3-70 0,0 0-386 16,0 0 105-16</inkml:trace>
  <inkml:trace contextRef="#ctx0" brushRef="#br0" timeOffset="133867.87">25148 3843 217 0,'0'0'540'0,"0"0"-140"0,0 0-113 16,0 0-46-16,-3-17-74 0,3 17 23 0,0 0-74 15,0 0 39-15,-7-17-74 0,7 17 46 0,0 0-73 16,-9-13 41-16,9 13-63 0,-8-8 32 0,8 8-39 16,-11-11 33-16,11 11-42 0,-10-8 38 15,10 8-32-15,-11-9 35 0,11 9-29 16,-12-9 26-16,12 9-37 0,-15-10-7 0,15 10-3 15,-17-12 14-15,17 12 2 0,-16-12-7 0,16 12-2 16,-19-11-8-16,19 11 3 0,-20-12 3 0,20 12-12 16,-20-12 4-16,6 5 0 0,3-1-1 0,-2 1-1 15,-1 0-5-15,0 0-1 0,-4-1 23 0,0-1-23 16,2 1-1-16,-3 0 7 0,3-1-1 0,-4 0-1 16,2 1-1-16,-2-2-1 0,0 1 1 0,0 1 7 15,-1-1-7-15,-1 0-4 0,2-1 2 16,-1 1 5-16,-1 0-2 0,0 0-1 15,2 0 2-15,-1 1-4 0,-2-2 10 0,3 2-2 16,-1 0-6-16,-1 0-5 0,2 0 5 0,-3 0 2 16,1-1 1-16,1 1-5 0,-2 3 1 15,0-2-1-15,0 0 2 0,0 1 5 0,-3 4-2 0,0-3-4 16,0 2-5-16,-1 1 4 0,0-2-2 0,0 3 4 16,1 1 1-16,-1 0-4 0,0 0 2 0,-1 3 2 15,0-1 6-15,1 2-8 0,0 0-3 0,0 0 6 16,-4 5-4-16,1 0 6 0,0 3-2 15,-2 0-2-15,2 1-4 0,-2 2 12 0,-1 1 0 16,1 0-12-16,-2 3 1 0,1-1 7 0,-1 1 0 16,2 3-1-16,-9 3 1 0,6-5 23 15,-5 7-26-15,0-1 23 0,7-4-22 0,-5 5 13 16,6-4-2-16,-1 0 9 0,3 0-6 0,1 0-3 16,1-1-2-16,3 0-6 0,0-3 4 0,2 2-4 15,3-2 2-15,1 1-10 0,3-5 6 0,3 2-1 16,1-1 0-16,0 1-24 0,0-1 29 0,2 3-29 15,1-1 32-15,1 2-21 0,1-1 23 0,2 2-32 16,-2 0 31-16,3 1-20 0,0-1 24 0,1 2-26 16,0-1 26-16,1-1-28 0,1 3 27 0,0-1 0 15,1-2-2-15,1 3-8 0,1-1 4 16,1 1 1-16,0 0-1 0,3-1 44 16,-1 1-56-16,5 4 48 0,0-1-53 0,0 0 45 15,4 1-47-15,-1-1 50 0,2 2-63 0,0 0 58 16,2 0-50-16,-1 1 3 0,1 0 4 0,0 0-2 15,1 1 4-15,1 2 5 0,-2-4 3 0,3 0 2 16,-1 0-1-16,1-2 7 0,3 1 1 0,0-2 1 16,0-1 11-16,2-2 2 0,1-2 13 0,1-1-3 15,2-2 1-15,0-3-5 0,2-1 4 0,2-2 40 16,1-2-60-16,1 0 50 0,-1-3-62 0,1 0 56 16,2-5-56-16,0 1 46 0,-6-1-58 0,1-2 7 15,0-1 1-15,-1-1 2 16,6-1 2-16,-2 0-5 0,0-1 10 0,-1-1-1 15,-1 0 0-15,2 0-1 0,-2-1 2 0,0-1 4 16,0-2 1-16,1 0-2 0,0-1 1 0,0-1-4 16,0 1 5-16,0-1-2 0,-2-1 1 0,0 1-3 15,0 0 2-15,-1 0-4 0,-1 0 0 0,0 0-1 16,-1-1-6-16,-4 5 3 0,3-2 3 0,0-1-2 16,-5 2 2-16,-1 0 0 0,1 0-1 0,-1 0-1 15,-1 1 1-15,-2-1-5 0,0 2 8 0,-4 0 0 16,0-1 6-16,0 1 3 0,0 0 5 15,1-3-2-15,0-1 2 0,0 0-3 0,1-1-7 16,1-2 1-16,-1 0-3 0,0-2 0 16,2-4 36-16,1 1-47 0,-1-2 42 0,-2-1-45 15,1 2 41-15,-5 1-49 0,3 0 5 0,-3 1 6 16,0 0 2-16,1-3 2 0,-1-2 2 0,1 2 2 16,-5 1 6-16,7-6 5 0,-5 1 18 0,2 0-9 15,-1-2 11-15,-2 1-10 0,1-2 7 0,-1-2-16 16,1 0 8-16,-5-2-16 0,4-2 9 0,-3-1-12 15,-1 2 5-15,-1-2-9 0,-1 0 12 0,-1 6-14 16,-3-1 9-16,-2 0-11 0,-1-3-3 16,-3-1 5-16,-1 2-2 0,-5 1 6 15,1 0-8-15,-7 2 6 0,-1 0-10 0,-4 1 8 0,-2 2 0 16,-3 2-3-16,-2 1 7 0,-2-1-9 16,-1 4-12-16,-3-1-20 0,-1 2-25 0,1 3-27 15,-1 1-31-15,0 1-31 0,1 2-44 0,3 2-35 16,0 2 3-16,6 1 3 0,2 2-17 0,0 0-138 15,2 1-406-15,3 3-318 0</inkml:trace>
  <inkml:trace contextRef="#ctx0" brushRef="#br0" timeOffset="135219.94">23717 7899 847 0,'0'0'541'0,"2"-23"-168"15,-2 23-12-15,-3-25-119 0,3 25-2 0,-5-20-109 16,5 20 18-16,-9-18-68 0,9 18 50 16,-12-13-72-16,12 13 31 0,-11-9-77 0,11 9 57 15,0 0-58-15,-18-7 42 0,18 7-56 0,-16 8 44 16,4 3-55-16,0 4 53 0,-5 8-8 0,0 4-50 15,0 5 48-15,-5 11-49 0,1 4 49 0,-2 1-53 16,3 2 51-16,-3 4-54 0,-1 0 54 16,-1 0-52-16,-1 2 52 0,2-3-58 0,-2 1 58 15,3-1 1-15,0-1-7 0,2-2-6 0,2-4-1 16,3-9-54-16,3 1 57 0,2-5-62 0,0-4 5 16,3-5-87-16,2-2-17 0,1-3-62 15,5-19-152-15,-8 22-437 0,8-22-338 0</inkml:trace>
  <inkml:trace contextRef="#ctx0" brushRef="#br0" timeOffset="135507.18">23529 7819 810 0,'3'-13'479'0,"-3"13"-57"15,4-25-121-15,-4 25 3 0,2-20-89 16,-2 20 3-16,0 0-86 0,2-20 15 0,-2 20-82 15,0 0 36-15,0 0-66 0,3-16 37 0,-3 16-59 16,0 0 43-16,0 0-59 0,8 10 51 0,-8-10-54 16,12 28 49-16,-4-6-5 0,2 7-5 0,2 4-50 15,0 2 50-15,2 4-51 0,1 10 49 0,2 3 1 16,-3 2 100-16,2 4-3 0,-3 4-27 0,1-1-16 16,-2 0-16-16,-2-3 6 0,0 3-30 0,-2-5 11 15,-2-8-40-15,-1-2 23 0,0-1-26 16,-2-1-7-16,-1-1-8 0,-2-2-32 0,-1-4-60 15,-2 0-63-15,-5-5-61 0,3-9-91 16,-9 1-714-16,2-6-762 0</inkml:trace>
  <inkml:trace contextRef="#ctx0" brushRef="#br0" timeOffset="136075.72">23189 8618 1023 0,'0'0'470'0,"-6"-23"-71"15,6 23-134-15,-2-21 4 0,2 21-94 0,8-24 2 16,2 10-72-16,4-3 23 0,6-1-70 16,4-1 37-16,6 0-62 0,3-1 31 15,11-2-59-15,1 1 52 0,2 2-56 0,-7 4 45 16,0 0-56-16,1 5 50 0,-3 1-55 0,-1 2 41 16,-3 0-47-16,-7 5 50 0,-6 1-53 0,-3 2 43 15,-1 2-50-15,-17-3 49 0,25 7-50 0,-25-7 51 16,17 14-50-16,-17-14 53 0,10 14-53 0,-10-14 55 15,5 17-49-15,-5-17 48 0,2 20-48 0,-2-20 45 16,1 20-44-16,-1-20 51 0,0 27-8 16,0-27-6-16,2 31 4 0,-1-13-3 0,0-1-2 15,1 3-2-15,0-3-2 0,1 0 3 16,-1 1-4-16,2 2-7 0,0 0 5 0,1 1 11 16,-1-1 9-16,-2-3-3 0,2-3-8 0,-1 1 1 15,-3-15-3-15,5 21-1 0,-5-21 6 0,4 15 5 16,-4-15 15-16,0 0-1 0,0 0-4 0,5 12-2 15,-5-12-4-15,0 0 2 0,0 0 0 0,2-15 12 16,-2 15 7-16,-3-23 10 0,1 7-15 0,1-1 13 16,-1 0-21-16,2-2-3 0,-1 1-6 0,1 2-6 15,1-1-8-15,-1 17 3 0,2-28-3 0,1 13-3 16,2 2-7-16,1 0 5 0,1 1-49 0,2 1 55 16,3 2-49-16,0 1 51 0,3 0-52 15,0 4 58-15,2 0-51 0,1 2 48 16,2 0-46-16,-1 2 51 0,1 2-51 0,2 2 49 15,-2 2-3-15,-1 4-11 0,-2 1 7 0,-3 2-1 16,-1 2-3-16,-3 1-5 0,-3 3 19 0,-2 2-18 16,-2-1 13-16,-2 0-18 0,-2 1-8 0,1 2 9 15,-3 0 1-15,2-1-26 0,0-1-38 16,1-3-36-16,0-18-89 0,0 29 6 0,0-29-46 0,7 22-53 16,-7-22-140-16,11 9-402 0,-11-9-387 0</inkml:trace>
  <inkml:trace contextRef="#ctx0" brushRef="#br0" timeOffset="136339.51">24403 8638 1035 0,'9'-14'518'0,"-5"0"-176"0,-4 14 3 0,3-22-85 16,-3 22-3-16,-3-20-94 0,3 20 24 15,-12-17-85-15,12 17 29 0,-18-10-69 0,18 10 42 16,-26-3-62-16,9 6 37 0,0 1-13 0,-2 4-19 16,3 2-3-16,0 2-11 0,4 1-2 0,3 2-7 15,3 0-5-15,3 0-1 0,3-15-4 0,3 30 3 16,3-15 2-16,3 0 21 0,3-2 4 15,0-4-2-15,1-2 4 0,4-3 3 0,-17-4-7 16,22 0 33-16,-22 0-35 0,22-8 22 0,-13-2-40 16,0-5 26-16,-5-2-37 0,-4-1 23 15,-2-5-34-15,-9-6-11 0,-3-3-27 0,-6-4-10 16,-7-5-71-16,-3-2 25 0,-1 1-72 0,-1 0 23 16,1 1-66-16,3 4-3 0,10 4-57 0,0 0-233 15,8 4-300-15,7 6-353 0</inkml:trace>
  <inkml:trace contextRef="#ctx0" brushRef="#br0" timeOffset="137376.84">24629 8331 1125 0,'-10'10'487'0,"10"-10"-72"15,-14 16-140-15,14-16-5 0,-10 11-126 16,10-11 5-16,-9 11-66 0,9-11 31 0,0 0-76 15,-8 15 47-15,8-15-63 0,0 0 21 0,-2 20 13 16,2-20-59-16,3 21 51 0,-3-21 22 0,7 28 39 16,-2-9-16-16,1 3-2 0,-2-1-19 0,1 3-9 15,-1-3-18-15,0 1-1 0,0-1-22 16,-1-3 9-16,0-3-12 0,-3-15 19 0,3 26 4 16,-3-26 40-16,2 18 0 0,-2-18 62 0,0 0-30 15,2 19 23-15,-2-19-41 0,0 0-11 0,0 0-21 16,-14 8-5-16,14-8-9 0,-12-7-5 0,12 7-14 15,-18-17-4-15,9 2 2 0,2-3-13 16,1-2-40-16,3-2 30 0,1-2-44 0,5 2 19 16,1-1 36-16,4 0-61 0,1 1-5 0,6-1-8 15,2 2 0-15,0 5-7 0,0 4-3 0,3 0 17 16,0 3 1-16,-1 1 9 0,1 5 2 0,-1 0-37 16,-2 2 58-16,-17 1 5 0,34 3-45 15,-16-1 55-15,-2 3-10 0,0 0 14 0,-3 0-1 16,2 1-9-16,-4 0 8 0,-11-6 4 0,21 10-3 15,-21-10 2-15,14 9-2 0,-14-9-9 0,13 10 11 16,-13-10-1-16,12 9 1 0,-12-9-9 0,12 9 10 16,-12-9 0-16,12 7 0 0,-12-7 0 15,0 0 1-15,17 6-10 0,-17-6 13 0,0 0-1 16,25-1-2-16,-25 1-3 0,25-11 4 0,-13 5-1 16,2-2 0-16,-2-1-1 0,0-1-46 0,-4-1 57 15,1 1-26-15,-2-2 51 0,-7 12-1 0,12-21 1 16,-12 21-36-16,4-20 10 0,-4 20-11 15,-2-19 32-15,2 19-34 0,-7-17 11 0,7 17-22 16,-16-14 13-16,16 14-8 0,-25-7 28 0,25 7 4 16,-29-2-14-16,10 4-32 0,-2 2 3 0,2 4 3 15,0 1 26-15,1 3-26 0,3 2 29 0,0 1-2 16,4 2-3-16,5 0-2 0,-2 1-3 0,6 0-6 16,3 0-4-16,3-2 43 0,3 3-42 0,2 0 34 15,2-3-39-15,3 2 37 0,-1-2-38 16,5-3 35-16,-1 0-35 0,4-4 28 0,-1 0-33 15,1-5 41-15,-1 0-8 0,0-4-2 0,0-2-37 16,1-1 38-16,-1-3-38 0,-1 0 41 16,-2-2-40-16,-4 0 27 0,-1-1-24 0,-3-1 38 15,0 0-41-15,0 0 5 0,-9 10 4 0,11-21 2 16,-11 21 2-16,7-18 2 0,-7 18 0 0,0 0-8 16,5-16 9-16,-5 16-6 0,0 0 3 0,0 0 1 15,9-10 1-15,-9 10 3 0,0 0-2 0,0 0 2 16,10 11-11-16,-10-11 11 15,9 15 40-15,-9-15-43 16,10 19 28-16,-10-19-37 16,12 18 36-16,-12-18-39 0,14 18 39 0,-14-18-38 0,16 14 27 0,-16-14 10 15,13 9-3-15,-13-9-3 0,16 6-2 0,-16-6-39 0,15-2 42 0,-15 2-39 16,21-10 40-16,-7 3-39 0,-1-5 29 0,-2 1-29 16,-1-1 1-16,0 0 11 0,-3 1-1 0,0 0 5 15,-7 11-20-15,12-17 25 0,-12 17 0 0,8-12-2 16,-8 12-12-16,0 0 12 0,11-11-4 15,-11 11 4-15,0 0-1 0,18-1 2 0,-18 1-1 0,0 0-1 16,23 6-1-16,-23-6-6 0,21 7 11 0,-21-7-6 16,24 7 6-16,-8-2 0 15,-16-5 2-15,29 3 0 0,-29-3 1 16,29-2 7 0,-14-2 5-16,1-1 0 0,0-4 18 0,-4 1-1 0,-1-3 5 15,-3 0-5-15,-4-4-3 0,-3-2-7 0,-4 0-9 0,-3-5-7 0,-3 2-3 0,-5-3-24 16,-5 1-36-16,0 3-51 0,4 5-17 0,-1 0-152 15,5 1-107-15,-1 6-780 0,12 7-909 0</inkml:trace>
  <inkml:trace contextRef="#ctx0" brushRef="#br0" timeOffset="137816.47">26446 8078 1227 0,'-2'-21'580'0,"2"21"-65"0,-6-16-167 0,6 16-54 0,0 0-103 15,0 0 9-15,-6-12-87 0,6 12 26 0,0 0-75 16,-9 27 29-16,3-5-57 0,-1 9-8 0,-3 4 40 15,4 7-63-15,-5 13 49 0,-3 1-56 0,1 1 47 16,-3 0-7-16,3 1 9 0,1-3-21 0,1-3-5 16,4-9-6-16,1-2-10 0,-2-2 3 0,4-6-10 15,0-8-76-15,1-3-99 0,1-7 4 16,2-15-38-16,-2 18-131 0,2-18-583 16,0 0-579-16</inkml:trace>
  <inkml:trace contextRef="#ctx0" brushRef="#br0" timeOffset="138019.56">26315 8156 873 0,'0'0'462'16,"3"-28"-71"-16,-3 28-115 0,0-22-16 0,0 22-105 15,0 0 18-15,4-20-90 0,-4 20 28 0,0 0-50 16,0 0 46-16,20-4-57 0,-8 12 52 16,5 3-67-16,4 7-6 0,3 4-3 0,4 1 30 15,1 6 21-15,4 4-13 0,1 2-9 16,0-2-15-16,1 1 41 0,-3-3-63 0,-3-5 43 15,0-4-64-15,-2-1 10 0,0-3-92 0,-3-3 9 16,-3-6-62-16,1-4-63 0,-22-5-161 0,34 0-462 16,-15-6-394-16</inkml:trace>
  <inkml:trace contextRef="#ctx0" brushRef="#br0" timeOffset="138228.56">26955 7870 612 0,'-9'-19'525'16,"3"1"-112"-16,-1 7-102 0,-2 0-57 0,9 11-44 15,-13-17-41-15,13 17-47 0,-9-10-24 0,9 10-30 16,0 0-3-16,0 0-13 0,-19 7-4 0,15 5 50 16,0 9-54-16,-2 4 51 0,2 10-56 15,2 7 62-15,-2 8 36 0,-1 12-9 0,-1 4-24 16,3 1-20-16,-4 0 28 0,3-1-74 0,1-3 33 16,1-12-1-16,2-1-48 0,2-2-64 0,1-2-81 15,1-2 21-15,4-1-115 0,-4-11-212 16,5 1-497-16,-3-10-579 0</inkml:trace>
  <inkml:trace contextRef="#ctx0" brushRef="#br0" timeOffset="138830.81">27616 8135 606 0,'8'-11'507'0,"-8"11"-103"0,11-19-90 0,-11 19-35 0,10-19-26 0,-10 19-46 0,3-15-44 0,-3 15-27 16,-3-15-10-16,3 15-7 0,-10-15-25 0,-1 6-17 15,-2 3-22-15,-3 2-4 0,-4 0-8 0,0 2-11 16,-4 3-12-16,-4 1 2 0,-3 5-3 15,0 3-5-15,-1 4-2 0,1 2-8 16,-1 4 5-16,3 4-1 0,-7 8-3 0,11-5-7 16,0 4 7-16,2 1-2 0,2 0 0 0,5 4 48 15,2-1-58-15,3 2 50 0,2-1-49 0,5 1 44 16,1 0 8-16,4-1 11 0,1-3-4 0,4-1-10 16,1-2-6-16,5-2-5 0,1-5-64 0,1-6 65 15,-1-1-53-15,5-5 53 0,1-2-60 0,0-2 60 16,0-7-55-16,0 0 53 0,-1-3-6 0,2-2-1 15,0-4-12 1,-3 1 14-16,-2-3 7 16,-1-1-1-16,-5 4-2 0,1-3 2 0,-10 11-1 15,14-17-2-15,-14 17-49 0,7-15 42 0,-7 15-38 0,0 0 49 0,8-18-54 0,-8 18 47 16,0 0-53-16,0 0 53 0,7-13-54 0,-7 13 53 16,0 0-56-16,0 0 46 0,0 0 9 0,25 0-5 15,-25 0-9-15,21 5 2 0,-21-5-3 0,23 8-1 16,-23-8-4-16,19 11 0 0,-19-11-14 0,19 14 14 15,-19-14-1-15,10 17 2 0,-10-17-5 0,6 21 15 16,-6-21-25-16,-2 24 59 0,-4-9-38 0,0 2 35 16,-1 0-8-16,-5-2-7 0,3 1-11 0,-3-1 22 15,-2 0 1-15,0 1-24 0,-4 0-67 16,3-2-33-16,-4 0-180 0,-1-3-120 16,0-1-757-16,2-2-885 0</inkml:trace>
  <inkml:trace contextRef="#ctx0" brushRef="#br0" timeOffset="148359.91">28184 8431 85 0,'0'0'735'0,"-15"-6"-291"0,15 6-49 16,-17-5-123-16,17 5-5 0,-15-3-99 0,15 3 38 0,-17-4-82 16,17 4 39-16,-15-3-75 0,15 3 45 0,0 0-58 15,-22-3 52-15,22 3-69 0,0 0 37 16,-16-3-45-16,16 3 38 0,0 0-72 0,0 0 51 16,0 0-60-16,-17-3 51 0,17 3-70 0,0 0 58 15,0 0-47-15,0 0 57 0,0 0-55 0,0 0 54 16,0 0-53-16,0 0 64 0,0 0-35 0,0 0 57 15,0 0-45-15,15-22 32 0,5 11-34 16,9-6 3-16,5 0-2 0,12-7-6 0,5-4-10 16,4 0 2-16,2-1-8 0,5-1-4 0,0 1-3 15,-1-2 28-15,-1 3-41 0,0 3 38 16,-6 3-20-16,-4 3 7 0,-11 4-10 0,-3 3-34 16,-1 1 31-16,-5 3-58 0,-7 1 14 0,-2 4-98 15,-5-1-15-15,-16 4-81 0,23-3 30 0,-23 3-57 16,0 0-88-16,19 0-162 0,-19 0-298 0,0 0-347 15</inkml:trace>
  <inkml:trace contextRef="#ctx0" brushRef="#br0" timeOffset="148675.01">28939 7813 840 0,'0'0'493'0,"-13"-20"-108"0,5 9-62 0,-1 3-51 15,-3-1-55-15,1 0-53 0,-1 2-9 16,0-1-19-16,-1 0 6 0,1 3-20 0,12 5-28 0,-20-10-14 15,20 10-17-15,-18-7-13 0,18 7-8 16,-15-5-11-16,15 5-11 0,0 0 1 0,-15-6-7 16,15 6-5-16,0 0 2 0,0 0 0 15,0 0 3-15,0 0 2 0,0 0 1 0,10 18-6 16,3-8 53-16,3 0-56 0,5 1 41 0,4 3-53 16,1 2 50-16,1-1-55 0,-2 2 50 0,0 3-55 15,0-1 47-15,-3 0-44 0,-2 4 6 0,-4 2 3 16,-3 1 3-16,-5 3 4 0,-6-1-2 15,-4 8 0-15,-7 2-2 0,-3-1-5 0,-5 1 7 0,-5 4 0 16,-5-4 47-16,3-8-58 0,1-3 52 16,0-1-63-16,2-5-4 0,5-5-125 0,3-5-42 15,13-11-90-15,-17 14-282 0,17-14-272 0,0 0-414 16</inkml:trace>
  <inkml:trace contextRef="#ctx0" brushRef="#br0" timeOffset="150003.19">29355 7932 686 0,'7'-23'454'16,"-1"9"-66"-16,-2 1-126 0,1-1-48 0,0-1-40 16,-1-2-16-16,1-1-24 0,2-1-58 15,-2 2 54-15,-2 3-34 0,1-1 27 0,-4 15-38 16,4-25 16-16,-4 25-31 0,2-22 27 0,-2 22-11 15,0-20 0-15,0 20 0 0,-2-15-3 0,2 15-19 16,-4-14 6-16,4 14-21 0,-7-13 0 0,7 13-18 16,-10-10 4-16,10 10-17 0,-13-6 8 0,13 6-16 15,-18-2 6-15,18 2-11 0,-21 3 7 0,21-3-10 16,-28 9 8-16,10-3-10 0,2 3 3 0,-2 2 3 16,2 0 1-16,-1 3-4 0,-1 0 1 15,0 7 1-15,-1-2 44 0,1 1-56 16,0 3 50-16,8-2-61 0,-7 4 56 0,2 1-53 15,1 0 1-15,2 0 3 0,6-3 1 0,-2 0 4 16,5-1 1-16,1 0 0 0,3-2-6 0,2 3 9 16,3-3-1-16,2 0 1 0,3 0 0 0,6 2 2 15,1-2 0-15,4-2 0 0,1 0 0 0,3-3-5 16,3-1 6-16,0-4 0 0,3-2-2 0,-5-4-4 16,3-2-21-16,-1-2-17 0,0-2-20 0,-2-4-16 15,0 0-14-15,-3-1 2 0,-2-2 1 0,-3-1 15 16,-3 1 7-16,-3-2 19 0,-3 1 14 15,-10 10 4-15,13-19 7 0,-13 19 2 16,5-19 4-16,-5 19-2 0,0-17-38 0,0 17 70 16,-4-16 9-16,4 16 15 0,-7-15 8 0,7 15 7 15,-10-12-11-15,10 12 0 0,-9-9-10 0,9 9-7 16,0 0-12-16,-10-8 2 0,10 8-1 0,0 0-3 16,0 0-1-16,-13 15-7 0,13-15 7 0,-3 18-1 15,3-18-2-15,2 23-6 0,1-9 12 0,4 1 6 16,0-2 9-16,4 1-6 0,1-1 15 0,2-4 17 15,0-1-2-15,3-4-6 0,1-2-9 16,2-2-2-16,6-6-7 0,6-4-4 0,0-3-4 16,-2-1-3-16,-2-1-8 0,-4 0 4 0,-7 0-3 15,-3-1-3-15,-5-2 0 0,-4 3 33 16,-5 15-44-16,-1-28 50 0,-10 14-58 0,-1 0 45 16,-5 3-49-16,-3 1 53 0,-4 3-55 0,-10 1 45 15,4 4-47-15,-2 0 50 0,1 2-53 0,1 0 4 16,4 2-4-16,5-1 10 0,3 1 1 0,18-2 2 15,-23 7-1-15,23-7 7 0,0 0 2 0,0 0 1 16,0 0 1-16,17 14-1 0,4-16 2 0,6 0 51 16,9-3-59-16,0-2 0 0,2 1 51 0,-3-1-48 15,1-3 43-15,-4 3-54 0,-8 2 29 16,-3 0-19-16,-5 1 78 0,-16 4-18 0,24-4 39 16,-24 4-46-16,15-4 10 0,-15 4-24 15,0 0 27-15,0 0-37 0,0 0 11 0,0 0-31 16,3 17 8-16,-3-17-5 0,-9 16-6 0,9-16-6 15,-9 22 7-15,9-22 1 0,-6 22-1 0,6-22 2 16,0 24-2-16,0-24-3 0,5 24 5 0,-5-24 2 16,14 17-1-16,-3-9 1 0,4-3 2 0,1-3 0 15,4-1 2-15,4-2-3 0,-1-4-5 0,3-2 3 16,4-1 2-16,-2-3-1 0,-1-3 1 16,-1 0-1-16,-3-1 3 0,-7 1-1 0,0-1 27 15,-3 0-39-15,-1 1 39 0,-3 1-19 0,-2 1 20 16,-2-1-24-16,-5 13 20 0,6-18-24 0,-6 18-3 15,3-15 5-15,-3 15-9 0,0 0 0 0,1-17 0 16,-1 17-6-16,0 0 2 0,0 0 1 16,0 0 22-16,0 0-24 0,0 0 16 0,0 0-17 15,0 0 16-15,-1 23-16 0,1-23-1 0,3 27 2 16,1-10 1-16,0-1 0 0,1 5 2 0,2-1 4 16,0 1-4-16,2-3-3 0,-2 1 4 0,2-5 2 15,0-2-1-15,1-2 0 0,1-1 0 16,-11-9 1-16,21 7 3 0,-21-7 43 0,22-1-60 15,-22 1 6-15,24-9 2 0,-12 0 3 0,-2 1-3 16,-1-3 4-16,-1-2-3 0,-2 1 10 0,-6 12 15 16,9-19-28-16,-9 19 26 0,7-18-24 0,-7 18 22 15,0 0-28-15,8-16 24 0,-8 16-29 0,0 0 24 16,0 0-21-16,0 0-5 0,11-7 6 16,-11 7 3-16,0 0 1 0,10 14 2 0,-10-14 1 15,11 17 1-15,-11-17 2 0,12 19 4 0,-12-19-5 16,12 17-2-16,-12-17 8 0,14 15-2 0,-14-15 2 15,10 12 5-15,-10-12-1 0,0 0 0 16,0 0 5-16,0 0-3 0,18-5 11 0,-18 5 21 16,0 0 3-16,0-25 11 0,0 25 11 0,-5-27-18 15,-1 11-8-15,1-3 14 0,1 2-25 0,1 2-4 16,-1-2-13-16,4 17 23 0,-2-26-34 0,2 26 20 16,8-31-24-16,2 16 1 0,4-2-40 0,4 6-45 15,7-3-38-15,1 3-37 0,5 3-32 16,0 0-87-16,-3 6 29 0,2 2-18 0,6 2 72 15,2 0-64-15,0 1-218 0,-2 2-342 0,1 1-388 16</inkml:trace>
  <inkml:trace contextRef="#ctx0" brushRef="#br0" timeOffset="150309.81">31161 7866 1072 0,'0'0'503'16,"0"0"-130"-16,-13-13-37 0,13 13-88 0,-10-12-2 15,10 12-64-15,-10-15-16 0,10 15-9 0,-17-16 21 16,17 16-5-16,-18-16-30 0,7 8-24 0,11 8-26 15,-20-11-12-15,20 11-18 0,-22-7-2 0,22 7-22 16,-21-1-7-16,21 1-8 0,-26 7 1 0,13-2-11 16,-1 7-2-16,2 0 0 15,1 3-3-15,2 2-2 0,2 2-2 0,2 2 1 16,3 1-3-16,2 0 3 0,1 2-6 0,2-1 1 16,2 1-3-16,0-1 1 0,2-1-4 0,-1-1 3 15,0-1-13-15,0 1-12 0,-2-7 8 0,1 0 1 16,-5-14 5-16,5 20 6 0,-5-20 0 0,0 0 8 15,-3 23-2-15,3-23-35 0,-13 10 22 0,13-10-49 16,-20 7-31-16,20-7-10 0,-27 1-61 0,27-1 18 16,-35-3-59-16,18 1 50 0,-4-3-28 0,2-2 28 15,2 2-36-15,5-1-118 0,-1-2-68 16,13 8-218-16,-12-12-130 0</inkml:trace>
  <inkml:trace contextRef="#ctx0" brushRef="#br0" timeOffset="150898.26">31082 7991 320 0,'0'0'644'0,"24"-7"-115"0,-24 7-150 0,19-6-19 16,-19 6-71-16,12-6-52 0,-12 6-35 0,0 0-13 15,18-9-44-15,-18 9 6 0,0 0-38 16,0 0-14-16,13-9-28 0,-13 9-6 0,0 0-19 16,0 0-4-16,15-11-16 0,-15 11 2 0,13-8-13 15,-13 8 6-15,19-11-5 0,-8 4-3 0,0-1 2 16,0 1-8-16,0 0 28 0,-11 7 12 15,18-13 15-15,-18 13-2 0,14-13-13 0,-14 13 12 16,11-12-11-16,-11 12 4 0,9-11-15 0,-9 11 4 16,0 0-24-16,3-17 14 0,-3 17-21 0,0 0 9 15,-12-12-17-15,12 12 11 0,-15-6-15 0,15 6 15 16,-24 5-19-16,10-2 12 0,-4 6-12 0,2 1 3 16,0 3-1-16,2 2 2 0,2 1 7 15,3 1-12-15,1 2 15 0,4-2-19 0,1-1 9 16,4 2-7-16,2-2 9 0,2-1-6 15,3 2 8-15,3-3-9 0,2-2 10 0,1-2-5 16,4-2 10-16,0-1-17 0,0-4 13 0,1 0-7 16,-1-3 12-16,1-3-12 0,4 0 11 0,-3-4-10 15,-1 2 13-15,-1-4-14 0,-4 3 13 0,-1-3 35 16,-1 1-42-16,-12 8-10 0,15-15 14 0,-15 15-13 16,12-12 14-16,-12 12-16 0,0 0 11 0,10-12-14 15,-10 12 11-15,0 0-12 0,0 0 12 0,0 0-10 16,0 0 11-16,0 0-11 0,13 7 10 0,-13-7-11 15,4 15 10-15,-4-15-10 0,10 18 11 0,-10-18-10 16,10 19 11-16,-10-19 1 0,13 17-1 0,-13-17 2 16,10 13 0-16,-10-13 4 0,0 0 5 0,11 9-2 15,-11-9-3-15,0 0 2 0,0 0 6 0,0 0 5 16,14-9 22-16,-14 9-23 0,0 0 17 16,0-25-24-16,0 25 18 0,-2-25-26 0,2 25-1 15,0-27-1-15,0 27-2 0,2-28 22 0,3 13-3 16,3-3-14-16,5 1-64 0,7 0-34 0,4-3-42 15,4 4-61-15,3 3-46 0,2 0-31 0,3 4 34 16,4 2-4-16,3 0-45 0,-3 1-186 0,2 5-306 16,2 2-308-16</inkml:trace>
  <inkml:trace contextRef="#ctx0" brushRef="#br0" timeOffset="151255.17">32315 7902 613 0,'0'0'661'16,"0"0"-203"-16,-3-20-76 0,3 20-73 0,-12-14-74 0,2 3-58 15,1 3 11-15,-2-1-36 0,0 0-29 16,-4-1-1-16,-1 0-13 0,0 2-20 0,-1 4-18 16,2-1-16-16,-2 4-12 0,-2 1-7 0,0 3-6 15,-2 3-9-15,0 2-3 0,1 1-3 0,1 4 1 16,4 1-8-16,1 1 0 0,1 2-3 0,4 2 0 16,3-2-2-16,1 0-2 0,4 1 2 0,2-4-1 15,4 2 0-15,2-1 10 0,2-2-10 0,5 1 13 16,0-4-17-16,4-2 14 0,-3-4-16 0,3-1 16 15,-18-3-16-15,33 0 2 0,-17-3 1 16,1-2 3-16,0-2 1 0,0-2 0 0,-3-3 0 16,-1 1 39-16,-3 0 22 0,-2-1 13 0,0 1-13 15,-8 11 19-15,9-22-10 0,-9 22 20 0,5-17-31 16,-5 17 15-16,4-15-34 0,-4 15 13 0,0 0-37 16,3-14 13-16,-3 14-27 0,0 0 20 0,0 0-25 15,0 0 21-15,0 0-28 0,11 12 27 0,-11-12-16 16,6 27-8-16,-2-6-42 0,0 1-81 0,0 2-103 15,0-2-112-15,0 4-23 0,-5-1-211 16,-1 2-349-16,-1-2-578 0</inkml:trace>
  <inkml:trace contextRef="#ctx0" brushRef="#br0" timeOffset="157404.59">29449 7435 627 0,'0'0'415'0,"0"0"-112"0,0 0-63 16,0 0-60-16,0 0-48 0,0 0-4 0,0 0-27 16,0 0-18-16,0 0-3 0,0 0-23 15,0 0 1-15,4-15-22 0,-4 15 6 0,0 0-9 16,0 0-6-16,0 0-3 0,0 0-7 0,-6-14-8 15,6 14 4-15,0 0-12 0,0 0 10 0,-5-15-8 16,5 15 18-16,0 0 48 0,-4-16-65 0,4 16 41 16,0 0-50-16,-7-19 53 0,7 19-61 0,-7-14 55 15,7 14-60-15,-6-15 54 0,6 15-58 0,-8-18 55 16,8 18-57-16,-11-19 62 0,11 19-66 16,-14-21 57-16,7 10-62 0,-1 0 64 15,-2 0-55-15,0 0 54 0,-3-3-53 0,-1 3 53 16,1-1-58-16,-3-1-6 0,1 1 71 0,-4 1-56 15,2-1 52-15,-3 0-5 0,0 1-5 0,0 1-4 16,-1-1 1-16,1 1-9 0,1 1-12 0,-2-1 1 16,1 0 6-16,1 0 0 0,-2 1 0 0,0 2-1 15,1-2-49-15,-2 1 57 0,0 1-53 0,-3-1 49 16,-5 0-61-16,-2-4 81 0,-3 3-33 0,0 0 49 16,-2 1-49-16,-1 0 40 0,-4 1-49 0,1 1 45 15,-1 0-46-15,-2 2 35 0,0-1-39 16,0 1 47-16,2 1-54 0,-2 0 53 15,1 0-49-15,1 2 46 0,-2-2-45 0,4 1 39 16,-1 1-48-16,0 0 57 0,1 1-48 0,1 1 42 16,0-1-43-16,0 3 43 0,1 0-47 0,1 3 51 15,-1-4-48-15,1 3 37 0,-1 1-35 0,2 1 45 16,0-1-47-16,-1 3 46 0,3 0-44 0,-3-1 42 16,6 2-4-16,-3 1-10 0,3-2-2 0,1 3 6 15,1-2 0-15,0 3-5 0,0 1 0 0,3-2-1 16,-2 2-1-16,1-1-1 0,-2 2-7 0,2 1 6 15,0 0-50-15,-2 0 60 0,2 2-47 16,-3 1 51-16,1 1-42 0,-2-2-4 16,1 1 11-16,-1 2 38 0,0 0-40 0,2 0 38 15,2 0-37-15,-2 1 46 0,0-3-49 0,4 2 43 16,0-1-42-16,0 0 46 0,4-1-46 0,2-1 38 16,-1 1-39-16,2 0 48 0,2-3-47 0,3 0 46 15,-1-1-47-15,3 0 52 0,0 0-38 0,1-3 22 16,2-1-48-16,-1 0 60 0,9-11-47 0,-12 18 45 15,12-18-42-15,-11 14 42 0,11-14-47 0,-8 13 35 16,8-13 2-16,0 0-45 0,-10 14 58 0,10-14-48 16,0 0 46-16,0 0-45 0,-7 12 46 15,7-12-47-15,0 0 36 0,0 0 3 0,0 0-43 16,0 0 80-16,0 0-43 0,0 0 29 16,0 0-37-16,0 0 29 0,0 0-41 0,0 0 30 15,0 0-29-15,7-22 21 0,3 9-26 0,1-3 33 16,3-4-34-16,3-2 34 0,1 2-37 0,-2-4 36 15,4-1-32-15,-2 1 30 0,2 0-43 0,1-1 43 16,-4 1-35-16,3 1 36 0,-3-2-36 0,0 3 27 16,1 0-28-16,-5 4 36 0,-2 0-34 0,1 2 26 15,-1 0-22-15,-1 0 33 0,-1 4-32 16,-3 1 39-16,-6 11-15 0,11-19 6 0,-11 19-2 16,7-14-2-16,-7 14-11 0,7-13 7 15,-7 13-1-15,0 0-2 0,6-14-3 0,-6 14-1 0,0 0-7 16,0 0 3-16,0 0 2 0,0 0-32 15,0 0 36-15,0 0-29 0,0 0 34 0,0 0-32 16,0 0 33-16,-11 18-34 0,2-5 33 0,0 2-29 16,-2 2 25-16,0 0-24 0,0 3 33 0,-3 3-31 15,-2 2 31-15,1 0-34 0,-1 2 39 0,-2 0-31 16,2 0 25-16,-2 0-35 0,3 0 37 0,-1 1-34 16,0-3 36-16,2 0-33 0,1-1 32 15,2-4-31-15,0-3 30 0,2 1-3 0,0-2-10 16,2-4 7-16,0 0-2 0,7-12-1 0,-11 18 1 15,11-18-8-15,-6 15-31 0,6-15 39 16,-8 11 1-16,8-11-11 0,0 0 10 0,-6 12 0 0,6-12-2 16,0 0 0-16,0 0-1 0,0 0-2 15,-7 13 18-15,7-13 1 0,0 0-9 0,0 0 7 16,0 0-3-16,0 0-3 0,0 0-31 0,0 0 32 16,0 0-10-16,0 0 10 0,0 0-25 0,0 0 13 15,0 0 3-15,0 0-20 0,0 0 22 16,13-11-22-16,-13 11 22 0,0 0-26 0,14-13 33 15,-14 13-25-15,15-12 13 0,-15 12-17 0,19-17 22 16,-6 7-27-16,3-1 30 0,-1 0-24 0,1 1 18 16,0-1-12-16,2 0 18 0,0 0-26 0,-2 0 25 15,4 1-24-15,-3 0 24 0,2 1-22 16,-4 1 18-16,1 2-21 0,-2 0 28 0,2 1-26 16,-3 1 18-16,-13 4-16 0,25-6 23 0,-25 6-23 15,25-4 23-15,-25 4-27 0,20 0 32 0,-20 0-25 16,22 1 19-16,-22-1-26 0,23 5 24 0,-23-5-22 15,27 4 24-15,-12 0-22 0,1 1 8 16,-1-2-25-16,1 1-26 0,0 1-95 0,0-1-16 16,-16-4-236-16,23 4-398 0,-23-4-343 0</inkml:trace>
  <inkml:trace contextRef="#ctx0" brushRef="#br0" timeOffset="159202.54">29007 9235 674 0,'0'0'535'0,"8"-22"-132"0,-8 22-89 15,4-20-105-15,-4 20 21 0,0-18-35 0,0 18-57 16,-6-19-24-16,6 19-31 0,-10-19-9 0,0 10-14 16,0 0-11-16,-2 2-9 0,-1 0-10 15,-1 2-3-15,-2 0-9 0,0 3 1 0,-3 0-15 16,19 2 9-16,-35 2-3 0,12 0-1 0,2 3-39 15,-1 2 38-15,-1 1 1 0,1 2-6 0,1 0 3 16,0 4-11-16,5-2 10 0,-1 3-3 0,3 1 1 16,1-1 0-16,3 3-4 0,4 1 2 0,1-2-5 15,4 1 55-15,5 0-69 0,2 3 58 0,1 1-49 16,6 5 45-16,5-2-51 0,2 1 49 16,0-1-56-16,1 2 51 0,-1 2-56 0,-2-3 60 15,4 0-55-15,-4 1 52 0,1 0-53 0,-3-2 51 16,-2-2-52-16,-5-2 55 0,1-2-55 0,-3-1 48 15,-5-3-46-15,-2-15 51 0,-3 34-51 0,-3-14 52 16,-5-1-52-16,-5 3 4 0,-4 0 1 0,-3-3 5 16,-2 0 1-16,-4-1-44 0,-3-3 51 15,-1 0 11-15,-3-1 0 0,2-2-1 0,0-3 49 16,8-3-61-16,3-1 36 0,5-4-123 0,18-1-28 16,-20-6-132-16,20 6-603 0,0-26-450 15</inkml:trace>
  <inkml:trace contextRef="#ctx0" brushRef="#br0" timeOffset="159448.54">29080 9287 707 0,'0'0'630'0,"6"-19"-160"0,-6 19-69 0,0 0-69 16,0-23-108-16,0 23-31 0,-5-13-35 0,5 13-21 16,-7-11-20-16,7 11-24 0,0 0-21 15,0 0-13-15,-10-9-11 0,10 9-11 16,0 0-6-16,-3 19-7 0,3-19-11 0,0 34 55 15,2-8-63-15,1 9 51 0,0 3-62 16,0 4 55-16,0 1-61 0,1-1 53 16,1 0-60-16,2 0 0 0,-2-2 10 0,2-2 2 0,1-3 0 0,2-1-3 15,-1-5 5-15,2-4-1 0,-1-4-24 0,1-5-41 16,0-3-39-16,2-5-83 0,-13-8 9 0,21 3-191 16,-21-3-479-16,22-13-448 0</inkml:trace>
  <inkml:trace contextRef="#ctx0" brushRef="#br0" timeOffset="160250.84">28859 9443 924 0,'-14'-5'567'0,"14"5"-93"0,-20-7-152 0,20 7-10 16,0 0-137-16,-9-10 12 0,9 10-90 0,14-8 37 16,5 2-76-16,13-1 34 0,5-1-65 0,5 1 39 15,4 3-57-15,2-1 46 0,2 3-64 0,-3 2 55 16,-1 0-65-16,-5 0 17 0,-1 2-16 15,-6 4 42-15,-7-3-69 0,-5 2 62 0,-1 2-52 16,-6-3 56-16,-15-4-51 0,20 11 51 16,-20-11-52-16,9 10 44 0,-9-10-38 0,0 0 53 15,-3 16-50-15,3-16 53 0,-16 13-32 0,3-5 58 16,-3 1-54-16,-2-1 72 0,0 1-62 0,0 0 44 16,0 0-61-16,0 1 47 0,0 1-54 0,2 0 51 15,0 3-58-15,3-2 55 0,1 1-66 0,0 1 65 16,5-1-58-16,1 2 5 0,2 0-2 0,1 1 12 15,3-16 1-15,2 27 3 0,1-12 2 0,5-1 7 16,1-2-9-16,4-1 11 0,2-1-1 0,2-5-6 16,0-3 5-16,4-1 0 0,2-5-4 15,-1-1 1-15,0 0-3 0,-2-3-3 16,-2-1 13-16,-2 0-4 0,-4 0 5 0,-2 1 54 16,-10 8-60-16,13-17 63 0,-13 17-57 0,7-13 58 15,-7 13-68-15,0 0 56 0,2-18-59 0,-2 18 34 16,0 0-42-16,0 0 52 0,0 0-69 0,-1-19 66 15,1 19-61-15,0 0 26 0,0 0-21 0,0 0 53 16,0 0-66-16,0 0 15 0,5 15 3 0,-5-15 2 16,8 16 2-16,-8-16 2 0,11 17-6 0,-11-17 9 15,15 15 2-15,-15-15 1 0,20 10 1 0,-20-10-3 16,23 4 3-16,-23-4 0 0,25-3 50 16,-25 3-70-16,25-9 54 0,-13 2-46 0,-12 7 52 15,19-13-57-15,-19 13 52 0,13-15-57 16,-13 15 54-16,9-10-55 0,-9 10 53 0,0 0-63 15,10-14 58-15,-10 14-56 0,0 0 53 0,0 0-56 16,0 0 58-16,0 0-55 0,0 0 56 0,0 0-33 16,14 10-27-16,-14-10 7 0,3 15 12 0,-3-15 2 15,2 17 1-15,-2-17 4 0,0 0 2 0,4 18 4 16,-4-18 3-16,0 0 2 0,0 0 17 0,0 0-1 16,6 13 0-16,-6-13-4 0,0 0 47 0,12-18-41 15,-7 5 53-15,1-2-38 0,-2 0 40 16,0-3-19-16,1-2 1 0,-1 0-10 0,1-1-4 15,-1 1-7-15,2 0-10 0,2 2-6 0,-3 5-5 16,3-1-7-16,-1 2 1 0,3 1-12 16,-1 3-22-16,-9 8 30 0,22-11-28 0,-22 11 39 15,25-6-41-15,-25 6 36 0,29 5-4 0,-11 2 3 16,-2 4-4-16,1 1-12 0,-4 3-25 0,1 2 37 16,-3 2-28-16,0 1 35 0,-3 1-35 0,-2 1 0 15,0 0 5-15,-3-1 1 0,0 2 0 0,-2-4-54 16,-2-1-51-16,1-2-61 0,-1 1-60 0,1-17-43 15,-6 27-274-15,6-27-342 0,-4 15-531 16</inkml:trace>
  <inkml:trace contextRef="#ctx0" brushRef="#br0" timeOffset="161419.26">30325 9466 663 0,'5'-15'539'0,"1"1"-127"15,-2-1-74-15,-1 0-55 0,-3 15-39 0,4-27-58 16,-4 27-21-16,0-29-22 0,0 29-38 0,-2-26 21 15,2 26-18-15,-4-26-35 0,4 26 30 16,-6-24-26-16,6 24 14 0,-8-19-38 0,8 19-3 0,-9-13-12 16,9 13-8-16,-9-11-16 0,9 11 8 0,0 0-16 15,-21 1 10-15,10 6-9 0,-2 4-1 16,-2 6 5-16,-1 6-4 0,1 3 44 0,2 3-51 16,1 4 49-16,4 3-58 0,2 0 1 0,3 5-6 15,1-1 9-15,2 4 1 0,4 2-1 0,0 1 0 16,1-1 0-16,1-1 4 0,2-2-1 15,0 14 0-15,-2-17-7 0,2-2 58 0,0-2-60 16,-2-3 4-16,-1-7-112 0,-1-1 28 0,0-2-79 16,-3-7 8-16,-1-16-38 0,2 25-97 0,-2-25-189 15,0 0-241-15,-4 17-253 0</inkml:trace>
  <inkml:trace contextRef="#ctx0" brushRef="#br0" timeOffset="162039.79">30109 9903 349 0,'-8'-21'586'0,"4"2"-150"0,1 1-114 15,3 18-74-15,1-31-49 0,6 12-39 16,5 0-32-16,5-2-26 0,5 0-39 0,3 1-4 16,3 0-12-16,3 1-11 0,3 1 0 0,0 4-15 15,2-3-4-15,1 4 26 0,0-1-37 0,-2 3 23 16,-1 1-31-16,-4 1 34 0,-6 3-38 0,-3 1-1 16,-4 3 0-16,-17 2 5 0,25-6 10 0,-25 6 14 15,17-3 7-15,-17 3 55 0,0 0-69 0,0 0 7 16,0 0-3-16,8 10-4 0,-8-10-5 0,-10 15 1 15,10-15-6-15,-15 18-10 0,6-8 5 0,9-10-4 16,-12 17 11-16,12-17-1 16,-9 16-1-16,9-16-3 0,-4 17 14 0,4-17 12 15,4 14 6-15,-4-14 18 0,10 11 2 0,-10-11-9 16,22 7-1-16,-22-7-8 0,33-2-5 0,-9-2-4 16,-1-3-15-16,7-2 6 0,-2-2-25 0,-1-2 25 15,-2-1-11-15,-6 2 6 0,-1-2-1 0,-2-1-5 16,-4 0 0-16,-3 0 49 0,-5 1-59 0,-4 14 1 15,1-24-2-15,-1 24-5 0,-12-23 6 0,0 11 1 16,-5 2 0-16,-2 2 0 0,-1 1 50 0,-2 3-69 16,4-1 61-16,0 4-57 0,0-2 50 0,18 3-59 15,-21-1 51-15,21 1-57 16,0 0 58-16,-12 6-56 0,12-6 59 0,0 0-60 16,21 15 56-16,-7-8-57 0,7 0 0 0,2 1 14 15,2-1 2-15,5 3 4 0,0-2 5 0,-1 0-6 16,-6 1 7-16,0-1 3 0,-1 0-1 0,-3 2-6 15,-2-1 8-15,-4 0 5 0,-2-2-24 0,0 1 24 16,-11-8-22-16,12 17 30 0,-12-17-19 0,7 16 17 16,-7-16-22-16,0 0 25 0,4 20-22 0,-4-20 68 15,0 0 8-15,0 0 34 0,3 17 21 0,-3-17-18 16,0 0 8-16,0 0-24 0,0 0-14 0,0 0-16 16,0 0-10-16,0 0-9 0,4-18-7 15,-4 18-7-15,9-27-13 0,1 9-1 0,0 0-7 16,4-5 6-16,3-1-91 0,1 2-43 15,0 1-37-15,3 2-31 0,1 2-20 0,-3 5-50 16,0 0-83-16,-2 2-553 0,3 3-531 16</inkml:trace>
  <inkml:trace contextRef="#ctx0" brushRef="#br0" timeOffset="162292.96">31479 9471 1046 0,'0'0'623'0,"0"0"-87"16,0 0-155-16,-21-6-108 0,21 6-56 0,-22-2-44 15,22 2-35-15,-28-1-26 0,28 1-22 0,-33 3-19 16,15 0-19-16,2 3-7 0,-3 0-5 16,4 2-12-16,1 3-7 0,3 2-3 0,3 0-3 15,8-13-2-15,-3 24-15 0,3-24 20 0,3 25-22 16,4-13 13-16,1 1-12 0,2-5 11 0,4 0-9 16,1-4 13-16,3-2-10 0,0-4 11 0,6-3-10 15,0-3 12-15,2-7-5 0,-3-1-2 0,-4-3 0 16,-3-4-3-16,-8 2 0 0,-5-3-1 0,-3-2-12 15,-6-8 10-15,-6-2-9 0,-4-1 6 16,-9-10-57-16,-4 2-56 0,-3 1-17 0,-2 1-63 0,-2 5 50 16,1 1-40-16,5 3 19 0,-4-2-320 15,15 12-262-15,7 5-273 0</inkml:trace>
  <inkml:trace contextRef="#ctx0" brushRef="#br0" timeOffset="167007.28">31864 9197 747 0,'-7'-15'409'15,"2"1"-98"-15,0 2-72 0,1-2-49 0,4 14-37 16,-5-24-27-16,5 24-8 0,0-25-7 0,0 25-25 16,3-25 2-16,-3 25-2 0,7-27 0 0,-7 27-26 15,9-27 2-15,-2 14-2 0,-1 1-11 0,-6 12-10 16,9-19-8-16,-9 19-9 0,8-13-1 0,-8 13-3 15,0 0-7-15,10-13-6 0,-10 13 6 0,0 0 1 16,0 0-3-16,0 0 1 16,17 12-1-16,-12 0-6 0,3 7 2 0,-4 2 5 15,1 6-7-15,-1 0-6 0,0 10 6 0,0-5 0 16,-1 1-1-16,1 2 1 0,-2-8 26 0,0 9-34 16,-1-8 32-16,0 0-25 0,0-2 22 0,-2 0-39 15,0-2 37-15,0 0-34 0,1-7 33 0,-2 1-35 16,2-18 34-16,-1 26-40 0,1-26 39 0,-1 20-29 15,1-20 26-15,0 0-33 0,2 17 37 0,-2-17-33 16,0 0 31-16,0 0-29 0,23-3 29 0,-9-4-34 16,2-6 38-16,5-5-28 0,1-2 15 15,-1-4-23-15,1-6 5 0,0 1 1 16,-2-2-1-16,-1 0 3 0,-1-1-3 0,-4 1 6 16,-1 2 9-16,-3 3-5 0,-4 2 2 0,-1 1 4 15,-3 2 9-15,0 3 15 0,-2 18 7 0,-1-30-9 16,1 30 8-16,-3-26-3 0,3 26 20 0,-6-21-28 15,6 21-14-15,-5-16-3 0,5 16-4 0,0 0-3 16,-7-17-2-16,7 17 1 0,0 0-4 0,0 0 11 16,-16 10-6-16,16-10 5 0,-9 26-10 0,6-7 1 15,1 5 1-15,0 2 1 0,2 1-1 0,1 1 1 16,1-1-2-16,2 6 4 0,3 0 16 0,1-2-21 16,1-1 19-16,0-1-23 0,1-2 19 15,0-7-24-15,0-1-17 0,1-2-52 16,0-4 39-16,-2-2-33 0,-9-11 49 0,16 14-44 15,-16-14 60-15,0 0-36 0,17 6 47 0,-17-6-40 16,0 0 46-16,0 0-40 0,8-12 50 0,-8 12-45 16,0 0 44-16,-2-19-23 0,2 19 32 0,-5-16-4 15,5 16 24-15,-6-13-34 0,6 13-2 16,0 0-7-16,-5-13 2 0,5 13-7 0,0 0 6 0,0 0-5 16,0 0 20-16,0 0-27 0,0 0 32 0,0 0-30 15,0 0-6-15,0 0 10 0,-2 16 24 0,2-16-25 16,4 15 27-16,-4-15-31 0,0 0 19 0,7 16-20 15,-7-16 29-15,0 0-27 0,9 11 30 16,-9-11 3-16,0 0 21 0,0 0-14 16,0 0 14-16,0 0-1 0,0 0 28 0,16-4-1 15,-16 4 9-15,5-15-15 0,-5 15-10 0,5-22-4 16,-5 22 18-16,4-24-14 0,-4 24-9 0,5-24-6 16,-5 24-13-16,7-25-4 0,-7 25-7 0,7-22-4 15,-7 22-4-15,9-16 4 0,-9 16-12 0,9-14 23 16,-9 14-26-16,14-7 18 0,-14 7-26 0,16-2 23 15,-16 2-25-15,20 5 2 0,-20-5 7 0,22 13-4 16,-12-3-1-16,0 1 3 0,1 3 2 0,-1 0-1 16,-3 0-1-16,1 0 3 0,-2 0 47 15,0 1-45-15,-2 0-8 0,0 0-4 16,-1-1 2-16,-3-14 1 0,6 24-15 0,-6-24-58 16,5 20-42-16,-5-20-45 0,3 17-47 0,-3-17-4 15,0 0 12-15,6 14 23 0,-6-14-17 0,0 0-88 16,0 0-58-16,0 0-8 0,16-2 72 0,-16 2 18 15,10-10 133-15,-10 10 163 0,9-14 147 0,-9 14 32 16,8-18-26-16,-8 18-21 0,10-19-16 0,-10 19-6 16,7-17 13-16,-7 17 7 0,5-14-24 0,-5 14-16 15,0 0-19-15,7-17-23 0,-7 17-17 16,0 0-16-16,0 0-12 0,0 0-8 0,9-9 2 16,-9 9 0-16,0 0-12 0,6 13-5 0,-6-13 5 15,6 20-5-15,-6-20-1 0,7 25-5 16,-3-10-5-16,2 1 2 0,-1-1 6 0,1-1 1 0,0-1-63 15,1-2-49-15,3-2-34 0,-10-9-54 16,19 11-650-16,-19-11-428 0</inkml:trace>
  <inkml:trace contextRef="#ctx0" brushRef="#br0" timeOffset="167356.87">32554 9151 596 0,'0'0'436'0,"-3"-13"-78"15,3 13-123-15,0 0-33 0,9-12-53 0,-9 12-4 16,18 0-20-16,-18 0 1 0,28 4-38 0,-11-1 14 16,4 3-37-16,0 0-6 0,-1 2-18 15,1 1 0-15,0 1-16 0,-2-1 2 0,-1 1-13 16,-3 0-4-16,-2-1 15 0,-2 0 8 0,-2 0 4 16,1 0 22-16,-10-9 21 0,11 19-15 0,-11-19 2 15,8 20-21-15,-8-20 5 0,6 23-20 16,-6-23-3-16,2 22-6 0,-2-22 4 0,2 23 32 15,-2-23-5-15,2 25 25 0,-2-25 9 0,3 23-14 16,-3-23 3-16,5 20 0 0,-5-20 4 0,6 14 9 16,-6-14 15-16,8 12 10 0,-8-12-2 15,0 0-11-15,19 5-34 0,-19-5-2 0,20-6-10 0,-8-1-12 16,3-5-9-16,-2 0-9 0,-1-3-7 16,2-2-8-16,-1-2-10 0,-1-1-29 0,0-5-69 15,-2 4-22-15,0 0-74 0,-3 2-70 0,0 1-39 16,-2 3-66-16,-5 15-628 0,3-25-715 0</inkml:trace>
  <inkml:trace contextRef="#ctx0" brushRef="#br0" timeOffset="187674.44">26850 7272 495 0,'0'0'393'16,"0"0"-77"-16,0 0-80 0,0 0-46 0,0 0-56 15,4-16-12-15,-4 16-38 0,0 0 19 0,0 0-42 16,0 0 19-16,4-14-42 0,-4 14 30 16,0 0-49-16,0 0 20 0,0 0-71 0,5-14 85 15,-5 14-47-15,0 0 37 0,0 0-44 0,0 0 42 16,4-17-45-16,-4 17 30 0,0 0-33 0,0 0 49 16,0 0-55-16,2-14 46 0,-2 14-49 0,0 0 48 15,0 0-51-15,0 0 34 0,8-16-28 0,-8 16 46 16,0 0-3-16,0 0-10 0,0 0 0 0,6-14-4 15,-6 14-1-15,0 0-41 0,0 0 47 16,0 0-53-16,0 0 60 0,5-13-55 0,-5 13 53 16,0 0 1-16,0 0-5 0,0 0-3 15,0 0-6-15,6-14-1 0,-6 14-14 0,0 0 12 16,0 0-6-16,0 0 7 0,5-14-3 0,-5 14 6 16,0 0 0-16,0 0 0 0,7-12 2 0,-7 12-9 15,0 0 15-15,0 0-15 0,7-14 10 0,-7 14-1 16,0 0-3-16,0 0 1 0,0 0-4 0,0 0 5 15,4-16-10-15,-4 16 14 0,0 0-11 0,0 0 8 16,0 0-3-16,0 0-3 0,4-17-2 16,-4 17-1-16,0 0-4 0,0 0-14 0,0 0 4 15,0 0 9-15,3-17 9 0,-3 17 7 0,0 0-2 16,0 0-1-16,0 0-52 0,0 0 56 16,0 0-3-16,2-15-8 0,-2 15 1 0,0 0 4 15,0 0-4-15,0 0-3 0,0 0 0 0,0 0-1 16,0 0-3-16,0 0 1 0,4-16-6 0,-4 16 5 15,0 0-9-15,0 0 14 0,0 0-61 0,0 0 72 16,0 0 4-16,0 0-5 0,0 0 1 0,0 0-6 16,0 0 4-16,0 0-11 0,0 0 8 0,0 0-5 15,0 0 0-15,0 0-1 0,0 0-4 16,0 0 1-16,0 0-5 0,0 0 5 0,0 0-20 16,0 0 19-16,0 0 2 0,0 0-3 0,0 0 0 15,0 0-4-15,0 0 2 0,0 0-2 16,0 0 4-16,-17 12-8 0,17-12 10 0,-9 16-2 15,9-16 0-15,-14 18-3 0,5-8 0 0,3 1-28 16,-4 2 34-16,3-3-31 0,-1 0 28 0,-1 2-23 16,-1-1 37-16,2 0-37 0,-1-1 38 0,-1 2-37 15,0-1 37-15,3 2-32 0,-3-2 33 0,-1 3-45 16,1 0 47-16,0 1-38 0,-1-1 36 16,2 1-35-16,-2 2 32 0,2-3-31 0,0 1 32 0,0 1-34 15,0 0 27-15,0 0-25 16,0-1 33-16,-2 1-34 0,4 1 34 0,-2-5-36 15,3 2 40-15,-2-1-31 0,2 0 30 0,1-1-44 16,5-12 45-16,-11 22-36 0,11-22 33 0,-9 19-33 16,9-19 31-16,-9 20-32 0,9-20 34 0,-6 15-35 15,6-15 31-15,-7 14-26 0,7-14 33 0,-8 11-36 16,8-11 35-16,0 0-38 0,-6 14 39 0,6-14-32 16,0 0 30-16,0 0-41 0,-7 13 42 0,7-13-37 15,0 0 37-15,0 0-37 0,0 0 33 0,0 0-33 16,-6 13 34-16,6-13-33 0,0 0 26 0,0 0-26 15,0 0 36-15,0 0-38 0,0 0 37 16,0 0-42-16,0 0 43 0,0 0-61 0,0 0 19 16,-6 13-75-16,6-13 49 0,0 0-62 15,0 0-12-15,0 0-166 0,0 0-458 0,0 0-269 16</inkml:trace>
  <inkml:trace contextRef="#ctx0" brushRef="#br0" timeOffset="189215.2">26620 7469 7 0,'0'0'245'15,"0"0"-23"-15,0 0-31 0,0 0 11 0,0 0-3 16,0 0 6-16,0 0-12 0,0 0-40 0,0 0-37 16,0 0 3-16,0 0-25 0,0 0 8 0,0 0-41 15,12-8 17-15,-12 8-40 0,0 0 21 16,0 0-55-16,0 0 49 0,0 0-47 0,0 0 29 16,0 0-35-16,0 0 24 0,0 0-34 0,0 0 0 15,0 0-13-15,0 0 17 0,0 0 5 0,0 0-3 16,0 0 4-16,0 0 2 0,0 0-1 15,0 0 0-15,0 18 19 0,0-18-24 0,0 0 5 16,-4 15 42-16,4-15-35 0,0 0 36 0,-6 22-46 16,6-22 38-16,-6 15-58 0,6-15 57 0,-5 18-52 15,5-18 49-15,-6 17-44 0,6-17 39 16,-7 15-42-16,7-15 32 0,-4 15-46 0,4-15 56 16,-5 14-50-16,5-14 51 0,0 0-46 0,-5 16 43 15,5-16-46-15,0 0 46 0,0 0-58 0,-6 17 59 16,6-17-50-16,0 0 49 0,0 0-50 0,0 0 51 15,-2 14-45-15,2-14 46 0,0 0-59 16,0 0 60-16,0 0-54 0,0 0 64 0,0 0-58 16,0 0 56-16,0 0-44 0,-5 14 46 0,5-14-48 0,0 0 35 15,0 0 11-15,0 0-45 0,0 0 52 16,0 0-48-16,0 0 46 0,0 0-55 16,0 0 54-16,0 0-49 0,0 0 43 0,0 0-59 15,0 0 58-15,0 0-62 0,0 0 65 0,0 0-56 16,0 0 55-16,0 0-55 0,0 0 49 0,0 0-45 15,0 0 49-15,0 0-57 0,0 0 66 0,0 0-56 16,0 0 54-16,0 0-59 0,0 0 54 0,0 0-58 16,0 0 53-16,0 0-60 0,0 0 51 0,0 0-48 15,0 0 57-15,0 0-57 0,0 0 58 0,11 7-60 16,-11-7 58-16,0 0-52 0,0 0 40 16,17-1-54-16,-17 1 69 0,0 0-58 15,17-2 58-15,-17 2-59 0,0 0 59 0,18-3-57 16,-18 3 43-16,16-3-45 0,-16 3 49 0,18-5-46 15,-18 5 55-15,20-4-57 0,-20 4 57 0,22-6-57 16,-22 6 54-16,25-5-56 0,-25 5 58 0,23-5-67 16,-23 5 65-16,25-3-54 0,-25 3 57 0,17-3-58 15,-17 3 57-15,20-3-56 0,-20 3 45 0,18-2-44 16,-18 2 48-16,0 0-47 0,23-2 59 0,-23 2-60 16,0 0 54-16,20 0-57 0,-20 0 50 0,0 0-50 15,23 0 58-15,-23 0-67 0,0 0 71 16,20 2-59-16,-20-2 55 0,0 0-56 15,22 2 53-15,-22-2-55 0,0 0 48 0,21 3-45 16,-21-3 49-16,0 0-49 0,22 2 61 0,-22-2-64 16,0 0 57-16,20 2-56 0,-20-2 55 0,0 0-54 15,19 1 54-15,-19-1-66 0,0 0 69 0,0 0-55 16,21 2 52-16,-21-2-59 0,0 0 59 0,18 2-53 16,-18-2 44-16,0 0-45 0,0 0 49 0,21 2-47 15,-21-2 54-15,0 0-55 0,0 0 56 0,20 0-55 16,-20 0 51-16,0 0-59 0,0 0 62 0,0 0-67 15,20 0 70-15,-20 0-57 16,0 0 54-16,0 0-49 0,0 0 47 0,0 0-54 0,18 0 45 16,-18 0-43-16,0 0 45 0,0 0-44 15,0 0 54-15,0 0-56 0,0 0 54 0,0 0-52 16,0 0 53-16,20-2-54 0,-20 2 56 0,0 0-84 16,0 0 47-16,0 0-70 0,0 0 10 0,0 0-58 15,0 0-179-15,0 0-384 0,0 0-211 0</inkml:trace>
  <inkml:trace contextRef="#ctx0" brushRef="#br0" timeOffset="-196785.49">21189 7592 884 0,'0'0'530'0,"7"-11"-176"16,-7 11-20-16,0 0-91 0,7-15 4 0,-7 15-94 15,0 0 34-15,5-16-69 0,-5 16 38 0,0 0-59 16,0 0 34-16,-3-21-21 0,3 21-20 16,0 0-21-16,-8-14 2 0,8 14-14 0,0 0-12 15,-15-12-11-15,15 12-9 0,-14-6-44 0,14 6 48 16,-17-4-53-16,17 4 52 0,-21-1-50 0,21 1 51 15,-24 2-53-15,24-2 52 0,-29 6-60 16,14-2 42-16,0 2-29 0,1-1 42 0,-2 0-44 16,3 2 48-16,-1 0-50 0,2 0 47 0,-1 1-48 15,1-3 46-15,1 2-45 0,11-7 48 0,-18 15-53 16,18-15 49-16,-14 15-58 0,14-15 65 0,-10 17-4 16,10-17-5-16,-10 22-9 0,10-22-3 0,-4 26 5 15,2-10-3-15,2-16-6 0,0 35 11 16,1-11-10-16,2 0 10 0,0 2-11 0,0 0 6 15,3 7-12-15,-1 1 5 0,0-1 0 0,1 3 0 16,0 0-4-16,1 3 3 0,-1 0-1 16,0 1 1-16,0 2 1 0,-1 1-8 0,-1-1 7 15,1 2 8-15,-2-4-9 0,0 1 7 0,1-2-14 16,-2-1 15-16,0-1 0 0,1-3-7 0,-2-7-77 16,0-2-41-16,-1-5-79 0,-1-1-43 0,-1-1-202 15,2-18-443-15,-4 25-504 0</inkml:trace>
  <inkml:trace contextRef="#ctx0" brushRef="#br0" timeOffset="-196542.05">20721 8521 628 0,'-5'-11'606'0,"5"11"-146"15,-10-22-96-15,5 9-65 0,5 13-42 0,-4-25-76 16,4 25-19-16,1-26-23 0,2 9-22 0,2 2-14 15,3-3-17-15,2-2-14 0,2 1-14 0,4-4-13 16,3 2-8-16,2-2-8 0,2 1-6 0,2 1-6 16,2 0-1-16,-1 3-4 0,3 3-3 15,-1 1-4-15,-1 0-3 0,0 3-48 0,-4 4-52 16,-1 2-18-16,0 2-58 0,-4 2-3 0,-18 1-89 16,30 0-174-16,-30 0-273 0,27 3-238 0</inkml:trace>
  <inkml:trace contextRef="#ctx0" brushRef="#br0" timeOffset="-195912.47">21321 8093 515 0,'0'0'598'0,"0"0"-137"0,2-17-88 0,-2 17-45 0,0 0-47 0,-3-16-54 0,3 16-41 16,0 0-9-16,-9-17-4 0,9 17-13 0,-9-11-39 15,9 11-10-15,-12-8-32 0,12 8-8 0,-15-5-22 16,15 5-3-16,-19 1-34 0,19-1 22 0,-25 9-13 15,10-2 1-15,-2 6-12 0,2-1 3 0,0 2-7 16,1 2-3-16,2-1-1 0,1 1-2 0,2 0 2 16,2-3-7-16,1 0 7 0,6-13-1 15,-3 22-5-15,3-22 1 0,5 20 4 0,-5-20 5 16,11 18 3-16,-11-18-8 0,17 11 10 0,-17-11-17 16,23 6 9-16,-23-6-2 0,26-3 0 0,-10-2-5 15,-2 0 5-15,0-3 1 0,0 1 0 16,-1 0 1-16,-3 0 0 0,0-2-6 0,-10 9 13 15,11-15 3-15,-11 15-9 0,10-14 12 0,-10 14 3 16,0 0 4-16,6-12 21 0,-6 12-28 0,0 0 10 16,0 0-29-16,0 0 23 0,0 0-21 0,0 0 4 15,0 0-11-15,0 0 5 0,0 0 1 0,0 0 1 16,0 0-2-16,-5 17-7 0,5-17 10 16,1 16 0-16,-1-16-1 0,6 21-8 0,-6-21 6 15,11 17 4-15,-11-17 1 0,13 14-1 0,-13-14 2 16,17 9-9-16,-17-9 10 0,20-1 0 0,-6-4-2 15,3-4-4-15,-1-2 4 0,3-3 0 16,1-6-1-16,0-2 4 0,-2-4 8 0,-3 1-24 16,0-3 30-16,-4-1-22 0,-1 0 13 0,-3-1-11 15,-2 4 15-15,-2-1-15 0,-2 2 19 0,0 1-13 16,-2 2-8-16,0 5 15 0,-1 0 6 0,-1 0-1 16,3 17 2-16,-6-22-4 0,6 22 1 0,-5-16-5 15,5 16-3-15,0 0-4 0,-6-18-1 16,6 18-12-16,0 0 12 0,0 0-2 0,0 0 21 0,-6 19-24 15,6-19 26-15,0 32-27 0,2-10 22 16,0 3-26-16,1 2 17 0,2-1-18 0,0 1 1 16,2 4 6-16,1-2-7 0,0 5 6 15,1-1 1-15,0-4 0 0,1-2-4 0,1-6-17 16,-1-5-10-16,1-1-44 0,2-8-38 0,-13-7-48 16,28-1-61-16,-10-10-74 0,3-9-146 0,-2 0-465 15,-4-6-549-15</inkml:trace>
  <inkml:trace contextRef="#ctx0" brushRef="#br0" timeOffset="-194988.97">21557 7722 825 0,'-20'-4'482'0,"2"-3"-47"0,2 4-120 0,1 1 7 15,15 2-107-15,-23-6-21 0,23 6-89 0,0 0 27 16,-21-4-71-16,21 4 33 0,0 0-63 16,0 0 41-16,0 0-56 0,0 0 39 0,17 4-5 15,-17-4-61-15,37 3 57 0,-11-3-55 0,2 0 47 16,-1 0-53-16,1 0 50 0,-3 1-6 0,0 1-13 15,-5-4 2-15,-3 4-9 0,-17-2 0 0,27 5 1 16,-27-5 18-16,20 11 22 0,-20-11 8 0,12 18 6 16,-12-18 9-16,4 23-18 0,-4-23 2 0,-3 31-17 15,0-14 14-15,-1 4-22 0,0-2 8 0,1-2-21 16,0-1-15-16,0-1 4 0,3-15 5 16,-3 27-1-16,3-27-8 0,1 20 3 15,-1-20-1-15,2 19-1 0,-2-19-1 0,6 14 2 16,-6-14-7-16,0 0 13 0,10 14 4 0,-10-14 19 15,0 0-6-15,0 0 36 0,16 4-25 0,-16-4 37 16,0 0-37-16,12-9 28 0,-12 9-34 0,0 0 28 16,9-13-10-16,-9 13-9 0,0 0-8 0,10-15-8 15,-10 15-5-15,0 0-8 0,9-14-2 0,-9 14-16 16,9-10 11-16,-9 10-3 0,14-5 0 0,-14 5-4 16,16-4-2-16,-16 4 0 0,20 0-1 0,-20 0-2 15,25 4 1-15,-11 0-8 0,0 0 11 0,0 1 0 16,1 1-2-16,-2 1-2 0,2 4-1 15,-3-3-31-15,-1 1 40 0,1-1-36 16,-12-8 29-16,19 14-53 0,-19-14 20 0,13 10-39 16,-13-10 1-16,12 7-11 0,-12-7 24 0,0 0 3 15,18 1 19-15,-18-1-2 0,0 0 18 0,17-9-7 16,-17 9 18-16,0 0-4 0,14-16 8 0,-14 16-4 16,8-12 14-16,-8 12-6 0,0 0 12 0,7-17-9 15,-7 17 11-15,5-14-13 0,-5 14 14 0,0 0-13 16,8-21 7-16,-8 21-30 0,7-17 37 15,-7 17-12-15,12-22 9 0,-4 7-11 0,3-1 12 0,-2-1-11 16,1 0-1-16,1 3 3 0,-4-1 11 16,1 4 24-16,-8 11 20 0,11-20 9 15,-11 20 1-15,6-17-12 0,-6 17 2 0,0 0-11 16,2-19-1-16,-2 19-13 0,0 0-6 0,-9-14 29 16,9 14-43-16,-16-3 29 0,16 3-38 0,-22 3 19 15,9 1-26-15,-3 3 35 0,1 3-41 0,-2-1 35 16,4 2-5-16,1 3-1 0,2-3-6 0,2 1 0 15,0 6-3-15,4-5-13 0,4-13 10 0,-2 23-5 16,2-23 4-16,7 23-3 0,-1-12 2 0,3 0-37 16,3-3 42-16,1-1-40 0,2-2 34 15,-1 0-32-15,-14-5 51 0,29 0-40 0,-29 0 37 0,27 0-1 16,-27 0-3-16,21-2 0 16,-21 2 0-16,17-3 12 0,-17 3-5 0,0 0 14 15,18 0-7-15,-18 0-1 0,0 0-5 0,0 0-8 16,0 0-4-16,20 0-2 0,-20 0-6 0,0 0 1 15,0 0-13-15,0 0-11 0,15 9 24 0,-15-9 2 16,0 0-6-16,11 10-40 0,-11-10 44 0,0 0-40 16,12 8 44-16,-12-8-38 0,0 0 35 0,0 0-24 15,11 7 45-15,-11-7-22 0,0 0 49 0,0 0 10 16,0 0 7-16,9-13 6 0,-9 13-8 0,0 0-9 16,1-26-15-16,-1 26-7 0,-2-22-7 0,2 22-6 15,-1-24-17-15,1 24-6 0,3-27-62 16,1 11-1-16,4-2-69 0,2 2-18 15,2-1-75-15,8-5-59 0,2 1-114 0,1 0-155 16,2 4-484-16,0 2-785 0</inkml:trace>
  <inkml:trace contextRef="#ctx0" brushRef="#br0" timeOffset="-193412.9">22879 7567 160 0,'0'-22'615'0,"0"22"-194"15,1-18-91-15,-1 18-53 0,0 0-65 16,0-23 3-16,0 23-56 0,0 0 16 0,1-22-87 15,-1 22 39-15,0 0-79 0,0 0 77 0,-1-21-59 16,1 21 18-16,0 0-49 0,0 0 40 16,0 0-64-16,0 0 37 0,0 0-50 0,0 0-4 15,0 0 6-15,0 0 45 0,-6 17-54 0,6-17 45 16,0 21-53-16,0-21 60 0,1 23-68 0,-1-23 55 16,7 27-59-16,-7-27 58 0,7 22-7 0,-7-22-4 15,11 20-2-15,-11-20-3 0,12 17 2 0,-12-17-3 16,13 14-5-16,-13-14 4 0,16 8 2 15,-16-8 0-15,15 2-45 0,-15-2 55 0,21-4-50 16,-9-2 57-16,0-3-51 0,-2 0 60 16,1-2-46-16,-2-4 49 0,-2 1-52 0,-1-1 58 15,-3 0-48-15,-1-2 52 0,-2 17-64 0,-2-29 63 16,-2 15-53-16,-2-1 53 0,-1 2-62 0,-1 1 54 16,-3 2-58-16,0-1 53 0,-1 4-9 0,0 0-7 15,12 7-60-15,-21-11 61 0,21 11-57 0,-14-6 45 16,14 6-85-16,0 0 40 0,0 0-76 0,0 0 50 15,0 0-44-15,0 0 41 0,0 0-34 0,11-7 37 16,-11 7-12-16,28-7 47 0,-12 2-27 16,0 0 34-16,3 0-24 0,-3-1 37 0,0 1-26 15,-2-1 29-15,-14 6-23 0,22-5 85 0,-22 5-8 16,16-4 68-16,-16 4-40 0,0 0 55 16,15-3-63-16,-15 3 34 0,0 0-72 0,0 0 45 15,0 0-60-15,0 0 40 0,0 0-62 0,8 11 54 16,-8-11-60-16,-5 18 49 0,5-18-54 0,-4 29 48 15,2-9-52-15,0 2 51 0,2 3-53 0,1 0 48 16,0 2-47-16,3 0 49 0,1 4-5 0,2 1-3 16,1-5-7-16,0 4-8 0,-1-8 8 0,0 1-9 15,2-2 3-15,-1 0-10 0,-2-2 12 16,1 1-9-16,-2-2 5 0,-1-3-40 0,-4-16-13 16,0 24-15-16,0-24-16 0,-4 23 15 0,4-23-1 15,-12 18 4-15,12-18 20 0,-15 12 1 16,15-12 2-16,-21 7 10 0,21-7-6 0,-23 2 37 15,23-2 17-15,-26-3 26 0,26 3 0 0,-22-9 4 16,22 9-7-16,-19-13-9 0,19 13-8 0,-11-17-7 16,11 17 0-16,-2-19-7 0,2 19-2 0,8-25-19 15,2 9 12-15,3 2 2 0,1 0-1 0,3-1-3 16,4-1-3-16,1 0-93 0,1 1 11 0,-5 4-102 16,2-2-73-16,-5 5-237 0,0-2-301 15,-3 2-340-15</inkml:trace>
  <inkml:trace contextRef="#ctx0" brushRef="#br0" timeOffset="-192862.9">22356 7419 734 0,'0'0'510'0,"7"-10"-88"0,-7 10-140 0,0 0-13 16,10-12-98-16,-10 12 3 0,0 0-80 16,12-9 26-16,-12 9-62 0,0 0 27 15,15-5-59-15,-15 5 40 0,0 0-53 0,19 5 38 16,-19-5-55-16,13 9 50 0,-13-9-61 0,15 12 54 16,-15-12-41-16,13 18 36 0,-13-18-48 0,11 17 45 15,-11-17-46-15,5 17 44 0,-5-17-51 0,1 20 51 16,-1-20-52-16,-4 20 53 0,4-20-44 0,-9 19 48 15,9-19-88-15,-10 16-28 0,10-16-105 0,-11 11-282 16,11-11-256-16,0 0-250 0</inkml:trace>
  <inkml:trace contextRef="#ctx0" brushRef="#br0" timeOffset="-192473.34">22633 7750 610 0,'0'0'500'0,"0"0"-71"0,0 0-119 0,0 0 9 16,0 0-85-16,0 0 11 0,0 0-92 0,0 0 28 15,-1-17-91-15,1 17 39 0,0 0-75 0,0 0 38 16,0 0-75-16,0 0 51 0,-18 5-16 0,18-5-12 16,-11 9-6-16,11-9-10 0,-10 10-5 0,10-10-5 15,-9 12-8-15,9-12-8 0,0 0 7 0,-4 22 2 16,4-22-1-16,3 16-1 0,-3-16-1 0,8 21 1 16,-8-21-3-16,10 19-4 0,-10-19 6 0,11 21-4 15,-11-21 2-15,10 16 2 0,-10-16 2 16,5 19-1-16,-5-19 3 0,-1 21-3 0,1-21-5 15,-10 22 3-15,3-11-8 0,-2 1-50 16,-2 0-84-16,-2 0-39 0,2-5-155 0,-2 0-541 16,13-7-483-16</inkml:trace>
  <inkml:trace contextRef="#ctx0" brushRef="#br0" timeOffset="-191288.45">23628 7299 397 0,'0'0'527'0,"0"0"-132"0,-4-21-105 0,4 21-40 16,0 0-60-16,-3-17-4 0,3 17-58 0,0 0 27 15,-2-17-89-15,2 17 44 0,0 0-49 0,-4-13 35 16,4 13-52-16,0 0 36 0,0 0-50 0,-3-14 44 16,3 14-54-16,0 0 49 0,0 0-55 15,0 0 58-15,0 0-59 0,-2-17 62 0,2 17-6 16,0 0-6-16,0 0-9 0,0 0-11 0,0 0-9 15,0 0-9-15,0 0-11 0,0 0-1 0,0 0-45 16,0 0 52-16,0 0-49 0,0 0 55 0,0 0-53 16,-5 17 54-16,5-17-46 0,-2 29 43 15,1-12-57-15,0 3 62 0,0 3-55 0,1-1 54 16,0-1-53-16,0-1 53 0,0 1-58 0,1-4 59 16,0 1-53-16,0-1 53 0,-1-17-61 0,5 27 62 15,-5-27-53-15,2 22 52 0,-2-22-54 0,2 16 52 16,-2-16-49-16,0 0 75 0,3 17-24 0,-3-17 54 15,0 0-9-15,0 0-15 0,0 0-10 16,0 0-53-16,0 0 45 0,0 0-62 0,-7-17 67 16,7 17-53-16,-7-28 44 0,5 10-51 0,-1-1 53 15,0-4-53-15,2-1 50 0,-1 1-8 0,0 0-13 16,1-1 8-16,1 3-6 0,2 1-3 16,-1-3-8-16,1 6 4 0,0 1-2 0,2-1 11 15,-4 17-17-15,4-26 12 0,-4 26-25 0,6-22 29 16,-6 22-21-16,5-16 12 0,-5 16-14 0,6-13 12 15,-6 13-16-15,0 0 13 0,9-10-13 0,-9 10 14 16,0 0-14-16,0 0 4 0,20 5 1 0,-20-5-1 16,15 21 4-16,-6-5 1 0,0 2 1 15,0 2-1-15,-1 1 2 0,1 1-11 0,0-1 10 16,-3-1 2-16,3 2-3 0,-3-3-3 0,0 1 5 16,-1-6-1-16,0 1 0 0,-5-15 0 0,8 22-9 15,-8-22 10-15,5 16 1 0,-5-16-1 0,0 0 1 16,5 18 4-16,-5-18 5 0,0 0 12 15,0 0 4-15,0 0-8 0,0 0-32 0,0 0 35 16,0 0-5-16,0 0-2 0,-5-25-6 0,3 8 4 16,-1-4-4-16,1-3-3 0,0-2 0 0,2 0 16 15,0-1-23-15,0 1 32 0,2 1-30 0,1 0 33 16,-1 2-31-16,0 5 30 0,-1 1-38 16,2 0 31-16,-3 17-30 0,4-25 16 0,-4 25-24 15,3-18 29-15,-3 18-34 0,5-14 25 0,-5 14-25 16,0 0 24-16,12-9-24 0,-12 9 27 0,14 5-25 15,-14-5 21-15,20 18-19 0,-10-1-1 0,1 1 6 16,1 2-1-16,-1 6 4 0,-1 0 1 16,1 2 0-16,-4-6-1 0,0 0-41 0,-1 1 55 15,1 0-62-15,-2-2 25 0,-1-2-96 0,-1-4 18 16,-3-15-87-16,7 27 20 0,-7-27-56 0,5 18-19 16,-5-18-46-16,0 0-144 0,8 10-345 0,-8-10-314 15</inkml:trace>
  <inkml:trace contextRef="#ctx0" brushRef="#br0" timeOffset="-190793.08">24005 7177 867 0,'3'-18'484'16,"-1"1"-109"-16,-1 0-36 0,-1 17-40 0,2-26-83 15,-2 26 8-15,1-27 1 0,-1 27-15 0,0-20-19 16,0 20-27-16,0 0-19 0,0-23-27 0,0 23-24 16,0 0-19-16,0 0-18 0,1-19-21 15,-1 19-1-15,0 0-3 0,0 0-7 0,0 0-2 16,0 0 2-16,0 0 0 0,12 8 22 15,-12-8-25-15,11 24-13 0,-6-9 1 0,1 5 9 16,1-1 2-16,-2 2-11 0,-1 0-39 0,2 1 49 16,-2-2-46-16,-1 0 44 0,0-3-43 0,0 2 36 15,-1-2-40-15,1-3 52 0,-3-14-43 0,4 25 45 16,-4-25-48-16,3 22 48 0,-3-22-46 0,0 0 45 16,4 21-46-16,-4-21 47 0,0 0-46 0,3 15 48 15,-3-15-37-15,0 0 53 0,0 0-25 0,0 0 41 16,3 16-29-16,-3-16 24 0,0 0-6 15,0 0-13-15,0 0 2 0,0 0-4 16,0 0-7-16,0 0-3 0,0 0-5 0,2 16-4 16,-2-16-6-16,0 0 3 0,0 0-8 0,0 0 5 15,0 0-3-15,0 0-17 0,0 0 7 0,0 0 14 16,0 0-18-16,0 0 4 0,0 0 9 0,0 0 3 16,0 0-7-16,0 0 6 0,0 0-3 0,0 0 0 15,0 0 0-15,0 0 1 0,0 0-1 0,3 15 0 16,-3-15 8-16,0 0-5 0,20 2 14 0,-20-2 3 15,21 0 2-15,-21 0-4 0,29-2-2 0,-11-1 1 16,2 0-8-16,4 0 0 0,0-3-12 0,0 2 6 16,1-2-8-16,-2 0-29 15,-1 0-33-15,-1-1-45 0,-5 3-60 0,-1-3-124 16,-2 1-40-16,-13 6-265 0,10-11-400 0,-10 11-715 16</inkml:trace>
  <inkml:trace contextRef="#ctx0" brushRef="#br0" timeOffset="-190025.3">21423 8461 372 0,'-21'3'567'16,"21"-3"-159"-16,0 0-109 0,0 0-73 15,0 0-56-15,0 0-34 0,0 0-34 0,0 0 13 16,0 0-23-16,0 0 15 0,0 0-28 0,0 0-25 16,0 0 37-16,25 2-40 0,-25-2 50 0,32-5-52 15,-9 1 43-15,0 0 12 0,4 0-11 0,1-2-2 16,6 0 6-16,2-2-2 0,3 1-2 0,1-2 4 15,1-1-17-15,3 0 5 0,9-4-9 0,3 0-6 16,1-2-1-16,4 0 7 0,2-2 3 16,5-1-1-16,4-2-4 0,2-1-4 0,5-2 42 15,2-2-69-15,21-6 40 0,0-1-14 16,2-1-13-16,2 1-4 0,1-2-7 0,2 2-2 0,-4-2-7 16,-1 0 36-16,0 1-54 0,-3 3 3 15,-18 4-45-15,19-5 41 0,-20 7-44 0,-2 1 45 16,-2 0-37-16,-4 3-3 0,-3-1 7 0,-7 3 4 15,-4 2 2-15,-8 1-2 0,-12 3-1 0,-4 3 8 16,-4 0 3-16,-7 3 33 0,-4-1-40 0,-1 1 37 16,-5 3-44-16,-15 4 40 0,22-8-50 0,-22 8 38 15,17-6-55-15,-17 6-3 0,0 0-11 16,12-7-18-16,-12 7-17 0,0 0-26 0,0 0-35 16,0 0-81-16,-13-4 40 0,13 4-56 0,-24 2 14 15,5 0-64-15,-5 3-171 0,-4-2-374 16,-9 3-429-16</inkml:trace>
  <inkml:trace contextRef="#ctx0" brushRef="#br0" timeOffset="-189321.73">21728 8374 26 0,'0'0'724'0,"0"0"-301"16,-16 4-63-16,16-4-115 0,0 0-31 15,0 0-63-15,0 0-15 0,0 0-33 0,0 0-5 16,0 0-18-16,0 0 13 0,0 0-39 0,0 0 43 15,23 1-46-15,-23-1 32 0,24-4-32 0,-9 3 41 16,4-3-57-16,3 1 52 0,2-2-57 0,2-1 64 16,6-1-12-16,1 0-19 0,1-2-8 15,3 1 10-15,1-1 0 0,1-1-11 0,1-2-10 0,2 1 25 16,0-1 0-16,11-3-4 0,-1 0 0 16,1-2 4-16,1 0-1 0,1 0-2 0,1-2-4 15,1 1 21-15,1-3-42 0,4 0 42 0,2 1-50 16,3-2 40-16,4 0-54 0,3-1 37 15,2-1-45-15,1 0 49 0,2-1 1 0,-1 1-13 16,2-3-12-16,-3 3 17 0,4-2-18 0,0 2-38 16,-1-2 42-16,0 3-45 0,-3-1 0 0,-2 1 3 15,-6 3 0-15,-5 1 0 0,-6 2 7 0,-5 0-12 16,-13 5 9-16,-5 2 1 0,-2 0-1 0,-4 1 4 16,-6 3 7-16,-3-1-1 0,0 0 0 15,-4 2 2-15,-2 0-4 0,-14 5-6 0,24-7 5 16,-24 7-1-16,20-5-1 0,-20 5 1 0,16-7-12 0,-16 7 11 15,0 0 1-15,18-7 25 0,-18 7-33 16,0 0 27-16,0 0-28 0,16-4 35 16,-16 4-38-16,0 0 34 0,0 0-38 0,0 0 35 15,0 0-41-15,14-6 31 0,-14 6-31 0,0 0 26 16,0 0-25-16,0 0 33 0,0 0-35 0,0 0 38 16,0 0-45-16,0 0 38 0,0 0-40 0,0 0 32 15,0 0-30-15,0 0 38 0,0 0-38 0,0 0-5 16,0 0-6-16,0 0-9 0,0 0-4 0,0 0-9 15,0 0-7-15,0 0-11 0,0 0 5 0,0 0-20 16,0 0-16-16,0 0-84 0,0 0 50 16,-17-5-69-16,17 5 36 0,0 0-42 15,0 0-16-15,0 0-52 0,-17-3-188 0,17 3-322 0,0 0-333 16</inkml:trace>
  <inkml:trace contextRef="#ctx0" brushRef="#br0" timeOffset="-184198.17">25247 8364 518 0,'0'0'509'15,"0"0"-96"-15,0 0-118 0,-1-19-15 0,1 19-79 16,0 0-45-16,0 0 27 0,-2-19-103 0,2 19 68 16,0 0-68-16,0 0 40 0,-5-16-62 0,5 16 49 15,0 0-66-15,0 0 58 0,-5-17-68 0,5 17 55 16,0 0-71-16,0 0 58 0,-2-15-63 15,2 15 56-15,0 0-61 0,0 0 51 0,0 0-60 16,-2-19 51-16,2 19-56 0,0 0 80 16,0 0-54-16,0 0 55 0,0-22-59 15,0 22 48-15,0 0-58 0,0 0 52 0,0-19-56 16,0 19 68-16,0 0-13 0,0-18-8 0,0 18-4 0,0 0-1 16,2-22 7-16,-2 22-7 0,0-17-18 0,0 17 6 15,0-19-5-15,0 19-4 0,1-23-5 0,-1 23 20 16,2-24-12-16,-2 24-7 0,2-27-2 0,-2 27-4 15,0-26-10-15,0 26 41 0,3-29-41 0,-3 11 36 16,0 1-39-16,2-1 32 0,-2-1-37 16,2-1 5-16,0-2-3 0,-2 2-10 15,0-1 0-15,0 2 17 0,1-4-39 0,0-1 47 0,0 0-42 16,-1 1 48-16,1 0-42 0,0 0 50 16,-2 2-41-16,1-3 42 0,-1 1-29 0,1-1 1 15,-2 0 6-15,2 1 2 0,-1 1 30 0,-1-3-38 16,2 2 34-16,0-1-40 0,-2 0 26 0,2-1-27 15,0 2 31-15,0-2-34 0,0 2 37 0,0-1-7 16,0-1-1-16,2 0-5 0,0 2-1 0,-1-1-22 16,-1 1 14-16,1-1 7 0,0 2-1 0,-1-2 2 15,0 3 1-15,0 2-1 0,0 1 6 16,-2-2-5-16,1 1-25 0,-1-3 22 0,0 0-18 16,-1 0 21-16,-1 5-20 0,2-4 28 0,-1 0-32 15,0-1 5-15,1 3 0 0,0-1 3 0,0 1 3 16,0-1-2-16,0-2-3 0,2 3 5 15,-2 0 1-15,1-2-1 0,0 1 47 0,2-1-54 16,-2 1 1-16,1 0 6 0,1 0 21 0,-1 1-31 16,0-2 31-16,1 1-28 0,-1 0 27 0,0 0-30 15,2 1 27-15,-2-5-1 0,0 5-2 0,0 0-11 16,0 0 9-16,0 0-5 0,0-1 2 0,0 1-4 16,0 0 2-16,0 2-4 0,0-1 6 15,0 0-5-15,0 18-20 0,0-31 23 0,0 31-28 16,0-31 33-16,0 31-26 0,-2-33 2 0,2 15 3 15,0 0 4-15,-2-1 2 0,1 0 4 0,-1-1-3 16,-3-3-1-16,3 3 3 0,-2-2 2 16,1 2-1-16,-1-1-1 0,-1 0 1 0,1 0 0 15,2 2 5-15,-3 1-5 0,1 1-2 0,-1-4 3 0,1 5 2 16,0-4-2-16,-1 0-1 0,3 0 1 16,-5 1-1-16,2-2 4 0,1 1 0 0,0 0-7 15,-1 0 3-15,1 1 26 0,0-2-30 16,1 1 27-16,-3-1-30 0,0 1 27 0,2-4 0 15,-2 2-14-15,1 0-22 0,-3-1 28 0,2 2-21 16,0-1 1-16,1 0 2 0,-3 1 1 0,2 0 3 16,-2 1 1-16,3-1 2 0,-2 2-9 15,1-1 5-15,-2 0 4 0,2 4-1 0,1 0 33 0,0 2-28 16,0 0-11-16,-1 1 32 0,6 13-32 0,-6-22 10 16,6 22-12-16,-9-20 16 0,9 20-15 15,-6-17 12-15,6 17-12 0,-5-13 13 0,5 13-7 16,0 0 6-16,-5-17-14 0,5 17 14 0,0 0-10 15,0 0 10-15,-6-15-9 0,6 15 9 16,0 0-11-16,0 0 20 0,0 0-21 0,0 0 12 16,-4-15-10-16,4 15 14 0,0 0-14 0,0 0 12 15,0 0-10-15,0 0 12 0,0 0-11 0,0 0 10 16,0 0-15-16,0 0 18 0,0 0-14 0,-3-15 12 16,3 15-11-16,0 0 10 0,0 0-11 0,0 0 20 15,0 0-25-15,0 0 14 0,0 0-10 0,0 0 12 16,0 0-14-16,0 0 12 0,0 0-12 15,0 0 18-15,0 0-20 0,0 0 10 0,0 0-10 16,0 0 12-16,0 0-10 0,0 0 10 16,0 0-8-16,-8 15 10 0,8-15-7 0,-3 16 8 15,3-16-14-15,-8 26 7 0,2-7 1 0,1 0 0 16,-3 2 0-16,0 0 2 0,0 1 24 0,-1 5-27 16,-2 0 23-16,-1 1-6 0,1 1 0 0,-2 0-26 15,2 0 26-15,0-1-26 0,1-2 25 16,-1 2 19-16,1-6-49 0,1-1 0 0,2 0 1 0,0-2 6 15,1-5 2-15,3 1 1 0,3-15 2 0,-10 21-1 16,10-21 2-16,-5 16 5 0,5-16-5 16,0 0 0-16,-6 16 4 0,6-16 2 15,0 0-1-15,0 0 2 0,-4 16-1 0,4-16 2 16,0 0 6-16,0 0-8 0,0 0-3 0,0 0 2 16,0 0 0-16,0 0-2 0,0 0 22 0,6-18-27 15,-6 18 22-15,7-18-20 0,-7 18 22 0,7-25-33 16,0 11 27-16,-2-1-3 0,3 1-2 0,-3-4-4 15,4 1 4-15,-2-3-3 0,0 3-6 0,1-1-17 16,2-1 24-16,-2 0-28 0,-1 0 6 0,2 0 3 16,0-3-4-16,0 3 2 0,-2-4 3 0,4 3 1 15,0-1 3-15,-2-1 6 0,2 2-13 0,-2-2 17 16,1 1-13-16,1-1 10 16,0-2-10-16,-2 4 12 0,1 2-9 0,-2 1 18 15,0-1-22-15,-1 4 16 0,-2 0-8 0,2 2 8 16,-7 12-10-16,7-21 11 0,-7 21-10 0,6-16 19 15,-6 16-20-15,5-13 9 0,-5 13-8 0,0 0 12 16,6-15-14-16,-6 15 12 0,0 0-12 0,0 0 12 16,6-15-8-16,-6 15 7 0,0 0-14 0,0 0 16 15,0 0-10-15,0 0 8 0,5-14-10 0,-5 14 10 16,0 0-8-16,0 0 16 0,0 0-20 16,0 0 12-16,0 0-10 0,0 0 9 15,0 0-8-15,0 0 8 0,0 0-9 0,0 0 11 16,0 0-8-16,5-13 7 0,-5 13-10 0,0 0 11 15,0 0-12-15,0 0 9 0,0 0-9 0,0 0 10 16,0 0-7-16,0 0 4 0,0 0-9 0,0 0 10 16,0 0-7-16,0 0 6 0,0 0-7 0,0 0 7 15,0 0-4-15,0 0 13 16,0 0-16-16,0 0 7 16,8 10-6-16,-8-10 11 0,0 0-9 0,11 13 7 15,-11-13-6-15,9 12 8 0,-9-12-6 0,13 15 7 0,-13-15-10 0,17 17 14 0,-6-8-9 16,0 1 11-16,1 0-9 0,1 2 13 15,2-1-10-15,0 0 19 0,0 1-23 0,1-1 18 0,0 1-13 16,0 0 1-16,0-1-2 0,1 0 2 16,-1 0-2-16,-1 1 2 0,1-1 3 0,-1-2-8 15,2 3 2-15,-4-1 1 0,1-3-2 0,-3 0 0 16,1 1 0-16,-1-2-2 0,0 0 1 0,-11-7 7 16,18 12-13-16,-18-12 2 0,18 11 3 0,-18-11-2 15,13 8 2-15,-13-8 0 0,11 7 0 0,-11-7 18 16,12 9-16-16,-12-9 12 0,0 0-21 0,15 9 18 15,-15-9-16 1,0 0 15-16,15 7-18 16,-15-7 16-16,0 0-18 0,14 6 12 0,-14-6-22 15,0 0 6-15,13 6-68 0,-13-6-57 0,0 0-83 0,0 0-67 0,0 0-99 0,0 0-666 16,0 0-804-16</inkml:trace>
  <inkml:trace contextRef="#ctx0" brushRef="#br0" timeOffset="-179256.04">24054 11107 1027 0,'0'0'518'0,"-7"-16"-100"0,7 16-57 0,-7-15-61 16,7 15-65-16,-8-14-23 0,8 14-9 0,-9-12-18 15,9 12-25-15,-8-11 23 0,8 11-50 0,0 0-2 16,-10-11-50-16,10 11 6 0,0 0-52 0,0 0 26 16,0 0-36-16,0 0 16 0,-14 4-27 15,14-4 22-15,-8 25-32 0,3-6 23 0,0 3-28 16,0 2 0-16,1 1-11 0,-1 2 12 16,-1 5 0-16,3-6-1 0,-1 3-1 0,1-1 1 15,1-2-42-15,1-1-73 0,1-4-114 0,1-2 1 16,1-3-90-16,-2-16-695 0,7 23-748 0</inkml:trace>
  <inkml:trace contextRef="#ctx0" brushRef="#br0" timeOffset="-179068.98">24125 11039 984 0,'-8'-20'572'0,"-2"2"-192"15,-4-1 18-15,0 3-129 0,-5-1-9 16,2 0-98-16,0 3 26 0,1 2-54 0,-1 0 29 15,2 2-30-15,3 2-30 0,12 8-28 0,-15-12-15 16,15 12-13-16,0 0-9 0,0 0-8 0,0 0-4 16,0 0-13-16,0 0-46 0,32 5-59 0,-12 4-84 15,7 2 12-15,1 1-60 0,-1 2-152 0,0-1-495 16,-2 2-482-16</inkml:trace>
  <inkml:trace contextRef="#ctx0" brushRef="#br0" timeOffset="-178832.64">24281 11072 994 0,'0'0'514'15,"0"0"-118"-15,-12 17-54 0,12-17-65 0,-20 11-60 16,8-4-36-16,-1 0-37 0,-1-1-25 0,-2 2-28 16,1 1-15-16,4-2-63 0,-2 2 45 0,3 0-65 15,10-9 49-15,-11 18-59 0,11-18 41 0,-5 20-40 16,5-20 48-16,10 23-51 0,-2-9 52 0,4-1-55 16,2 2 54-16,0-2-55 0,2 0 55 0,0-1-57 15,-2 0 51-15,-2-4-48 0,-1 1 50 16,-2 2-51-16,-9-11 56 0,11 16-51 0,-11-16 51 15,0 0-71-15,-5 26 29 0,-5-15-68 0,-6 1 51 16,-2-2-55-16,-4 2 36 0,-5-1-47 16,-2-1 8-16,1 3-47 0,4-6-98 0,3-3-142 15,4 2-326-15,17-6-222 0</inkml:trace>
  <inkml:trace contextRef="#ctx0" brushRef="#br0" timeOffset="-178502.03">24821 11046 1354 0,'0'0'569'15,"-1"-22"-90"-15,1 22-100 0,-3-19-93 0,3 19-57 16,-5-16-44-16,5 16-37 0,0 0-26 16,-9-17-27-16,9 17-18 0,0 0-24 15,0 0-3-15,0 0-8 0,-16 7-11 0,16-7 6 0,-7 24-15 16,4-7 8-16,-1 5-20 0,3 1-2 0,1 1-2 16,2 1-9-16,3-2 5 0,-3 2 3 15,3-3-3-15,1 0-5 0,0-2 0 0,1-2-59 0,1 0-89 16,-1-5 10-16,-7-13-69 0,13 18-47 15,-13-18-113-15,13 6-515 0,-13-6-505 0</inkml:trace>
  <inkml:trace contextRef="#ctx0" brushRef="#br0" timeOffset="-177770.22">24769 11020 737 0,'-6'-11'611'0,"6"11"-144"15,-11-15-108-15,11 15-83 0,0 0-61 0,-5-18-106 16,5 18 30-16,0 0-72 0,14-11 31 0,-14 11-65 15,23-6 41-15,-6 4-62 0,2 1 45 0,1 0-56 16,1 1 54-16,2 2-64 0,0 0 60 0,-6 3-54 16,0-1 46-16,0 2-2 0,-5-1-5 15,-1 3 36-15,-2 1-13 0,-9-9-2 0,9 22 10 16,-9-22-3-16,0 27-13 0,-4-10-9 16,-3 3-9-16,2-2-7 0,-4 1-10 0,2-1-47 15,0-4 55-15,1-1-54 0,0-1 49 0,6-12-62 16,-7 21 74-16,7-21-57 0,-6 15 40 0,6-15-45 15,0 0 64-15,-7 16-70 0,7-16 73 0,0 0-56 16,0 0 56-16,0 0-7 0,-4 14 64 0,4-14-4 16,0 0-12-16,0 0-23 0,0 0-2 0,13-12-6 15,-13 12-8-15,13-12-6 0,-13 12-6 0,16-13-4 16,-16 13 27-16,19-12-41 0,-19 12 22 0,20-10-30 16,-20 10 34-16,23-7-40 0,-23 7-1 15,22 0 1-15,-22 0 6 0,25 5-5 16,-9 1 1-16,-3 0-4 0,-1 2-1 0,1 0 9 15,-2 1 1-15,1 1-3 0,-2-1-2 0,0 0 4 16,-10-9-27-16,18 18-10 0,-18-18 26 0,10 12-42 16,-10-12-49-16,9 13-90 0,-9-13 15 0,0 0-51 15,10 12 14-15,-10-12-4 0,0 0-29 0,0 0 20 16,11 6-23-16,-11-6 61 0,0 0 51 0,0 0 68 16,17-6 126-16,-17 6 34 0,0 0 1 0,0 0 27 15,16-7-27-15,-16 7 29 0,0 0-45 0,12-7 36 16,-12 7-52-16,0 0 42 15,13-9-63-15,-13 9 55 0,0 0-55 0,16-12 58 16,-16 12-8-16,14-12-7 0,-14 12 11 0,18-14-8 16,-18 14 3-16,15-15-10 0,-15 15 26 0,16-16-21 15,-16 16 30-15,14-16-29 0,-14 16 35 0,12-15-50 16,-12 15 46-16,8-13-18 0,-8 13-16 0,7-14-10 16,-7 14-12-16,0 0-6 0,2-19-4 0,-2 19-5 15,0 0-10-15,-5-15-18 0,5 15 4 0,-11-9-7 16,11 9 5-16,-17-2-3 0,17 2-3 0,-25 6-3 15,11-2-42-15,0 2 47 0,-3 4-42 0,1 3 34 16,4 1-32-16,-1 3 0 0,6 2 12 0,-1 1 2 16,6-3 3-16,1 1 1 15,2 0-1-15,5 4 4 0,1-3 3 0,4 2-5 16,0-4-10-16,2 1 13 0,6 1 7 16,3-2 38-16,3-1-45 0,-1-1 39 0,5-4-52 0,1-1-19 15,-4-5-124-15,2-2-106 0,-3-3-190 0,-5 1-732 16,2 1-933-16</inkml:trace>
  <inkml:trace contextRef="#ctx0" brushRef="#br0" timeOffset="-177137.22">22141 10919 1146 0,'-16'-12'464'0,"16"12"-164"0,0 0-42 0,0 0-34 15,-15 2-92-15,15-2 15 0,-7 28-36 16,4-6-16-16,1 6-21 0,-1 2-14 0,2 6-10 16,2 3-49-16,3-1 33 0,0 0-45 15,1-3 1-15,1 1-71 0,2-3-47 0,0-8-166 16,-2-1-473-16,2-3-292 0</inkml:trace>
  <inkml:trace contextRef="#ctx0" brushRef="#br0" timeOffset="-176853.22">22072 10939 824 0,'0'0'554'0,"-9"-25"-203"0,9 25-30 16,-3-17-109-16,3 17-1 0,0 0-88 15,3-21 6-15,-3 21-66 0,18-12 24 0,-4 6-23 0,3 1 35 16,6 3-62-16,4-2 37 0,1 6-52 0,7 3 35 16,1 3-57-16,1 2 42 0,-2 5-53 15,-1 5 53-15,-3-2-60 0,-2 4 56 0,-4 1-3 16,-4 4-5-16,-6 2-7 0,-2 2-47 0,-6 1 51 16,-5-4-52-16,-6 6 47 0,-4 2-68 15,-7-1 77-15,-4 1-49 0,-6 6 49 0,-4-2-49 16,-3-4 44-16,0-2-83 0,4-7 18 0,1-3-80 15,3-2-14-15,1-5-79 0,6-6-219 0,1 0-287 16,16-11-242-16</inkml:trace>
  <inkml:trace contextRef="#ctx0" brushRef="#br0" timeOffset="-176263.07">22599 11203 374 0,'9'-10'719'0,"-2"-1"-181"0,-7 11-125 0,10-20-38 15,-10 20-60-15,2-18-53 0,-2 18-48 0,-2-19-3 16,2 19-24-16,-9-18-18 0,9 18-35 0,-13-16 1 16,13 16-77-16,-19-12 33 0,19 12-34 0,-22-7 16 15,22 7-44-15,-24 1 19 0,24-1-33 16,-27 9 18-16,14-2-28 0,1 2-3 0,-1 3-22 16,3-1 15-16,3 2 11 0,1 0-1 0,3 2-2 15,3-15-1-15,0 27 1 0,4-15-2 0,2 2-1 16,2-3-1-16,4 2-9 0,-1-5 11 0,3-2 2 15,1-2-3-15,2-1-2 0,-17-3 3 16,30 0 0-16,-14-3 0 0,3-4 1 0,-19 7-26 16,27-8 20-16,-27 8 13 0,20-10-1 0,-20 10-3 15,15-10 3-15,-15 10 0 0,10-7-1 0,-10 7 3 16,0 0-5-16,0 0-13 0,13-8 9 0,-13 8-2 16,0 0 0-16,0 0-3 0,0 0 2 0,0 0 0 15,0 0 0-15,4 15-4 0,-4-15 5 16,0 0-12-16,5 17 11 0,-5-17 1 0,7 11-8 15,-7-11 5-15,14 7 4 0,-14-7 1 0,18 0 2 16,-18 0-2-16,26-10-11 0,-8-1 36 0,-2-2-27 16,5-3 22-16,-3-4-28 0,1 0 27 15,-4-3 1-15,-2-2-27 0,-2-1 24 0,-3-2-26 16,-1 3 18-16,-3-1-19 0,-2-2 2 0,-1 1 5 16,-3 1-2-16,-1 0 19 0,-1 3-1 15,-2 1 0-15,2 3-24 0,-3 1-10 0,1 4 31 0,6 14 7 16,-9-21-7-16,9 21 0 0,-8-14-7 0,8 14 1 15,0 0-1-15,0 0-2 0,0 0 0 0,-10 8 4 16,10-8-16-16,1 24 3 0,1-6 9 0,3 5-1 16,0 2 30-16,5 2-34 0,1 2 30 15,0-2-32-15,3-1 26 0,-1-1-39 0,1-1 38 16,-3-5-33-16,2-2 30 0,0-1-32 16,-1-3 30-16,0-3-40 0,-2-1-41 0,-10-9-57 15,18 9-46-15,-18-9-39 0,0 0-46 0,21-6-92 16,-21 6-209-16,0 0-298 0,3-18-444 0</inkml:trace>
  <inkml:trace contextRef="#ctx0" brushRef="#br0" timeOffset="-175811.07">22732 10950 946 0,'-24'-5'549'0,"24"5"-217"0,0 0-7 0,-14-5-127 16,14 5 12-16,0 0-105 0,0 0 28 15,17-9-68-15,0 3 29 0,5-1-46 16,8-1 64-16,2-1-71 0,3 0 43 0,2-2-66 15,-1 0 45-15,0 1-66 0,1 0 57 0,-3-1-59 16,-1 1 49-16,-4 0-55 0,-7 3 52 0,-1 1-56 16,-6 1 105-16,-15 5-17 0,23-7 82 0,-23 7-53 15,15-5 23-15,-15 5-67 0,0 0 36 0,11-8-65 16,-11 8 26-16,0 0-45 0,0 0 47 0,0 0-55 16,0 0 40-16,0 0-10 0,-20 1-6 0,20-1-5 15,-17 11-5-15,7-1-13 0,-1 1 9 0,0 1-3 16,3 2-1-16,0-1-5 15,2 2 2-15,2-1 0 0,4-14 21 0,-4 26-27 16,4-26 23-16,3 25-37 0,-3-25 36 0,9 21-29 16,-9-21 28-16,16 15-31 0,-16-15 28 0,22 9-24 15,-22-9 24-15,23 2-27 0,-23-2 8 0,26-5-15 16,-26 5 15-16,22-10 0 0,-22 10 6 0,18-12 19 16,-18 12 4-16,15-14 3 0,-15 14-14 0,9-15 16 15,-9 15-14-15,0 0 5 0,8-18-9 0,-8 18 2 16,0 0-3-16,5-13-3 0,-5 13-4 0,0 0 0 15,0 0-4-15,0 0-1 0,0 0-7 0,0 0 12 16,0 0-10-16,15 8 4 0,-15-8 35 16,7 23-70-16,-2-10-72 0,-1 0-135 15,2 2-154-15,-2 1-773 0,0-1-916 0</inkml:trace>
  <inkml:trace contextRef="#ctx0" brushRef="#br0" timeOffset="-174314.6">26210 11310 691 0,'-1'-30'569'15,"1"30"-69"-15,-4-29-141 0,4 29-12 0,-6-25-65 16,6 25-72-16,-10-19-26 0,10 19-22 0,-5-14-26 16,5 14-30-16,0 0-23 0,-6-12-16 0,6 12-14 15,0 0-67-15,0 0 59 0,-11 10-59 0,11-10 40 16,-4 18-47-16,4-18 58 0,-6 23-53 16,6-23 48-16,-1 22-55 0,1-22 50 0,1 21-50 15,-1-21 54-15,0 0-75 0,0 23 73 16,0-23-49-16,0 0 58 0,0 18-58 0,0-18 75 15,0 0-64-15,0 0 51 0,0 0-49 0,0 0 81 16,0 0-56-16,0 0 45 0,-1-23-56 0,1 23 74 16,-1-26-16-16,-1 9-12 0,2-1-21 0,0 0 3 15,2 1-6-15,-2 0 21 0,2 1-38 0,4 0-2 16,-2 2-2-16,3 2-2 0,-7 12-3 0,11-17 1 16,-11 17 13-16,18-12-20 0,-18 12 31 0,20-1-35 15,-20 1 20-15,29 8-23 0,-9 0 2 16,-3 4 1-16,0 1 1 0,1 2-9 0,0 4-34 15,-2-3 56-15,-3 1-44 0,-1 1 49 0,-1 0-45 16,-3-1 52-16,0 1-49 0,-2-3 52 16,-3 0-50-16,-3-15 35 0,2 25-78 0,-2-25 14 0,-4 22-104 15,4-22 9-15,-5 17-71 0,5-17-23 16,0 0-148-16,-10 15-496 0,10-15-512 0</inkml:trace>
  <inkml:trace contextRef="#ctx0" brushRef="#br0" timeOffset="-173597.35">26398 11323 377 0,'0'0'607'15,"4"-17"-176"-15,-4 17-70 0,0 0-106 0,0 0-7 16,0 0-97-16,5-14 1 0,-5 14-75 0,0 0 24 16,0 0-61-16,0 0 26 0,0 0-46 0,0 0 28 15,20 0-41-15,-20 0-2 0,0 0-14 0,21 5 50 16,-21-5-7-16,19 4 8 0,-19-4-4 0,27 3 19 16,-27-3 3-16,32-3-16 0,-14 0-1 0,3-2 41 15,0-1-29-15,0-1 44 0,-2-1-42 16,0-2 47-16,-3-1-54 0,0 0 63 0,-2-1-54 15,-6 2 35-15,1-1-6 0,-3-2-44 0,-6 13 34 16,6-22-8-16,-6 22 5 0,0-19-15 16,0 19-11-16,-5-22-12 0,5 22-18 0,-11-19 8 15,11 19-10-15,-14-16-1 0,14 16-4 0,-20-11-4 16,20 11-1-16,-23-3-3 0,23 3-1 0,-27 7 0 16,10 1-10-16,1 2 10 0,-2 3-4 0,4 2 2 15,3 1-37-15,0 2 44 0,4 2-39 16,0-2 44-16,5 0-42 0,2 0 33 0,2-1 1 15,1-1-33-15,5 2 8 0,2 0 4 0,1-4 3 16,3-1 3-16,-1-6 2 0,0 0 2 0,3-3 4 16,-16-4 1-16,29 1-3 0,-13-2 4 0,2-5 35 15,2-1-40-15,-2-1 39 0,0-6-43 16,-2 2 38-16,0-1-38 0,-3 0 27 0,-1-2 1 16,-4 3 21-16,-8 12-4 0,9-18-8 0,-9 18-4 15,7-15-5-15,-7 15-6 0,0 0-1 0,9-17-17 16,-9 17 13-16,0 0-9 0,0 0 7 0,0 0-1 15,0 0-1-15,0 0-25 0,0 0 27 0,15 8-25 16,-15-8 28-16,5 17-23 0,-5-17 9 0,12 19-13 16,-12-19 8-16,11 19 24 0,-11-19-25 15,14 17 26-15,-14-17-30 0,10 13 30 0,-10-13-24 16,11 9 21-16,-11-9-27 0,0 0 30 16,19 5-23-16,-19-5 22 0,0 0-25 0,20-9 23 15,-20 9 24-15,11-11-36 0,-11 11 12 0,11-13-12 16,-11 13 6-16,7-13-1 0,-7 13-1 0,0 0-1 15,11-14-3-15,-11 14 0 0,0 0-1 0,9-9-4 16,-9 9 4-16,0 0-6 0,0 0-17 0,27 2 28 16,-27-2 1-16,21 7-3 0,-21-7 3 0,27 10-4 15,-12-6-8-15,3 0 1 0,-2-1-19 0,2-2 34 16,-1 1-26-16,-17-2 28 0,32-2-27 16,-32 2 30-16,29-7-27 0,-29 7 28 0,21-12-10 15,-21 12 7-15,10-17-8 0,-10 17 5 0,0-22-1 16,0 22-2-16,-10-27 39 0,3 8-50 15,-7 4 49-15,5 1-55 0,1 1 27 0,-2 2-66 16,10 11-71-16,-7-18-130 0,7 18-76 0,0 0-266 16,-8-9-418-16,8 9-740 0</inkml:trace>
  <inkml:trace contextRef="#ctx0" brushRef="#br0" timeOffset="-172951.49">27806 11303 768 0,'0'0'568'0,"0"-27"-84"0,0 27-151 0,-4-25-33 0,4 25-90 16,-8-20 11-16,8 20-84 0,-10-17 30 15,10 17-56-15,-13-13 26 0,13 13-76 0,-16-4 32 16,16 4-65-16,-16 3 45 0,16-3-64 0,-20 12-20 16,13-3 5-16,-1 2 9 0,8-11 8 0,-6 24-5 15,6-24-5-15,2 25 4 0,4-12 0 0,3-1-1 16,3 0-1-16,3-2-1 0,2-2-5 0,1-4 11 15,1-1-2-15,1-4-7 0,4-2 5 0,3-3 52 16,-9-1-38-16,0-1 61 0,-2-3-48 0,-7 0 33 16,-1-2-50-16,-3-1 47 0,-5 14-61 15,0-28 46-15,-5 9-7 0,-3 0-5 16,-4 2-9-16,-3 0-5 0,-6-1-4 0,-1 4-13 16,0 3 8-16,2 2-1 0,2 0-10 0,2 4-1 15,16 5 2-15,-23-3-3 0,23 3-51 0,0 0 32 16,-15 9-106-16,15-9 28 0,0 0-95 0,13 19 31 15,3-8-36-15,4-5-57 0,3 0-74 0,3 0-27 16,2-1 0-16,1-3 113 0,4-1 77 0,-3-1 269 16,-1-1 61-16,-2 1 45 0,-7 0-12 0,-2 0 79 15,-18 0-95-15,27-3 58 0,-27 3-76 0,0 0 58 16,19-5-57-16,-19 5 36 0,0 0-34 16,0 0-54-16,0 0-1 0,0 0 9 15,0 0-24-15,0 0-27 0,0 0-6 0,0 0-17 0,0 0-32 16,0 0 23-16,0 0-33 0,8 19 24 15,-8-19-31-15,5 26 25 0,-1-10-32 0,4 0 2 16,-3-1-4-16,3-1-78 0,0-1-75 0,1-3-73 16,0-1-26-16,-9-9-77 0,12 13-228 0,-12-13-301 15,15 8-478-15</inkml:trace>
  <inkml:trace contextRef="#ctx0" brushRef="#br0" timeOffset="-172607.69">28183 10982 409 0,'0'0'581'0,"-2"-28"-136"0,2 28-112 16,-3-23-41-16,3 23-32 0,-3-17-26 15,3 17-58-15,0 0-6 0,-2-20-40 0,2 20-14 0,0 0-32 16,0 0-28-16,0 0-5 0,2-19-8 16,-2 19-10-16,0 0-5 0,0 0-7 0,0 0-8 15,17-5 3-15,-17 5-3 0,0 0-2 16,21 4-11-16,-21-4 7 0,17 1-1 0,-17-1-1 15,15 6-2-15,-15-6-3 0,14 8 3 16,-14-8 1-16,12 8-2 0,-12-8-6 0,7 10 8 0,-7-10 1 16,0 0-1-16,10 14 1 0,-10-14 47 0,0 0-58 15,0 0 50-15,4 16-57 0,-4-16 50 0,0 0-50 16,0 0 88-16,0 0-39 0,0 0 66 16,0 0-75-16,0 0 42 0,-2 16-52 0,2-16-4 15,0 0 43-15,0 0-56 0,0 0 48 0,0 0-61 16,0 0 53-16,-14-4-62 0,14 4 2 0,0 0-119 15,0 0-7-15,0 0-64 0,0 0-49 16,0-23-253-16,0 23-321 0,12-8-410 0</inkml:trace>
  <inkml:trace contextRef="#ctx0" brushRef="#br0" timeOffset="-172382.96">28527 10829 766 0,'0'0'616'0,"0"0"-144"0,0 0-55 0,0 0-62 16,0 0-71-16,-2-15-51 0,2 15-17 15,0 0-47-15,0 0-28 0,-15-7-28 0,15 7-26 16,0 0-14-16,-15 5-14 0,15-5-12 16,-11 14-9-16,5-1-7 0,-1 1-8 0,3 7-2 15,0-1 39-15,1 4-54 0,3 2 42 0,4 1-51 16,0 5 49-16,2-6-58 0,2 6 1 0,0 0 3 16,0-1-1-16,4 1 0 0,0-4 2 0,1 2 21 15,1-3-24-15,-2 0 3 0,2-2-66 0,-1-6-81 16,-1-2-67-16,-2-6-139 0,-2 2-636 0,3 0-713 15</inkml:trace>
  <inkml:trace contextRef="#ctx0" brushRef="#br0" timeOffset="-168056.07">22256 11893 573 0,'0'0'429'0,"0"0"-100"0,12-6-78 16,-12 6-63-16,0 0-32 0,15-6-30 0,-15 6-25 15,0 0-4-15,17-5-24 0,-17 5-2 0,0 0-24 16,25-1 14-16,-25 1-35 0,19 0 3 0,-19 0-11 16,21 0 3-16,-21 0-10 0,28 1 41 0,-28-1-30 15,35 3 17-15,-14-2-41 16,0-1 36-16,3 0-21 0,2-1 36 0,1 0-36 15,-1 1 26-15,1-2-34 0,1 2 29 0,0-1-9 16,-1 0-8-16,-1-1 1 0,1 2 0 0,0 0-7 16,-1 0-2-16,-4 0-2 0,-1 0-2 0,1 0 5 15,-1 0-6-15,3 2-6 0,-4-1 1 0,1 0 10 16,0 1-41-16,-1-1 39 0,4 1-30 0,-1 0 33 16,0-1-30-16,1 2 33 0,0-1-31 0,2-1 29 15,-1 0-11-15,1 1 60 0,-2-2-55 0,2 1 40 16,0 1-48-16,0-1 40 0,0-1-48 0,0 1 43 15,-2 0-54-15,2 0 53 0,0 0-54 16,-1-1 19-16,2 0 36 0,-1 2-48 16,0-1 45-16,2 0-47 0,2 0 48 0,0-1-10 15,0 0-8-15,2 0 4 0,1 1-53 0,6-2 57 16,-7 2-46-16,7 0 49 0,-1-1-48 0,-5 0 51 16,4 0-50-16,-5 1 40 0,0-1-36 0,0 1 46 15,-1 0-48-15,-2 0 45 0,0 1-46 0,-1 0 48 16,1-2-48-16,-1 3 50 0,-1 0-67 0,1-2 60 15,-1 1-57-15,1-1 68 0,0 2-47 0,0-1 43 16,-1 0-44-16,2-1 44 0,2 1-49 16,1-1 49-16,-1 1-56 0,0-1 99 0,7 0-69 15,-6-1 58-15,5 3-61 0,1 0 52 16,-3-2-60-16,2 1 52 0,1-1-62 0,-1 2 51 16,0-1-51-16,-1 0 53 0,0 1-55 0,1 0 55 15,-1-2-57-15,-1 3 55 0,3-1-58 0,-2 1 59 16,3 0-57-16,-2-1 50 0,2 0-50 0,0 1 54 15,3-3-56-15,-2 4 56 0,0-3-55 0,3 1 54 16,-1-1-58-16,2 1 60 0,0-1-60 0,1-1 60 16,0 1-66-16,0-1 66 0,0 1-53 0,-2-1 54 15,2 0-57-15,-1 1 56 0,2-1-59 16,-2 1 61-16,-1-1-60 0,2 0 60 16,0 1-67-16,0-1 66 0,0 1-55 0,2 0 54 15,0-1-55-15,1-1 56 0,2 1-58 0,0 0 1 16,2-1 10-16,-3 0-8 0,3 1 16 0,0-1 0 15,-3 1 4-15,1 1-1 0,2 0-2 0,-2-1 58 16,0 0-67-16,0 1 60 0,1-1-78 0,-1 2 76 16,-1-1-61-16,1 0 4 0,2 1 2 0,-2-1 5 15,1 0-4-15,1 0 7 0,-1 0-3 0,0 0-20 16,-1-1 23-16,1 0 10 0,1-1-1 0,-2 2 0 16,-1-2 0-16,3 0-3 0,-3 0 51 0,1 0-6 15,-3-2-12-15,1 2-12 0,-1-1 2 16,-1 0-5-16,0 1-2 0,-2-2-4 15,1 0-9-15,-2 0 6 0,-1 0-2 0,1-1-2 16,-2 1-25-16,-1-2 27 0,0 1 0 0,-4 0-2 16,-2 1 0-16,-3-2-8 0,-5 2 6 0,0-2 3 15,-4 1-2-15,-2 0-5 0,-3 1 6 0,-17 2 49 16,24-6 14-16,-24 6 9 0,21-5-14 0,-21 5-17 16,13-4-6-16,-13 4-8 0,0 0-3 0,16-9-7 15,-16 9 45-15,0 0-63 0,10-7 48 0,-10 7-58 16,0 0 37-16,0 0-45 0,10-10 53 0,-10 10-33 15,0 0-24-15,0 0 51 16,0 0-55-16,6-15 52 0,-6 15-55 0,0 0 26 0,0 0-26 16,0 0 58-16,3-19-56 0,-3 19 48 0,0 0-49 15,4-15 52-15,-4 15-6 0,4-15 1 16,-4 15-11-16,6-15-13 0,-6 15 12 0,10-19-2 16,-5 6-2-16,3 2-6 0,0-3-47 0,1-1 60 15,-1 2-52-15,-1-2 57 0,1 3-39 0,2-3 28 16,-5 1-40-16,1 1 57 0,0-1-57 0,-2 2 55 15,2-3-53-15,-2 2 7 0,0-2 5 0,-1 1 2 16,0-3-1-16,0 3 7 0,0-3 1 0,0 0 2 16,1 1 2-16,2-5 0 0,-2 1 1 15,1-4 2-15,1 2-2 0,-1-2 1 0,-3 3-4 16,5-2 6-16,-2 2 55 0,1-2-61 0,0 1 43 16,-2 0-53-16,0 0 52 0,1 1-55 15,-2 0 52-15,-1 3-17 0,-1 0 9 0,1 0-6 16,-2 1-3-16,1-1-6 0,-1 0 3 0,1 0-7 15,-1-1 3-15,0 2-3 0,0-1-5 0,0-1-49 16,0 0 62-16,2 0-53 0,-2 0 58 0,2-1-53 16,-1-1 56-16,0 1-53 0,-1 1 8 0,3 0 2 15,-3 0 7-15,1 1-4 0,-3 1 9 0,3-1 1 16,-1 18 8-16,-1-28-4 0,1 28 1 16,-2-29 4-16,2 29-2 0,-2-26 3 0,2 26-10 15,-3-25 11-15,3 25-4 0,-4-24 9 16,4 24-9-16,-2-21 1 0,2 21-1 0,-2-22 1 15,2 22 1-15,-2-19-2 0,2 19-2 0,-1-20 2 16,1 20 0-16,-1-18 3 0,1 18 1 0,0 0-1 16,-3-21-2-16,3 21 1 0,0 0 2 0,-2-19-3 15,2 19 3-15,0 0-2 0,0 0 3 0,-1-16 0 16,1 16-3-16,0 0 0 0,0 0 2 0,0 0-3 16,0 0-3-16,-2-15 3 0,2 15-3 0,0 0 3 15,0 0-1-15,0 0 0 0,0 0 1 16,0 0-1-16,0 0 0 0,0 0 0 0,0 0-2 15,0 0 3-15,0 0-1 0,0 0 2 0,-13-9 1 16,13 9 0-16,0 0-1 0,0 0 0 16,0 0 2-16,-19 2-5 0,19-2 4 0,0 0-2 15,-16 2-1-15,16-2 4 0,0 0-1 0,-21-1 0 16,21 1 1-16,0 0-3 0,-26-3 1 0,26 3-2 16,-17-2-4-16,17 2 5 0,-20-4 2 0,20 4 0 15,-25-2-1-15,25 2-1 0,-29-6 0 0,13 4 6 16,-2-1-10-16,0 0 4 0,-5 0-2 0,4 1 2 15,-5-2 2-15,2 3-2 0,-4-4-1 16,1 3 2-16,-2-3-2 0,0 3 0 0,-1-2 1 16,-2 1-2-16,-3-1 3 0,-2-1 43 0,2 1-52 15,-1 0 50-15,1-4-59 0,-1 4 53 0,-2-1-54 16,3 0 39-16,-4 0-39 0,1 0 49 16,0 0-52-16,1-1 48 0,-1 1-49 0,-1 0 51 0,-1-1-53 15,0 1 53-15,2 0-58 0,-4 0 58 16,1 1-56-16,-1 0 55 0,0 0-8 0,1 0-2 15,-1 1-4-15,0 0-1 0,1-1-4 0,-1 1-1 16,0 0-15-16,1 0 15 0,-4 1-3 0,5-1 0 16,-2 0-3-16,0 1 1 0,-1-1-1 15,1 0 1-15,0 1 0 0,0-1-2 0,-2 1-11 16,0-2 13-16,-1 2-2 0,0-2 1 0,-2 2-3 16,1-2 3-16,-2 2 1 0,2-2-3 0,-2 0 2 15,0 1 26-15,1 0-45 0,-2 0 45 0,2 1-35 16,-1-2 30-16,2 2-34 0,-4-1 31 15,4 1-30-15,-2 1 28 0,0-1-26 0,0 0 25 16,2 1-42-16,-4 0 42 0,2-1-31 0,0 1 32 16,2-1-34-16,-2 0 32 0,4 2-30 0,-5 0 30 15,6-2-30-15,-3-1 30 0,-1 2-43 0,2 0 45 16,2-1-55-16,-3 0 60 0,-1 1-34 16,0-3 30-16,2 2-30 0,-3-1 27 0,2 1-28 15,-3 0 28-15,2-3-41 0,0 4 43 0,1-2-31 16,-2 0 29-16,3 0-31 0,1 1 30 0,-1 0-28 15,0 0 29-15,1 0-30 0,1 1 30 0,1 0-41 16,2 1 44-16,-5-2-33 0,5 2 30 16,0-1-31-16,-3 1 31 0,3-1-31 0,0 1 30 15,0-1-30-15,-1 1 29 0,-1-1-39 0,2 1 41 16,-4 0-29-16,1 0 27 0,1 0-29 0,1 0 30 16,-1-1-28-16,2 1 28 0,-1 1-29 0,7-1 28 15,-7 0-40-15,6 0 43 0,1 1-31 0,-7 0 31 16,0 1-33-16,0 0 32 0,0-1-28 15,1 2 26-15,-1-1-27 0,1 0 27 0,-2 1-39 16,0 0 41-16,1 0-28 0,0 0 28 0,0 0-32 16,1 0 32-16,0-2-23 0,1 1 20 0,4 0-27 15,-4-1 27-15,5 0-38 0,1-1 42 0,-2 0-30 16,2 0 29-16,-1 0-32 0,1 0 32 16,0-1-30-16,0 1 30 0,1-2-29 0,0-1 28 15,-1 2-39-15,1-2 41 0,1 0-30 0,0 2 28 16,1-3-31-16,0 2 31 0,1-1-28 0,0 1 26 15,1 0-27-15,0 0 29 0,-1 0-41 0,1 1 16 16,2 0 2-16,-1 1-1 0,-1-2 0 16,5 2 7-16,-5 2 24 0,2-2-30 0,0 0 27 15,-1 1-29-15,1 0 20 0,0 1-20 0,1 1 31 16,0-1-34-16,0 1 26 0,0 1-26 0,4-2 28 16,0-1-28-16,1 3 27 0,-1-2-28 0,0 0 21 15,2 2-18-15,-2-2 30 0,3 1-46 0,-1 0 41 16,17-3-25-16,-28 5 27 0,28-5-28 15,-27 3 26-15,27-3-26 0,-22 3 20 0,22-3-19 16,-19 2 30-16,19-2-32 0,0 0 22 0,-21 4-21 16,21-4 29-16,0 0-32 0,0 0 28 0,-19 2-27 15,19-2 23-15,0 0-22 0,0 0 30 0,0 0-32 16,0 0 24-16,-18 4-24 0,18-4 28 16,0 0-28-16,0 0 27 0,0 0-27 0,0 0 21 15,0 0-18-15,-14 4 29 0,14-4-31 0,0 0 24 16,0 0-24-16,0 0 5 0,-12 10 1 0,12-10 1 15,0 0 1-15,-8 12-10 0,8-12 14 16,0 0 1-16,-7 19 0 0,7-19-4 0,-5 16-15 0,5-16-22 16,-7 20 56-16,7-20-5 0,-6 21-2 0,6-21-12 15,-6 25-33-15,4-10 52 0,-2 0-45 16,1-1 46-16,0 3-46 0,-3-2 53 0,4 2-52 16,-1-1 53-16,0 0-56 0,0 2 56 0,0-2-52 15,1 0 58-15,0 2-56 0,0-2 52 16,0 1-52-16,0 0 51 0,1 1-51 0,-1-2 52 15,-1 1-54-15,3 0 52 0,-1 1-2 0,0-2-8 16,1 2-2-16,0-1 1 0,0 1-2 0,0-18-3 16,0 32-1-16,-1-14-12 0,2-1 14 0,-1-17 22 15,0 31-30-15,0-14 22 0,0 1-27 16,0 0 24-16,0 0-25 0,1-1 21 0,0 1-23 16,-1-1-9-16,0 1 13 0,2 0 2 0,-1 0 0 15,-1-1-3-15,2 2 4 0,-1-1 1 0,0-1-6 16,0 2 10-16,0-1-5 0,0 0-10 0,-1 1 12 15,2-2-3-15,-1 2-42 0,0-2 37 16,-1 2-27-16,2 0 53 0,-2-1-49 0,0-1 51 16,1 2-54-16,-1 5 58 0,1-6-55 0,0-2 55 15,-1-16-9-15,2 34 1 0,-2-34-3 0,2 29-4 16,-2-29-1-16,3 29-24 0,-3-29-26 0,2 28 58 16,-2-28-2-16,2 27-3 0,-2-27-6 0,4 27 2 15,-4-27-1-15,3 25-3 0,-3-25 0 0,3 25-1 16,-3-25-10-16,3 23 41 0,-3-23-36 15,3 19 15-15,-3-19-21 0,3 19 28 16,-3-19-27-16,2 18 23 0,-2-18-23 0,3 14 16 0,-3-14-28 16,0 0 40-16,3 21-30 0,-3-21 21 15,0 0-24-15,3 17 27 0,-3-17-26 0,0 0 25 16,5 17-25-16,-5-17 18 0,0 0-15 0,1 16 27 16,-1-16-32-16,0 0 24 0,3 18-23 0,-3-18 25 15,0 0-25-15,3 16 25 0,-3-16-26 0,0 0 20 16,4 13-17-16,-4-13 28 0,0 0-32 0,0 0 24 15,0 0-19-15,4 18 21 0,-4-18-26 0,0 0 4 16,0 0 1-16,0 0-9 0,4 14 20 0,-4-14-6 16,0 0 1-16,0 0-2 0,0 0 3 15,6 15 2-15,-6-15-1 0,0 0 2 0,0 0-2 16,0 0-11-16,6 12 14 0,-6-12-2 0,0 0 2 16,0 0-4-16,0 0 4 0,0 0-2 15,0 0 3-15,0 0-3 0,6 12 2 0,-6-12-13 16,0 0 14-16,0 0 26 0,0 0-33 0,0 0 21 15,0 0-24-15,0 0 23 0,0 0-26 0,0 0 25 16,0 0-55-16,0 0 54 0,0 0-24 0,18-1 33 16,-18 1-40-16,0 0 31 0,0 0-22 0,19-6 23 15,-19 6-25-15,0 0 25 0,21-7-37 0,-21 7 33 16,17-2-20-16,-17 2 25 0,21-3-30 16,-21 3 29-16,26-3-26 0,-26 3 3 0,29-2 1 15,-29 2 1-15,34-1-9 0,-16 1 14 0,1 0 3 16,0 0-3-16,1 0-3 0,1 1 4 15,0-1 0-15,-1 0 1 0,4 2-1 0,1-1 0 16,0 1-11-16,-6-1 13 0,6-1 0 16,0 2-8-16,1-1 5 0,0 0 5 0,-1-1-1 0,3 2 22 15,0-4-57-15,2 1-29 0,0-2-58 0,7-1-66 16,3 0-94-16,0-4-99 0,-1-1-599 0,4-1-674 16</inkml:trace>
  <inkml:trace contextRef="#ctx0" brushRef="#br0" timeOffset="-154337.92">23073 11345 92 0,'9'-11'627'0,"0"0"-222"0,-2 0-83 15,-1-1-92-15,0 1-16 0,-6 11-60 0,11-21 30 16,-11 21-58-16,8-21 22 0,-8 21-52 0,7-21 14 15,-7 21-44-15,5-14 47 0,-5 14-52 16,4-15 44-16,-4 15-14 0,0 0-12 0,3-18-17 16,-3 18-2-16,0 0-3 0,0 0-6 0,0 0-11 15,0-20-7-15,0 20-5 0,0 0-5 0,0 0-11 16,0 0 2-16,0 0-6 0,0 0 1 0,-3-16-2 16,3 16-2-16,0 0-1 0,0 0-1 0,0 0-51 15,0 0 60-15,-14 7-48 0,14-7 45 16,-10 9-48-16,10-9 64 0,-15 15-51 0,7-5 51 15,-1 0-54-15,-2 1 56 0,1 0-54 0,0 2 40 16,-2 1-37-16,1 0 49 0,-1 1-50 0,-1 0 53 16,2-1-54-16,-1 3 53 0,1-1-52 15,-1 1 54-15,0 0-57 0,1 0 52 0,0 1-57 16,0-1 61-16,1 2-52 0,0-1 52 0,-1 0-51 16,2 0 49-16,0 3-57 0,-2-1 58 0,-1 5-55 15,-1 3 53-15,0 0-57 0,0 3 60 0,-3-1 15 16,2 4 0-16,-2-1-7 0,0 0-58 0,-1 3 57 15,0 0-54-15,1 1 52 0,-1 0-60 16,-3 7 15-16,0 2 30 0,5-8 0 0,-5 6-3 16,3-6-8-16,3-1 4 0,-3 1-1 0,3-2-4 15,-1-1 43-15,2 1-53 0,2-3 49 0,0 3-55 16,2-4 47-16,1 0-60 0,1 0 57 16,-1-2-4-16,2-3-8 0,3-1-9 0,-1 1-43 15,0-1 52-15,2 2-52 0,0-2 53 0,-2 2-65 16,2-1 64-16,-1 0-46 0,1 0 50 0,0 0-55 15,0 1 57-15,0-1-55 0,-1 2 7 0,1-2 4 16,-2 1-11-16,2 0 65 0,-2 0-52 0,0-1 48 16,0 1-56-16,0-1 55 0,1-1-54 15,0 2 50-15,-1 0-53 0,1-2 50 16,-1 0-55-16,1 1 58 0,-1-2-6 0,1 0-8 0,0 2 0 16,0-1-1-16,0 0-49 0,1 0 53 0,-1 0-48 15,0 1 56-15,1-1-8 0,-1 0 46 0,1 1-57 16,-1-2 46-16,2 2-55 0,-1-1 47 15,2 0-54-15,-2 1 48 0,1-1-55 0,0 1 55 16,1 0-48-16,-1-2 45 0,0 3-42 0,1-1 45 16,0-2-49-16,0 1 46 0,0 0-45 0,1 0 41 15,0 1-31-15,0-1 43 0,0 0-11 16,1 1-4-16,-1-1-5 0,1 1-3 0,2-2-20 16,-1 1 19-16,-1-1-12 0,1 2 6 0,0-2-1 15,0 1-4-15,0-2 2 0,0 2-42 0,0-4 46 16,0 2-41-16,-1 0 43 0,3-1-42 0,-1 0 43 15,-1 0-36-15,-1-1 35 0,1 1-39 16,-1-1 43-16,1 0-40 0,-1 0 39 0,0-1-39 16,0 2 31-16,1 0-33 0,1-2 7 0,-2 1 41 15,0 0-42-15,0 0 42 0,1-1-41 0,0 2 43 16,0 0-39-16,0-2 30 0,2 1 2 0,-1-1-4 16,3 0-1-16,-3 0-1 0,2-2-4 15,0 2-1-15,-1-3-3 0,2 1 1 0,0 0-6 16,1 0 3-16,-1-2-2 0,1 0 0 0,-1 1 6 15,0-1-6-15,-1 0 0 0,-1-2 0 0,3 4-1 16,-2-2-28-16,-1-2 33 0,1 1-33 0,-2-1 32 16,2 0-25-16,-2-1 32 0,-1 2-30 0,-3-16 31 15,6 25-32-15,-6-25 24 0,5 24-22 0,-5-24 30 16,4 23-29-16,-4-23 33 0,3 19-34 0,-3-19 32 16,2 14-33-16,-2-14 33 0,0 0-30 15,5 21-6-15,-5-21 11 0,0 0 9 16,2 18-9-16,-2-18 1 0,0 0 1 0,1 15 3 15,-1-15 1-15,0 0 0 0,0 0-3 0,1 21 5 16,-1-21 1-16,0 0 1 0,0 0-1 0,0 0 1 16,0 0-1-16,1 18 10 0,-1-18 30 0,0 0-33 15,0 0 30-15,0 0-25 0,0 0 18 0,0 0-25 16,0 0 22-16,0 0-28 0,-5 13 15 0,5-13-17 16,0 0 14-16,0 0-14 0,0 0 17 0,0 0-20 15,0 0 19-15,-19 0-21 0,19 0 20 0,0 0-15 16,0 0 13-16,-21-3-24 0,21 3 26 15,-14-5-22-15,14 5 19 0,-18-8-22 16,18 8 22-16,-20-14-21 0,8 7 15 0,1-1-14 16,-1-1 19-16,2-1-17 0,0 0 21 0,-2 1-24 15,2-1 20-15,0 0 0 0,-2 2-2 0,2-1-8 16,0-1 5-16,-2 3-5 0,2-1 7 0,10 8-3 16,-21-14 0-16,21 14-1 0,-21-11 0 0,21 11 0 15,-20-12-8-15,20 12 9 0,-20-10-7 0,20 10 19 16,-15-8-15-16,15 8-2 0,-15-9 5 0,15 9-5 15,-12-9 1-15,12 9-5 0,-11-7 6 0,11 7-5 16,-12-9 8-16,12 9-3 0,0 0 2 16,-12-10-2-16,12 10 1 0,0 0 1 15,-12-9-1-15,12 9-6 0,0 0-10 0,0 0 15 16,0 0 5-16,-10-10-3 0,10 10 1 0,0 0-1 16,0 0-2-16,0 0 0 0,0 0-6 0,0 0 7 15,0 0-1-15,0 0 2 0,0 0 0 0,0 0 0 16,0 0 4-16,15 13-1 0,-15-13-2 0,16 11-8 15,-16-11 7-15,22 14-5 0,-10-7-11 0,1 1 23 16,-1 0-19-16,5 1 24 0,-2-1-20 16,3 2 17-16,-2 1-8 0,2-3 6 0,-1 1-19 15,1 0 19-15,-1-1-13 0,1 2 14 0,0-3-17 16,-2 2 19-16,1-1-19 0,-3-1 11 0,1-1-11 16,-1 0 6-16,0 2-3 0,-1-1 14 15,-1-1-15-15,0 0 15 0,-12-6-15 0,20 11 13 16,-20-11-8-16,20 9 7 0,-20-9-16 0,17 10 17 15,-17-10-12-15,14 7 11 0,-14-7-12 0,0 0 13 16,19 7-14-16,-19-7 12 0,0 0-4 0,16 4 5 16,-16-4 3-16,0 0 8 0,0 0 1 0,19 4 2 15,-19-4 3-15,0 0-2 0,14-6 2 0,-14 6-7 16,13-9-5-16,-13 9 5 0,12-17-2 16,-12 17-4-16,16-20 1 0,-7 6-3 15,-1-3-2-15,2 0-2 0,1-1 26 0,-1-1-35 0,2-1 28 16,-1-2-28-16,2-1 35 0,1-2-7 15,1 0-2-15,0 2-7 0,-1-1-32 0,1 0 33 16,-4 6-35-16,1-2 36 0,2 2-35 0,-3 0 36 16,2 3-42-16,-2-3 42 0,-1 3-36 0,1 0 36 15,-1 1-37-15,-2 2 34 0,1 0-32 0,-2 2 1 16,-7 10-1-16,13-18 12 0,-13 18-3 0,12-15 2 16,-12 15 2-16,9-14 0 0,-9 14 0 0,7-11 2 15,-7 11 3-15,0 0-19 0,9-13 1 16,-9 13-7-16,0 0-11 0,0 0-11 0,9-11-12 15,-9 11-13-15,0 0-18 0,0 0-32 0,0 0-72 16,0 0 27-16,0 0-73 0,0 0 39 16,0 0-50-16,-2-16-77 0,2 16-178 0,0 0-321 15,0 0-395-15</inkml:trace>
  <inkml:trace contextRef="#ctx0" brushRef="#br0" timeOffset="-152837.72">22368 16083 585 0,'-3'-16'534'0,"-1"1"-127"15,0 0-79-15,-2 1-57 0,6 14-38 0,-7-19-48 16,7 19-30-16,-9-18-9 0,9 18-21 16,-7-13-16-16,7 13-26 0,0 0-12 15,-6-14-15-15,6 14-14 0,0 0-7 0,0 0-12 16,0 0 2-16,0 0-7 0,-10 16-27 0,8 1 25 16,0 3-19-16,0 5 15 0,-1 5-23 0,0 5 19 15,0 3-20-15,1 1 24 0,-1 0-23 0,1 1 16 16,0 3-19-16,1-1 26 0,0 3-24 0,0-2 28 15,1 1-2-15,1-1-25 0,1-2 22 0,1-1-25 16,0-2 20-16,0-2-93 0,1-3-12 0,0-5-70 16,-1-6-98-16,1 1-567 0,0-9-410 15</inkml:trace>
  <inkml:trace contextRef="#ctx0" brushRef="#br0" timeOffset="-152476.09">22293 16036 276 0,'-9'-21'610'0,"-1"1"-194"0,0-1-69 16,2 3-46-16,-2-1-103 0,4 5-15 0,0-1-33 16,6 15-19-16,-8-22-44 0,8 22-5 0,-4-19-24 15,4 19-4-15,0 0-10 0,3-20-6 0,-3 20-3 16,11-9-11-16,-11 9-3 0,20-1-13 0,-4 4 9 15,6 3-11-15,2 3 9 0,4 4 0 16,2 3-7-16,1 5-37 0,0 1 40 0,6 7 17 16,-1 5 26-16,-2 0-34 0,-1 4 21 0,-3-1-32 15,-3 2 24-15,-7-4-30 0,-3 0 22 0,-2 0-30 16,-5 2 26-16,-3 0-27 0,-3 1 46 0,-4-1 6 16,-4 1 15-16,-3 0-7 0,-4 2-10 0,-7 6-23 15,-4-1 9-15,-4 0-20 0,-3-1-2 0,-1-1-4 16,-1-1 1-16,-3-2-3 0,2-3-6 15,7-8-55-15,1-3-55 0,2-2-48 0,4-6-24 16,3-7-152-16,15-11-487 0,-14 9-395 0</inkml:trace>
  <inkml:trace contextRef="#ctx0" brushRef="#br0" timeOffset="-151686.04">23305 16695 297 0,'0'0'489'15,"-10"-9"-140"-15,10 9-94 0,-6-12-48 16,6 12-64-16,-6-13-7 0,6 13-62 0,-4-18 18 15,4 18-36-15,-3-23 8 0,3 23-32 0,-3-26 11 16,3 26-22-16,-5-27 25 0,2 11-35 16,0 2 66-16,-2 0-46 0,0-1 65 0,-1 3-38 0,0-1 47 15,-3 2-31-15,-1-1 35 0,0 2-42 0,-3 2 20 16,-1 0-42-16,-2 3 16 0,1 0-4 0,-4 2 11 16,2 3-32-16,-3 1 13 0,-2 3-31 15,0 3 11-15,-4 6-18 0,2 1 13 16,0 5-26-16,2-1 18 0,4 2 0 0,1 1-6 15,5-3 3-15,3 2-8 0,2-1 0 0,4-3-4 16,3-16-21-16,2 30 25 0,4-16-22 0,2-1 23 16,3-1-22-16,5-1 26 0,1-4-22 0,0-3 23 15,2-2-24-15,1-2 27 0,2-3-4 0,2-1 0 16,-3-3-6-16,0-2-2 0,-1 1 8 0,-2-3 0 16,-2 0 7-16,-3 0-4 0,-3 1-2 0,-1-2 27 15,-9 12-14-15,11-20 37 0,-11 20-2 0,6-17 8 16,-6 17-13-16,0 0 5 0,0-20-12 0,0 20-3 15,0 0-16-15,-4-14-1 0,4 14-12 16,0 0-1-16,0 0-8 0,0 0 5 0,0 0-7 16,0 0 3-16,-6 16 0 0,6-16-3 0,6 20 1 15,0-7-2-15,2 0-2 0,2 1-1 0,2 0-8 16,0-1 7-16,1-1-8 0,0-2 9 0,-2-3 13 16,1 0-17-16,-12-7-14 0,22 4 8 0,-22-4-4 15,24-3 1-15,-11-4 0 0,3-5 11 0,0-2 0 16,-1-3 2-16,1-8-2 0,-1-3-3 15,-2-2 7-15,-3-5-8 0,1-3 10 0,-4-1-7 16,-1-2 2-16,-2-1 1 0,-2 1 8 0,1 2-1 16,-3 2 15-16,-3 7 13 0,3 4 11 0,-2 2 1 15,0 6 2-15,0 3-3 0,2 15-3 16,-4-25-6-16,4 25-10 0,-3-17-8 0,3 17-3 16,0 0-4-16,0 0 1 0,0 0-3 0,0 0-9 15,0 19 8-15,4 4-9 0,0 2 4 0,4 12-4 16,-2 3 7-16,2 2 7 0,0 0-8 0,2-1-9 15,0-1 2-15,1-2 1 0,2-2 1 16,-1-2-2-16,2-5-3 0,0-3-3 0,0-2-23 16,-1-8-40-16,0-2-49 0,0-6-41 0,-13-8-48 15,24 1-32-15,-6-11-76 0,-1-4-181 0,1-8-344 16,-2-3-424-16</inkml:trace>
  <inkml:trace contextRef="#ctx0" brushRef="#br0" timeOffset="-151245.03">23438 16206 589 0,'0'0'524'0,"-28"3"-93"0,28-3-163 16,-20 5-22-16,20-5-83 0,0 0 0 15,0 0-66-15,0 0 25 0,7 20-73 0,7-13 39 16,6 0-48-16,5-4 35 0,4 0-49 0,4-3 23 16,8-3-34-16,1-2 32 0,2-2-45 15,-1-1 38-15,-3 0-46 0,-2 1 38 0,-6 0-41 0,-7 3 37 16,-4-1-45-16,-4 3 88 0,-17 2 15 15,19-6 26-15,-19 6-25 0,0 0 12 0,0 0-3 16,0 0 15-16,0 0-29 0,0 0-3 0,0 0-2 16,-19 14 5-16,0-5 12 0,0 3 20 0,-6 3-7 15,2-1-23-15,0 3 3 0,5-3-31 16,0 0-2-16,3 1-27 0,1 0 9 0,4 2-23 16,3-2 3-16,0 1-9 0,7-16-3 0,-2 25-1 15,2-25 0-15,5 23-3 0,3-12-1 0,1-1-2 16,1-3 2-16,4 0 4 0,3-4-5 0,-17-3-6 15,35-3-1-15,-12-3-5 0,0-2 2 0,0-1 13 16,-4-1-12-16,-1-1 24 0,-2 1-20 0,-3 2 16 16,-3 0-10-16,-10 8 18 0,13-13-10 0,-13 13 24 15,0 0-19-15,9-15 21 0,-9 15-16 16,0 0 12-16,0 0-27 0,8-12 18 16,-8 12-24-16,0 0 18 0,0 0-22 0,0 0 22 15,4 16-24-15,-4-16 7 0,2 24-9 0,-2-24-5 16,2 31-2-16,2-14-63 0,-2-1-69 0,2 1-94 15,-4-17-66-15,9 21-116 0,-9-21-611 0,13 12-791 16</inkml:trace>
  <inkml:trace contextRef="#ctx0" brushRef="#br0" timeOffset="-150102.15">25059 16029 331 0,'0'0'635'0,"1"-19"-157"0,-1 19-122 0,-3-17-39 0,3 17-65 16,-7-17-23-16,7 17-59 0,-13-15-12 0,13 15-28 15,-20-13-24-15,20 13-1 0,-23-8-16 0,23 8-25 16,-30-3-8-16,13 3-11 0,-6 4-12 16,1 3-6-16,0 1-12 0,-5 5 1 0,0 2-1 15,2 5-22-15,1 1 12 0,-1 2-12 16,2 2 16-16,1 0-20 0,5 1 19 0,1-1-21 15,4 0 20-15,4-3-14 0,2-1 4 0,4-4-6 16,4 0 18-16,1-1-18 0,6-3 17 0,0-2-17 16,3-3 13-16,5-1-8 0,-1-4 15 0,4-3-20 15,4-3 19-15,0-3-16 0,-1-2 20 0,0-3-15 16,2-2 14-16,-6 1-4 0,-2-1 26 0,-1 0 0 16,-3 0 14-16,-3 0 5 0,-1 0 15 15,-9 13-9-15,10-22 3 0,-10 22 3 0,2-17-10 16,-2 17-5-16,0 0-7 0,-4-21-7 15,4 21-6-15,-7-11-9 0,7 11-6 0,0 0 1 16,-11-9-11-16,11 9-1 0,0 0-2 0,0 0 2 16,-7 12-5-16,7-12 1 0,1 20-3 0,4-4-1 15,5 4-3-15,1-1-6 0,4 3 5 0,2 0-43 16,3-2-54-16,-1-1-57 0,3 0 25 0,2 1-5 16,-3-3 56-16,1-2-47 0,-2-5-8 0,0-5-58 15,0-2 27-15,-2-4-18 0,4-3-23 16,-1-3-9-16,-2-3 39 0,-1-2 60 0,-1-3 146 15,-4-2 58-15,-1-1-15 0,-1-2 52 0,-4-2-45 16,0 0 65-16,-1-2-64 0,-4 0 41 16,1 0 0-16,-1-1-5 0,-2 2-13 0,-2 0 2 15,2-1 6-15,-3 2 8 0,1 4 43 0,0 1-70 16,-4 2 43-16,6 15-67 0,-8-22 34 0,8 22-65 16,-11-16 38-16,11 16-58 0,-16-6-3 0,16 6-1 15,-18 6-7-15,5 3 2 0,-2 2-1 0,1 4-5 16,2 3-4-16,2-1 0 0,0 2 9 0,4 2-12 15,3-4 3-15,3-1-3 0,0-16 8 0,2 31-7 16,5-19 11-16,0 1-10 16,2-3 9-16,-9-10-7 0,18 9 8 0,-18-9-7 15,22 3 8-15,-22-3-6 0,20-2 8 0,-20 2-5 16,19-8 9-16,-19 8-9 0,16-11 10 0,-16 11-4 16,12-14 18-16,-12 14 12 0,8-13 9 0,-8 13 0 15,5-16 11-15,-5 16 1 0,0 0-4 0,6-18-7 16,-6 18-8-16,0 0-11 0,0 0-13 0,6-16 4 15,-6 16-9-15,0 0-2 0,0 0-2 0,0 0-1 16,16 8 1-16,-16-8-1 0,16 20-11 0,-5-2 16 16,-2 3-9-16,2 6 6 0,-1 3-10 15,-4 1 9-15,1 1-12 0,-3 0 4 0,-2-4-3 16,-1 2-1-16,-2-2 5 0,-3 4 0 16,-1-6 0-16,-3 5-3 0,-2-2 7 0,-3-1-2 15,-1-1 1-15,-1-1 1 0,-3-3-2 0,2-3-2 16,0-4 2-16,1-3-3 0,1-2-18 0,3-4-60 15,11-7-67-15,-18 5-58 0,18-5-23 0,-7-11-6 16,7 11-29-16,1-33-44 0,7 2-183 0,4-3-270 16,3-2-282-16</inkml:trace>
  <inkml:trace contextRef="#ctx0" brushRef="#br0" timeOffset="-149380.47">25686 15906 842 0,'6'-12'582'0,"-6"12"-143"16,5-21-65-16,-5 21-72 0,-5-17-96 15,5 17-35-15,-13-14-31 0,13 14-23 0,-22-8-20 16,22 8 52-16,-33 0-82 0,10 4 42 0,1 4-63 16,-1 1 30-16,-4 6-57 0,4-1-5 0,4 0-5 15,1 5-2-15,4-2-4 0,3 1-6 0,4 1-8 16,4-3 13-16,3-16-15 0,3 31 15 0,1-16-16 16,5-2 17-16,1-3-41 0,2-1-7 0,5-3-30 15,-2-3 30-15,2 0-19 0,-17-3 32 16,35-3-13-16,-20 2 37 0,1-3-23 0,-3-1 42 15,1-1 2-15,-14 6 57 0,18-10-7 0,-18 10 21 16,12-13 12-16,-12 13 9 0,6-12 3 0,-6 12-13 16,0 0 5-16,4-18-14 0,-4 18-8 15,0 0-9-15,0 0-13 0,3-15-18 0,-3 15-9 16,0 0-6-16,0 0-4 0,0 0-1 0,0 0-7 16,18 6-5-16,-18-6 8 0,15 25-8 0,-6-7 4 15,1 4-10-15,1 4 6 0,-3 3-10 0,2-2 15 16,-3-2-22-16,-1-2 13 0,-3 2-6 15,0-2 6-15,0 0-8 0,-5-4 10 0,0 4-9 16,-3-2 18-16,-2 0-19 0,-1 0 10 0,-2-2-8 16,-3-1 11-16,-1-2-11 0,-1-2 1 0,2 0 2 15,-4-6 0-15,4 0 3 0,13-8-6 0,-20 7-34 16,20-7-43-16,-16-8-43 0,16 8-65 16,-9-23-3-16,11 4-58 0,1-6-13 0,8-7 48 15,0-1 14-15,2 0-50 0,2 1-61 0,2 0-36 16,-1 3 59-16,2 1 34 0,-2 3 71 0,2 0 164 15,0 4 244-15,-4 5-40 0,0-1 50 16,0 5-10-16,-4 2-7 0,-10 10-24 0,15-16-45 16,-15 16-23-16,11-11-24 0,-11 11-24 0,0 0-22 15,14-9-24-15,-14 9 20 0,0 0-33 0,0 0 21 16,18 8-35-16,-18-8 30 0,8 14-30 0,-8-14 12 16,7 25-16-16,-3-13 23 0,-4-12-26 0,6 27 23 15,-6-27-31-15,4 23 29 0,-4-23-22 0,2 19-1 16,-2-19 22-16,0 0 49 0,4 19 42 0,-4-19 43 15,0 0 48-15,0 0 22 0,0 0-12 16,0 0-73-16,0 0 2 0,0 0-43 16,0 0 7-16,0 0 22 0,-2-19-9 0,2 19-46 15,-2-31-12-15,2 12-11 0,2-3-2 0,3-3-16 16,1-6-35-16,4 1 9 0,1 0-3 0,4-1 20 16,1 4-32-16,3 0-14 0,2 4-46 0,0 0-62 15,-1 5-42-15,-2 3-54 0,-2 4-68 0,1 3-36 16,0 2-35-16,-17 6-5 0,35 2-13 0,-19 1-460 15,8 3-436-15</inkml:trace>
  <inkml:trace contextRef="#ctx0" brushRef="#br0" timeOffset="-148218.18">26695 16054 598 0,'0'0'479'0,"0"0"-73"15,0 0-154-15,0 0 1 0,-14 8-129 0,14-8 16 16,0 0-73-16,0 0 30 0,-13-7-65 0,13 7 41 15,0 0-64-15,-14-11 62 0,14 11-62 0,0 0 52 16,-11-8-62-16,11 8 45 0,0 0-53 0,0 0 44 16,0 0-58-16,-13-6 55 0,13 6-54 15,0 0 59-15,0 0-57 0,0 0 54 0,-19 3-52 16,19-3 53-16,0 0-56 0,0 0 52 0,0 0-60 16,-13 6 59-16,13-6-54 0,0 0 54 15,0 0-52-15,0 0 81 0,0 0-25 0,0 0 58 16,0 0-16-16,0 0 37 0,0 0-18 0,0 0 10 15,0 0-23-15,0 0-7 0,0 0-19 0,0 0 3 16,0 0-14-16,-14-8 9 0,14 8-9 0,0 0 8 16,0 0-8-16,0 0 2 0,0 0-9 0,3-18-2 15,-3 18-9-15,0 0 0 0,0 0-10 16,0 0 5-16,0-20-7 0,0 20 6 0,0 0 7 16,0 0-5-16,-5-16-5 0,5 16 4 0,0 0-9 15,-8-11-4-15,8 11-3 0,0 0-1 16,-17-4-2-16,17 4-3 0,-17 1-1 0,17-1-1 15,-23 8 5-15,12-2-6 0,-3 0 3 0,1 0-3 16,1 1 2-16,12-7 0 0,-19 12-1 0,19-12-5 16,-14 10 5-16,14-10-4 0,-11 9 4 0,11-9-6 15,0 0 6-15,-11 10-1 0,11-10 2 0,0 0 1 16,0 0 2-16,0 0 2 16,0 0 2-16,5 17-3 0,-5-17 6 0,0 0 2 0,15 2 26 15,-15-2 12-15,0 0-9 0,27 0 11 0,-27 0-14 16,22-4 3-16,-22 4-14 0,28-8 8 0,-9 1-15 15,0 0 15-15,1 0-26 0,2-4 12 0,-2 1-18 16,5-5 3-16,0-1-1 0,-3-1 0 16,1 0-1-16,-1 0 1 0,-6 2 4 0,-2 0-4 15,-1 1-1-15,-5 1 15 0,0 2 1 0,-8 11-2 16,6-22-3-16,-6 22 1 0,-2-18-2 0,2 18 5 16,-14-15-10-16,3 7-1 0,-2 4 0 15,-5 0-3-15,-3 4-1 0,-3 2 1 0,-1 2-4 16,-2 0 8-16,-2 7 2 0,0-1-16 0,4 4 16 15,0 1-14-15,5 3-3 0,4-2 2 0,3 2-1 16,5 1 0-16,2 3 6 0,4-2 11 0,6 3-22 16,2-1 19-16,7 5-17 0,3-2 18 0,3-3-20 15,4 3 17-15,2-5-17 0,4 1 26 0,1-1-11 16,-1-3-18-16,2-2 21 0,1-4-33 16,-1-4-9-16,-1-4-25 0,-4-3-25 0,3-3-25 15,2-2-19-15,-1-6 3 0,-1-1 5 16,0-2 20-16,-4-4-2 0,-2-1 36 0,-2-3-6 15,-2-2 32-15,-1-1 3 0,-3-1 17 0,-1-2 13 16,-3 0 28-16,-2-1 19 0,1-1 16 0,-6 5 21 16,0 0 7-16,-2 3 8 0,-2 0 2 0,-2 4-3 15,0-1 13-15,-2 5-18 0,-2-1-8 0,-2 2-11 16,-1 1-14-16,0 3-12 0,-3 1-2 0,12 8-15 16,-26-4-5-16,26 4-2 0,-30 4-2 0,11 4-6 15,2 2-1-15,0 1-4 0,3 3 0 16,1 2 6-16,4 2-10 0,2 1-7 0,4-2 5 15,1 0-1-15,5 0 6 0,3 1-10 16,4-1 14-16,1-3-17 0,5 1 23 0,-1-4-24 16,1-1 17-16,1-2-14 0,-2-2 18 0,-15-6-17 15,24 5 5-15,-24-5 1 0,25-1 1 0,-25 1 10 16,20-4-9-16,-20 4 10 0,17-10 9 0,-17 10 7 16,12-11 6-16,-12 11-3 0,5-14 5 0,-5 14 18 15,0 0-2-15,6-19 22 0,-6 19-38 0,0 0 9 16,0 0-38-16,2-17 1 0,-2 17-5 0,0 0-2 15,0 0 2-15,0 0 2 0,0 0 14 0,0 0-20 16,0 0 15-16,23 8-2 16,-23-8-6-16,16 23-3 0,-9-8-1 0,-1 3-2 15,-1 1-1-15,-1-1-2 0,0-1 0 0,-2 1 3 16,-2 1 30-16,0-2-35 0,-2 1 31 0,-4 3-35 16,1 0 34-16,-5-1-35 0,-5 2 34 0,-2 0-36 15,-4 0 39-15,-3-1-40 0,-3-2 41 0,-1-1-40 16,-3-2 32-16,0-1-36 0,2-5 30 0,2 0-29 15,3-3 34-15,5-1-40 0,4-3-32 0,15-3-94 16,-21 0-68-16,21 0-65 0,-8-11-105 0,8 11-29 16,10-29-673-16,5 7-838 0</inkml:trace>
  <inkml:trace contextRef="#ctx0" brushRef="#br0" timeOffset="-147497.25">27869 16006 753 0,'0'0'485'0,"0"0"-73"0,5-13-161 16,-5 13-42-16,0 0-112 0,0 0 19 15,0 0-76-15,-3-19 46 0,3 19-62 0,0 0 43 16,-8-15-60-16,8 15 40 0,-9-11-44 0,9 11 47 16,-7-11-53-16,7 11 40 0,0 0-51 0,-13-13 48 15,13 13-52-15,-7-10 34 0,7 10 10 0,-12-9-57 16,12 9 57-16,-12-10-56 0,12 10 62 15,-17-12 13-15,17 12-53 0,-19-10 69 0,6 3-59 16,1 1 57-16,-2 1-21 0,0-2 21 0,-1 3-12 16,-1-1 28-16,0-1-11 0,1 3 16 0,-2-3-32 15,0 5 17-15,-2-3-27 0,0 1 8 16,1 3-26-16,0-1 14 0,18 1-8 0,-34 1-4 16,17 4-5-16,-2-2-10 0,2 4 6 0,-2 3-21 15,1 3 4-15,2-2 16 0,1 3-21 0,4 1 17 16,0 0-19-16,3 1 20 0,2-1-23 0,4 0 24 15,2-15-22-15,1 25 2 0,4-12 2 0,3-1 4 16,2-2 3-16,1-1-1 0,6-3 1 16,0-3 9-16,3-2 10 0,-1-1 6 0,4-4 7 15,0 0 7-15,-2-4 4 0,-1 1 5 0,-2-2 9 16,0 0 0-16,-3-1 8 0,-3 1 0 16,-12 9 5-16,18-16 1 0,-18 16 0 15,13-14 13-15,-13 14-7 0,10-11 2 0,-10 11-16 0,0 0-17 16,8-11-3-16,-8 11-16 0,0 0-7 0,0 0-5 15,0 0 11-15,0 0-16 0,18 9 16 0,-18-9-29 16,11 18 17-16,-4-6-18 0,3 0 15 0,1 1-4 16,0 0-4-16,3 0 1 0,0-3 5 0,1-3-10 15,-2-2 2-15,3-2-14 0,-16-3 15 0,35-3-22 16,-14-2 7-16,5-9-9 0,0-1 14 0,0-4-4 16,0 0 33-16,-4-5-37 15,1-2 8-15,-6 0 0 0,0-4 12 0,-5-2-9 16,-3-2 10-16,-4-1 3 0,-2-1 4 0,-3 0-21 15,-3 1 17-15,-4 3-8 0,0 2 11 0,-4 2-8 16,2 7 20-16,0 2-14 0,0 5 24 0,0 0-30 16,9 14 16-16,-11-17-22 0,11 17 15 15,0 0-17-15,0 0 15 0,0 0-15 0,-16 10 13 0,16-10-10 16,2 37 10-16,3-11-16 0,3 5 20 0,-3 7-17 16,4 3 1-16,2-1 4 0,0 1 0 0,2-3 11 15,4-1-14-15,1-3 5 0,1-5-39 16,0-5-64-16,1-5-100 0,0-8-98 15,0-6-7-15,-4-6-217 0,3-3-424 0,-2-4-624 16</inkml:trace>
  <inkml:trace contextRef="#ctx0" brushRef="#br0" timeOffset="-147331.18">27771 15476 1132 0,'0'0'532'0,"0"0"-139"16,0 0-83-16,0 0-64 0,15 3-68 15,4 1-32-15,5-1-26 0,4 1-24 0,9-3 3 16,6-1-32-16,6 0-20 0,3 0-10 16,15-3-10-16,-3-1-108 0,-10 3-81 0,-2-3-171 15,-4 4-509-15,-5 1-424 0</inkml:trace>
  <inkml:trace contextRef="#ctx0" brushRef="#br0" timeOffset="-146724.47">28583 15683 422 0,'0'0'536'0,"0"0"-56"16,-8-12-153-16,8 12-60 0,-12-9-52 0,12 9-37 16,-13-6-39-16,13 6-45 0,-17-2-8 0,17 2 9 15,0 0-16-15,-25 1-14 0,25-1-16 0,-23 8-9 16,8 0 1-16,3 0-14 15,-1 2-10-15,-1 5 27 0,3-3-35 0,-1 3 29 16,5-1-42-16,1 0 29 0,2 0-22 0,4-14 20 16,-2 24-36-16,2-24 34 0,4 22-28 0,-4-22 65 15,13 18-6-15,-13-18 12 0,18 11 17 0,-18-11-14 16,23 0 2-16,-23 0-13 0,30-7 7 0,-14-3-10 16,1 2 13-16,-2-3-4 0,-1-3-1 0,-3 0-15 15,-2 0-6-15,-1 0-2 0,-3-1-9 0,-3-2-3 16,-2 17 3-16,0-26-1 0,-2 9 13 15,-1 2-9-15,-3 1 2 0,0 2-4 16,-1 1-5-16,7 11-7 0,-13-17-4 0,13 17-5 16,-14-8-3-16,14 8 4 0,0 0-10 0,0 0 0 15,0 0 2-15,-13 8-4 0,13-8-2 0,6 17 0 16,3-6 0-16,5 3 5 0,1-2-8 0,4 1-7 16,5 1 46-16,-3-3-52 0,1-3 5 0,1-1 0 15,-3 0 44-15,-1-2-48 0,-2 1 15 0,-17-6-9 16,22 6 6-16,-22-6 4 0,18 7 5 0,-18-7-3 15,0 0 6-15,16 8-6 0,-16-8 23 16,0 0-24-16,0 0 0 0,4 14-3 16,-4-14 8-16,0 0-8 0,0 0 6 0,-6 15-4 15,6-15 6-15,0 0-1 0,0 0 22 0,0 0 19 16,-6 13 55-16,6-13 19 0,0 0 56 0,0 0 41 16,0 0-7-16,0 0-62 0,0 0-3 0,0 0-54 15,0 0 4-15,-6-16-39 0,6 16 12 0,3-23-36 16,1 6 13-16,4-4-28 0,0 2 16 15,5-6-35-15,5 0 17 0,-1 0-142 0,5 1-45 0,-2 2-104 16,2 1-59-16,0 2-96 0,1 3-54 0,-6 5-748 16,-1 1-976-16</inkml:trace>
  <inkml:trace contextRef="#ctx0" brushRef="#br0" timeOffset="-97443.78">29601 14913 67 0,'4'-22'649'0,"0"0"-231"0,-2 5-79 15,1-1-100-15,-2 2-50 0,-1 16-18 0,2-27-22 16,-2 27-4-16,1-22-7 0,-1 22-2 16,2-17-8-16,-2 17-19 0,0 0-15 0,0-19-17 15,0 19-23-15,0 0-10 0,0 0-10 0,0 0-7 0,0 0-5 16,0 0-7-16,0 0 1 0,0 0 11 15,0 0-20-15,-13 21-4 0,7-4 1 16,1 3 0-16,-2 3 0 0,1 1-2 0,-4 4 18 16,2 4-24-16,0 0 28 0,-1 2-30 0,1-1 26 15,0 4-29-15,0 0 2 0,-1 1 1 0,1 2-7 16,-1 2 12-16,0 1 2 0,0 3-2 0,0-2-8 16,0 0 5-16,-2 9 1 0,1-9 0 0,-2 9 1 15,2-9-4-15,-1 9 3 0,0 0 28 0,-1 0-32 16,3-9 2-16,1 0 1 0,-3 1 1 0,3-2-1 15,-1-1 2-15,-1 0-1 0,1-2 9 16,1-2-9-16,0-1 4 0,-1-3-7 16,2-3 6-16,0-1-16 0,0-7-59 0,1-2-21 15,1-1-26-15,1-6-49 0,4-14-11 0,-8 18-224 16,8-18-244-16,0 0-180 0</inkml:trace>
  <inkml:trace contextRef="#ctx0" brushRef="#br0" timeOffset="-96616.83">30146 15437 549 0,'11'-17'450'16,"-1"1"-145"-16,-3 2-26 0,-1 1-61 0,-1 1-36 15,-5 12-16-15,7-24-11 0,-7 24 6 16,1-18-9-16,-1 18-24 0,-5-21-22 0,5 21-19 16,-14-19-12-16,2 9-10 0,1 3-21 15,-3-1-4-15,-3 5-9 0,-4-3-5 0,1 5-6 16,-4 2-9-16,-1 4 4 0,-2 0 2 0,-1 4-7 16,-1 4-5-16,3 1 4 0,1 0-4 0,2 4-1 15,3 1-1-15,4 1-5 0,3-2 5 0,5 3 3 16,3 1-9-16,3 0 4 0,4 2 0 0,3-1-2 15,5 4-3-15,5-1 4 0,1 1-4 0,3-2 8 16,2-2-5-16,1 1-3 0,1-6 3 16,-2 3 0-16,0-4 1 0,-5-2 3 0,-1-3-8 15,-2 2 6-15,-4-3 5 0,-1-1-9 0,-8-10 27 16,6 19-24-16,-6-19-1 0,-2 19 2 16,2-19-5-16,-17 20 5 0,3-7-2 0,-6-2-39 15,-6 3-17-15,-4-1 37 0,-2-1-54 0,-2-1 48 16,1-3-57-16,0 1 1 0,6-3-2 0,3-3 13 15,7 0-8-15,17-3-36 0,-22-2-131 0,22 2-448 16,0 0-223-16</inkml:trace>
  <inkml:trace contextRef="#ctx0" brushRef="#br0" timeOffset="-96035.84">30123 15659 688 0,'0'0'497'0,"19"-10"-73"15,-19 10-65-15,13-9-14 0,-13 9-56 0,0 0-62 16,10-9-62-16,-10 9-24 0,0 0-33 0,0 0 2 15,0 0-28-15,-17 8-7 0,17-8-24 0,-19 16 11 16,9-6-34-16,2 4-3 16,-2-2-8-16,3 1-1 0,7-13-6 0,-10 25-3 15,10-25-2-15,-4 20-1 0,4-20-2 0,-1 17 3 16,1-17 0-16,0 0 0 0,3 20 3 0,-3-20 0 16,0 0 0-16,0 0 10 0,6 11 12 0,-6-11 9 15,0 0 16-15,0 0 8 0,0 0 7 0,7-16 0 16,-7 16-3-16,0 0-7 0,2-26-7 15,-2 26 0-15,2-24 7 16,-2 24-36-16,7-25 19 0,-7 25-34 0,8-22 23 0,-1 12 5 16,-7 10-23-16,18-18-19 0,-7 11 15 0,-11 7-26 0,26-8 23 15,-26 8-24-15,27-1 21 0,-27 1-24 16,30 3 24-16,-14 2-25 0,1 1 32 0,0 2-34 16,-3-2 3-16,-1 3 5 0,-1 1 0 0,-2-1 1 15,-10-9 3-15,13 16 2 0,-13-16 8 0,8 17-5 16,-8-17 1-16,0 0 3 0,0 20 3 0,0-20-2 15,-8 14 2-15,8-14 0 0,-9 11 3 0,9-11 6 16,0 0-7-16,-15 11 2 0,15-11 3 0,0 0-1 16,0 0-1-16,-16 4 0 0,16-4-2 0,0 0 6 15,0 0-9-15,-9-15 0 0,9 15 2 16,0 0 1 0,2-25 22-1,-2 25-28-15,7-22 25 0,-1 9-27 0,0-1 33 16,2 1-37-16,-1 1 28 0,2 0-27 0,-1 1 25 0,3 2-27 0,-2 0 29 0,0 1-29 0,-9 8 36 0,21-11-36 15,-21 11 27-15,21-9-28 0,-21 9 24 0,19 0-26 16,-19 0 28-16,21 4-28 0,-21-4 34 16,22 13-34-16,-11-5 3 0,-2 1 2 15,1 3 1-15,-2 0 0 0,-1 3-3 0,0-3-9 16,0 3-21-16,-3 2-57 0,-1-3-53 0,-3-14-63 0,4 28-75 16,-4-28-20-16,-4 30-697 0,4-30-723 0</inkml:trace>
  <inkml:trace contextRef="#ctx0" brushRef="#br0" timeOffset="-95008.68">30737 15740 729 0,'-2'-29'494'16,"2"29"-77"-16,-2-24-90 0,2 24-34 0,-2-22-27 16,2 22-31-16,0 0-49 0,-2-20-24 15,2 20-36-15,0 0-36 0,0 0-8 0,0 0-23 16,0 0-1-16,0 0-19 0,0 0 3 0,0 0-17 15,3 21 1-15,1-6-13 0,0 2 5 0,1-3-12 16,0 3-1-16,4-1 1 0,-2-3-3 0,0 1 2 16,0-3 7-16,3 0-1 0,-1-1 5 0,-9-10-1 15,18 11 26-15,-18-11-5 0,18 1 24 0,-18-1-20 16,25-4 22-16,-12-2-14 0,0-1 23 16,2-5-23-16,-3-1 17 0,-1-2-32 0,-2-3 18 15,1 0 1-15,-3-1-16 0,-3-2-5 0,-1 3 3 16,-2 1-3-16,-1 17 5 0,-1-28 1 0,1 28-8 15,-1-22 1-15,1 22-14 0,0 0-4 16,-2-22-7-16,2 22-3 0,0 0-1 0,0 0 0 16,0 0-1-16,-12 14-18 0,12-14 18 0,-4 25-24 15,1-9 23-15,1 2-27 0,3-1-24 0,3 2-42 16,0 1-18-16,2-2-36 0,0-4-19 0,4 1-9 16,3-2-16-16,0-5-7 0,2-2 26 15,1-4-17-15,-16-2 62 0,33 0-23 0,-12-4 67 16,0-2-28-16,-2-2 22 0,0-3 15 0,-3 0 34 15,1-1 35-15,-4-3 32 0,0 0 35 16,-3 0 37-16,-2-1 25 0,-1 2 18 0,-3-1 0 0,-1-1 6 16,-3 16 2-16,1-25-15 0,-1 25 13 15,-3-24-26-15,3 24-19 0,-8-20-15 0,8 20-19 16,-12-13-13-16,12 13-10 0,-16-4-11 0,16 4 1 16,-24 8-15-16,11 1-3 0,-1 1-4 15,1 5-3-15,1-3-5 0,5 5-3 0,2-2 3 16,5-15-8-16,0 29-14 0,5-16 12 0,1 1-42 15,4-2 17-15,1-3-9 0,1-3 16 0,2 0-3 16,-14-6 16-16,23 6 11 0,-23-6-2 16,20 0 38-16,-20 0 40 0,18-5 19 0,-18 5-10 0,13-8 49 15,-13 8-33-15,11-9 37 0,-11 9-49 0,10-13 32 16,-10 13-49-16,0 0 20 0,9-13-52 0,-9 13 15 16,0 0-44-16,0 0 20 0,0 0-33 15,0 0 26-15,0 0-27 0,17 3 17 16,-17-3-53-16,4 21-18 0,-2-4-75 0,-2 1-23 15,0 1-40-15,-2 6-15 0,0 0 11 0,0 0 42 16,0 0 34-16,0 1-31 0,0-1 6 0,1-2 26 16,-1-2 26-16,-2-2 18 0,0-1 21 0,-3 0 67 15,-2-2 33-15,-1-1 17 0,-3-3-2 0,-2-1-6 16,0-1-8-16,0-5-3 0,-1 1-13 16,0 0-5-16,-1-5 4 0,17-1-15 0,-28 1-5 0,28-1-43 15,-23-5-69-15,23 5-92 0,-12-10-7 16,12 10-39-16,0-20-153 0,5 5-369 0,6-1-288 15</inkml:trace>
  <inkml:trace contextRef="#ctx0" brushRef="#br0" timeOffset="-94564.88">31619 15582 879 0,'0'0'524'0,"6"-23"-140"0,-6 23-52 0,-1-18-47 16,1 18-53-16,-8-18-60 0,-2 8-10 0,0 3-16 15,-4 0-18-15,0 4-21 0,14 3-19 0,-29 0-21 16,13 2-10-16,-3 6-15 0,1 1-9 16,4 3-8-16,-1 1-5 0,3 4-3 0,3-1-7 0,3 2-2 15,1-3-2-15,5-15-14 0,-1 27-33 16,1-27-23-16,9 23-5 0,-2-11-5 0,-7-12 8 16,16 15 11-16,-16-15 11 0,20 8 7 0,-20-8 10 15,21 3 7-15,-21-3 11 0,18-3 45 0,-18 3 35 16,19-5 29-16,-19 5 17 0,16-11 7 0,-16 11 11 15,14-12 8-15,-14 12 2 0,10-11-1 0,-10 11-14 16,0 0-25-16,13-11-23 0,-13 11-29 16,0 0-20-16,0 0-8 15,0 0-5-15,0 0-4 0,21 7-6 0,-21-7 0 0,8 20-6 0,-5-4-61 16,-2 2-7-16,-2 2-45 0,1 4 19 0,-2 2 13 0,2 0 16 16,-2 0 11-16,2 1 10 0,-3 1 7 15,1-2 9-15,-1 2 47 0,-1-3-41 0,-1 1 43 16,-1-4-39-16,0 1 42 0,-3-4-16 0,1-2 47 15,-2-3-50-15,0-3 41 0,0-3-52 0,10-8-2 16,-19 8 5-16,19-8-7 0,-16-2-29 0,16 2-53 16,-16-18-47-16,11 3-55 0,2-6-28 15,3-5-23-15,5-8 48 0,5-7-85 0,4-12-164 16,7-6-284-16,6-3-253 0</inkml:trace>
  <inkml:trace contextRef="#ctx0" brushRef="#br0" timeOffset="-93833.16">31996 15124 393 0,'10'-12'505'0,"-10"12"-108"15,15-15-80-15,-15 15-30 0,9-12-38 16,-9 12-33-16,0 0-34 0,11-11-49 0,-11 11-28 16,0 0-22-16,0 0-14 0,0 0-22 0,0 0 4 15,-7 23 4-15,-1-4 10 0,-1 5-13 0,-3 4 27 16,1 4-52-16,1 2 26 0,0 2-47 0,2-1 34 16,0 1-42-16,0 0 35 0,2-1-42 0,1 1 36 15,2-3-41-15,0-5 39 0,2-2-41 0,1-1 5 16,1-2 0-16,1-4 2 0,1-3 1 0,0 0-4 15,1-2-13-15,-4-14-12 0,11 18-18 0,-11-18-16 16,12 11-22-16,-12-11-4 0,0 0-5 0,19 3 11 16,-19-3 14-16,0 0 15 0,15-5 15 15,-15 5 10-15,0 0 10 0,11-9 12 0,-11 9 19 16,0 0 14-16,0 0 12 0,0 0-5 0,12-8-7 16,-12 8-6-16,0 0-4 0,0 0 0 0,0 0 0 15,0 0-3-15,0 0 0 0,16-6 0 0,-16 6-1 16,0 0 0-16,21-2-1 0,-21 2 1 0,21-4 0 15,-21 4 60-15,22-8 2 0,-7 3 18 0,-2-1-39 16,1-1 50-16,-1-1-45 0,3 0 42 0,-1-5-40 16,0 5 41-16,-2-4-40 0,2 0 46 0,-3 0-37 15,-1 1 38-15,0 0-46 0,-2 1 45 0,0-1-44 16,0-2 48-16,-3 3-50 0,-6 10 42 16,9-20-52-16,-9 20 42 0,4-18-51 0,-4 18 36 15,0 0-48-15,-3-19 32 0,3 19-48 0,-10-8 34 16,10 8-43-16,0 0 35 0,-29 4-49 0,14 1 43 15,-2 5-46-15,0 3 45 0,1 1-47 0,0 3 49 16,3-1-51-16,1 1 49 0,1 1-54 0,4-1 52 16,3-2-51-16,4-15 44 0,-3 26-45 0,3-26 49 15,7 22-47-15,-7-22 49 0,14 16-46 0,-14-16 47 16,23 8-44-16,-23-8 44 0,29 4-44 0,-29-4 46 16,32-2-47-16,-15 0 48 0,-1-1-48 0,1-1 47 15,-17 4-47-15,24-6 46 0,-24 6-47 0,21-5 43 16,-21 5-54-16,0 0 47 0,20 0-47 0,-20 0 49 15,0 0-45-15,12 10 47 0,-12-10-45 16,5 14 47-16,-5-14-47 0,1 16 49 0,-1-16-49 16,1 17 49-16,-1-17-47 0,0 0 49 0,2 20-49 15,-2-20 52-15,0 0-44 0,0 0 57 0,3 19 10 16,-3-19 76-16,0 0 25 0,0 0-1 0,0 0-7 16,0 0-5-16,0 0-13 0,11-8-19 0,-11 8-16 15,7-21-16-15,-2 6-14 0,2-3-12 0,1-1-29 16,2-1 15-16,4-4-26 0,1-1 14 0,4 1-33 15,2 1-15-15,3 1-43 0,3 2-64 0,2 2-39 16,0 0-118-16,-1 5-36 0,0 1-108 0,-7 6-9 16,-3 2-196-16,-18 4-304 15,26-2-612-15</inkml:trace>
  <inkml:trace contextRef="#ctx0" brushRef="#br0" timeOffset="-91270.41">22588 17655 114 0,'1'-18'605'0,"-1"18"-193"0,0-26-66 16,0 26-69-16,-2-22-29 0,2 22 1 0,-3-19-12 16,3 19-30-16,0 0-34 0,-4-19-28 15,4 19-28-15,0 0-24 0,0 0-20 0,0 0-8 16,0 0-16-16,0 0 0 0,-9 20-18 0,6 6 0 15,0 7-14-15,2 4 4 0,1 5-2 0,0 3-9 16,1-1-2-16,0 0-5 0,2 1 5 16,-1-1-7-16,1-2 6 0,0-3-6 0,0-1-4 15,1-2 6-15,-2-3-3 0,1-6 1 16,-1-2-1-16,0-4 0 0,-1-3 1 0,-1-18-1 0,0 26-2 16,0-26 6-16,2 18 6 0,-2-18 0 15,0 0-5-15,0 0-3 0,0 0 3 0,0 0-1 16,0 0-4-16,0-30 8 0,-1 3-5 0,1-12 5 15,-1-5-12-15,1-6 8 0,-1-12-6 0,1-1 5 16,1 1-5-16,0 9 8 0,1 4-4 16,1 3-2-16,0 3 2 0,-1 3 0 0,2 5 0 15,-1 7 0-15,1 4 0 0,0 2-4 0,1 7 1 16,0-1 3-16,-5 16 1 0,11-19-4 0,-11 19 3 16,16-7 3-16,-16 7 6 0,20 9 0 0,-4 7-1 15,0 9 2-15,0 6-1 0,-2 4-7 0,1 5 5 16,-3 1-9-16,0 2 7 0,-3 1-9 15,0-2 10-15,-2 1-12 0,1-3 10 0,-3-2-10 16,0-3 2-16,-2-9 0 0,-1-2 0 0,0-5 0 16,1-2 3-16,-3-17 0 0,2 24 15 15,-2-24 23-15,0 0-4 0,2 16-5 0,-2-16-10 16,0 0 8-16,0 0-17 0,2-24 24 0,-2 4-34 16,0-8 10-16,1-9-10 0,0-5 9 0,2-3-13 15,-1 1 13-15,3 0-12 0,0 2 2 0,2 4 4 16,0 4-1-16,1 5 1 0,-2 5 4 0,0 4 11 15,1 2-23-15,0 5 8 0,0 2-6 0,-7 11 4 16,16-13 4-16,-16 13 2 0,19 2 4 0,-8 5 4 16,4 6-9-16,-3 7 17 0,2 5-20 15,-3 4 13-15,-1 4-14 0,-1 1 10 16,-2 3-18-16,-2 0 18 0,0 3-20 0,-1 0 16 16,3-2-17-16,0-1 1 0,-1-5-36 0,2-2-77 15,1-7-83-15,-1-3-43 0,1-4-22 0,-9-16-179 16,17 14-389-16,-17-14-413 0</inkml:trace>
  <inkml:trace contextRef="#ctx0" brushRef="#br0" timeOffset="-90606.3">23378 17799 836 0,'0'0'540'0,"0"0"-86"0,0-22-63 16,0 22-26-16,0 0-90 0,-2-22-14 0,2 22-32 15,-4-16 1-15,4 16-41 0,-6-15-1 16,6 15-45-16,-7-12 10 0,7 12-44 0,-9-10-23 15,9 10-12-15,0 0-12 0,-18-7-15 0,18 7 19 16,-19 7-38-16,7 2 20 0,-3 3-28 0,1 4 15 16,-3 4-32-16,4 0 25 0,0 5-34 0,3-5 28 15,2 3-32-15,1-2 30 0,3 2-23 0,0-2 18 16,4-3-28-16,0 0 1 0,3-2 1 16,0-1 2-16,4-3 3 0,-7-12 1 15,15 15 2-15,-15-15 3 0,20 6 1 0,-20-6-1 0,27-7 27 16,-11-1-32-16,1-3 29 0,-3-2-32 0,2 1 31 15,-4-2-22-15,-1 0 26 0,-1 3-39 16,-2 0 40-16,-8 11-8 0,11-18 46 0,-11 18-12 16,8-12 16-16,-8 12-28 0,0 0 17 0,7-11-35 15,-7 11 13-15,0 0-28 0,0 0 24 0,0 0-32 16,0 19 21-16,0-19-30 0,-2 25-1 0,2-25 0 16,-3 28-8-16,3-28-35 0,0 25-35 15,0-25-9-15,3 24-20 0,-3-24 18 0,7 14-17 16,-7-14 22-16,0 0-27 0,25 0 12 0,-13-7 4 15,3-4 35-15,-1-3 0 0,0-3 26 0,-2 0-2 16,-1 0 21-16,0-3-3 0,-2-1 17 0,-2 2-1 16,-2 0 43-16,1 5 4 0,-2-1 37 15,-4 15-16-15,4-22 26 0,-4 22-23 0,5-16 3 16,-5 16-41-16,0 0 19 0,0 0-33 0,5-14 23 16,-5 14-29-16,0 0 23 0,3 17-21 0,-3-17 14 15,2 22-26-15,-2-22 24 0,2 30-25 16,-1-12 22-16,2-1-25 0,-3-17 25 0,3 26-19 15,-3-26 20-15,3 21-28 0,-3-21 28 0,2 16-16 16,-2-16 61-16,0 0 31 0,0 0 32 0,0 0 4 16,0 0 8-16,0 0 14 0,0 0-24 0,0 0-6 15,-1-17-28-15,-2 3-7 0,-1-4-27 0,-1-4-1 16,3 0-22-16,1-3-1 0,1 1-12 0,2-1-12 16,4 0-1-16,2-4-28 0,3 4-38 15,4 1-79-15,1 2-24 0,3 3-50 0,-2 5-45 16,1 2-49-16,-1 3-53 0,4 1 5 15,0 4 27-15,2 0 26 0,-1 5-43 0,2-1-148 16,3 4-284-16,1-1-301 0</inkml:trace>
  <inkml:trace contextRef="#ctx0" brushRef="#br0" timeOffset="-90377.4">24076 17571 974 0,'0'0'574'0,"-15"-17"-120"0,5 6-62 0,1 2-64 15,-3-2-47-15,2 1-28 0,0 1-15 0,10 9-9 16,-16-15-36-16,16 15-4 15,-11-10-54-15,11 10-15 0,0 0-41 0,-13-9 3 0,13 9-21 16,0 0 7-16,-8 21-1 0,6-3-15 16,0 7-13-16,1 3-8 0,0 8 26 0,0 2-42 15,1-1 23-15,1 2-35 0,0-2 32 0,0 1-36 16,1-2 26-16,0-1-35 0,0-1 3 0,-1-6-3 16,2-3-5-16,-1-1-41 0,-1-6-41 0,2-1-61 15,-3-17-52-15,8 22-53 0,-8-22-30 0,0 0 2 16,18 3-38-16,-8-13-132 0,2-5-370 0,6-8-403 15</inkml:trace>
  <inkml:trace contextRef="#ctx0" brushRef="#br0" timeOffset="-90076.92">24228 17599 472 0,'5'-15'546'0,"-5"15"-94"0,5-22-71 0,-5 22-14 16,5-17-24-16,-5 17-59 0,0 0-31 16,3-19-29-16,-3 19-27 0,0 0-33 0,0 0-27 15,0 0-32-15,0 0-19 0,-13 5-10 0,1 11 3 16,0 2-34-16,-3 6 13 0,-1 3-32 15,1 0 20-15,0 3-35 0,1-2 17 0,0 0-22 16,2-2 15-16,1-4-24 0,2-2 20 0,2-3-21 16,0-4 29-16,0-1-6 0,7-12 65 15,-7 17-4-15,7-17 54 0,-7 13-1 0,7-13 37 0,0 0-7 16,-7 12 12-16,7-12-32 0,0 0-17 16,0 0-35-16,0 0-11 0,0 0-23 0,0 0-3 15,0 0-20-15,9-16 3 0,-9 16-12 0,16-11-2 16,-16 11-11-16,21-13 3 0,-21 13-14 0,24-8 9 15,-24 8-18-15,27-3-7 0,-27 3-33 0,27 1-26 16,-27-1-72-16,27 8-49 0,-16 1-53 16,0 1-64-16,-1 5-76 0,-1-1-58 0,-1-1-135 15,1 4-469-15,1-1-801 0</inkml:trace>
  <inkml:trace contextRef="#ctx0" brushRef="#br0" timeOffset="-88861.32">25607 17502 587 0,'12'-18'407'0,"-3"0"-84"0,0 1-71 0,0 1-43 15,-2 1-3-15,-3 2-12 0,-4 13 0 0,5-24-2 16,-5 24-27-16,-1-19-24 0,1 19 4 0,-9-20-8 16,9 20-20-16,-16-16-10 0,3 11-22 0,13 5 5 15,-27-4-21-15,7 7 0 0,0 3-10 0,-3 4-11 16,-4 4-6-16,1 3-5 0,4 3-6 0,1 2-7 15,2 2-5-15,4 1 8 0,6 1-14 0,2-2 4 16,5 2-9-16,4 1 18 0,5 2-19 16,4 1 12-16,3-2-14 0,8-1 11 15,-1-3-13-15,6 0 10 0,-3-4-17 0,5-1 15 16,-2-2-14-16,-2-4 11 0,-6 0-1 0,-2-4-5 16,-3 0 4-16,-3-1-5 0,-11-8 0 0,13 13-1 15,-13-13 4-15,0 0-4 0,-7 29-17 0,-4-15 20 16,-7 1-12-16,-7 3 13 0,-3 0-13 0,-3 0 15 15,-1-1-13-15,-1-1 13 0,2-1-15 0,3-4 15 16,8-2-15-16,3-2 12 0,17-7-27 16,-18 7 4-16,18-7-30 0,0 0-22 0,11-11-28 15,6-3-14-15,6-5-16 0,9-2-21 0,9-8 24 16,1 0 7-16,4 0 34 0,-6-2 5 0,1 5 31 16,-8 2-4-16,-4 2 36 0,0 2 34 15,-4 2 48-15,-4 3 32 0,-6 2 32 0,-1 2 49 16,-3 3 18-16,-11 8 25 0,13-14-33 0,-13 14 26 15,9-9-39-15,-9 9-17 0,0 0-21 0,0 0-26 16,0 0-15-16,0 0-20 0,0 0-15 0,0 0-10 16,0 0 16-16,-11 21-34 0,8-6 13 15,1 3-31-15,2-1 19 0,1 1-31 0,3 2 23 16,3 1-30-16,0-3 25 0,1-1-32 0,3-2 24 16,1-3-25-16,-1-3 34 0,-11-9-33 0,23 8 29 15,-23-8-30-15,23-3 31 0,-23 3-28 16,27-8 28-16,-16-1-24 0,-1 0 23 0,2-2-19 15,-5-2 21-15,-1-1-26 0,-1-1 27 0,-1 0-24 16,-4 15 25-16,2-31-23 0,-2 31 7 0,-2-26 27 16,2 26-15-16,-2-22-4 0,2 22-1 0,-3-17-7 15,3 17-6-15,0 0-1 0,0 0 0 0,0 0 17 16,0 0-19-16,0 0 23 0,0 0-27 16,1 20 18-16,1-2-26 0,0 4 14 0,2 1-46 15,-1 1 3-15,2 0-71 0,-1-2-9 0,1-2-50 16,1-1-19-16,0-6-33 0,-6-13-23 0,14 16-29 15,-14-16-23-15,18 2 35 0,-18-2-48 0,29-15-125 16,-13 2-358-16,-3-3-342 0</inkml:trace>
  <inkml:trace contextRef="#ctx0" brushRef="#br0" timeOffset="-88443.23">26281 17581 377 0,'0'0'514'0,"8"-20"-73"0,-8 20-134 0,4-14 11 15,-4 14-64-15,0 0-37 0,0 0-48 0,4-16-16 16,-4 16 17-16,0 0 13 0,0 0-6 0,-11 17 4 15,4-4-30-15,-2 3 6 0,0 3-39 0,-2 1-6 16,4 1-37-16,-1 0 3 0,1 1-36 0,1 0 20 16,4-5-45-16,0 1 24 0,2-18-27 15,3 27 12-15,-3-27-25 0,13 20 22 0,-13-20-24 0,18 9 26 16,-18-9-31-16,29-2 22 16,-8-5-24-16,1-3 23 0,3-3-24 0,-1-4 23 15,-1 0-23-15,0-2 31 0,-1-2-33 0,-4-2 26 16,0-2-25-16,-3-1 26 0,-1 0-24 0,-3-3 6 15,-2 0 2-15,-2-4 0 0,-2 1 30 0,-3 4-33 16,-2-2 43-16,0 3-11 0,-2 0 40 0,-2 1-37 16,0 4 27-16,-2-1-16 0,3 4 33 0,-1 2-30 15,4 17 35-15,-6-22-48 0,6 22 17 0,-3-14-44 16,3 14 29-16,0 0-38 0,0 0 30 0,-9 14-34 16,7 4 5-16,-1 6-3 0,1 4 1 15,0 8-18-15,0 0 25 0,2 3-3 0,-2-1 30 16,2 1-34-16,2 0 30 15,-2-1-30-15,0-1 25 0,4-3-36 0,-2-7 32 0,3-2-41 16,2-2 15-16,0-4-109 0,1-5-46 0,4-6-62 16,-12-8-96-16,24 2-2 0,-5-10-10 0,1-2 26 15,4-8-27-15,-3-6-112 0,-1 1-299 0,-2-2-272 16</inkml:trace>
  <inkml:trace contextRef="#ctx0" brushRef="#br0" timeOffset="-87640.29">26775 17468 914 0,'8'-13'367'0,"-2"1"-17"0,-6 12-10 0,7-17 7 0,-7 17-16 16,4-14-55-16,-4 14-7 0,0 0-52 0,0 0-10 15,0 0-53-15,0 0 1 0,0 0-13 0,0 0 2 16,0 0-4-16,-23 17 6 0,10-3-20 0,0 2-24 16,-3 6-15-16,-1 1-13 0,0-1 14 0,1 1-46 15,3-5 19-15,2 1-38 0,-1-3 21 16,2-1-37-16,1-2 28 0,9-13-31 0,-12 18 21 16,12-18-26-16,-9 13 25 0,9-13-25 0,0 0 34 15,-10 13-21-15,10-13 35 0,0 0-11 16,0 0 24-16,0 0-33 0,0 0 12 0,0 0-26 15,0 0 16-15,0 0-23 0,0 0 16 0,0 0-21 16,0 0 14-16,15-7-15 0,-15 7 13 0,18-5-21 16,-18 5 18-16,25-1-25 0,-25 1 21 0,26 0-37 15,-26 0-6-15,27 1-69 0,-11 2 18 0,0 1-28 16,0 1 24-16,3 1-4 0,2 0 35 0,2-3-80 16,2 0-14-16,-6-2-33 0,2-1-14 15,-1-1-4-15,-3-1 7 0,0-1 38 0,-2-1 29 16,-15 4 23-16,21-8 30 0,-21 8-6 15,13-8 29-15,-13 8 16 0,11-9 45 0,-11 9 25 16,0 0 26-16,7-12 16 0,-7 12 23 0,0 0-8 16,0 0 8-16,8-10-31 0,-8 10-2 0,0 0-25 15,0 0 4-15,0 0-22 0,7-11 8 0,-7 11-13 16,0 0 13-16,0 0-14 0,19-8 14 0,-19 8-15 16,16-9 13-16,-16 9-12 0,19-13 17 0,-7 5-12 15,1 0 25-15,-2-4-10 0,1 3 17 0,-3-2 18 16,-1 0 21-16,0-1 17 0,-8 12-7 15,11-20-2-15,-11 20-16 0,2-20-11 16,-2 20-4-16,-4-17-1 0,4 17-4 0,-9-13-5 16,9 13-7-16,-16-9-3 0,16 9-3 0,-17-2-14 15,17 2 0-15,-24 11-12 0,8-2-4 0,1 5-2 16,1 3-5-16,3 2 24 0,-3 6-32 0,5-2 23 16,1 2-28-16,5-2 29 0,-1 1-33 0,4-1 24 15,2 0-27-15,3-3 25 0,3-1-25 0,1-3 28 16,5-4-23-16,-1-3 24 0,1-5-20 0,-14-4 21 15,30 2-28-15,-13-5 29 0,5-3-25 0,-1-3 28 16,-3 0-20-16,0-1 26 0,-1 0-1 16,-1 0 32-16,-5 1-15 0,-11 9 20 15,17-12-15-15,-17 12 9 0,13-9-20 0,-13 9 0 16,0 0-22-16,14-7 6 0,-14 7-12 0,0 0 9 16,0 0-18-16,13 6 13 0,-13-6-15 0,0 0 17 15,9 18-20-15,-9-18 10 0,7 13-11 0,-7-13 15 16,7 13-4-16,-7-13 1 0,0 0-13 0,6 14 22 15,-6-14 14-15,0 0 51 0,0 0 12 0,0 0-11 16,0 0-18-16,0 0-6 0,11-10-13 0,-11 10-3 16,2-22-11-16,-2 22-7 0,3-33-3 0,1 11-5 15,-1-1-6-15,3 0-10 16,5-5-25-16,1 0-37 0,3 3-39 0,2 0-50 16,2 3-43-16,4 1-28 0,4 2-11 0,2 3-41 15,5 1-32-15,-1 3-54 0,5 4-52 0,1 2 49 16,-5-1-105-16,3 3-474 0,-7 3-618 0</inkml:trace>
  <inkml:trace contextRef="#ctx0" brushRef="#br0" timeOffset="-87190.25">27953 17193 1115 0,'-12'-29'544'0,"1"1"-67"0,1 1-81 0,0 5-73 16,1 2-34-16,0 1-12 0,0 1-27 0,-1 1-9 15,2 5-36-15,8 12 0 0,-11-17-71 16,11 17 6-16,0 0-72 0,-14-4 23 0,7 14-51 0,-2 9 21 15,-2 9-39-15,3 7 27 0,-1 2-29 16,1 3 35-16,4 3-42 0,1-1 8 0,2 3-9 16,-1-4 28-16,3 0-41 0,1-2 35 0,1-2-39 15,-1-2 33-15,3-9-35 0,-2-3 31 16,-1-2-24-16,2-5 24 0,-4-16-22 16,3 22 43-16,-3-22-12 0,0 0 29 0,6 13-30 0,-6-13 18 15,0 0-30-15,18-14 14 0,-9 2-17 0,1-4-9 16,1-4 3-16,-1 1-3 0,-1-2-3 0,3 0 19 15,-1 2-25-15,2 1 17 0,0 2-22 0,-3 1 24 16,1 2-26-16,1 4 14 0,-2 2-26 0,-10 7 22 16,23-9-23-16,-23 9 25 0,25 1-27 15,-25-1 20-15,27 9-22 0,-14-2 7 0,-2 4-7 16,-1 1 4-16,-2-1 1 0,-2 1 4 0,-6-12 29 16,5 24-33-16,-5-24 34 0,-2 29-27 15,-3-14 32-15,-5 2-29 0,-4 0 26 0,-8 0-25 16,-1-1 26-16,-4-2-26 0,-2-1 25 0,0-2-24 15,-1-2 21-15,5-2-24 0,2-3 19 0,4-1-45 16,19-3-39-16,-25 0-133 0,25 0-40 0,-13-8-34 16,13 8-45-16,6-15-9 0,3 4 58 0,7-2-10 15,0 0 62-15,4 1-40 0,-2-1-81 0,4 2-82 16,-1 1-161-16,2 1-124 0</inkml:trace>
  <inkml:trace contextRef="#ctx0" brushRef="#br0" timeOffset="-86642.4">28039 17477 1216 0,'0'0'321'0,"19"-4"10"0,-19 4-15 16,0 0-30-16,22-4-57 0,-22 4-33 0,0 0-28 15,14-4 4-15,-14 4-27 0,0 0 1 0,16-4-40 16,-16 4-4-16,13-6-33 0,-13 6 1 0,20-8-24 16,-20 8 1-16,20-10-21 0,-20 10 10 0,23-8-22 15,-23 8 11-15,24-12-2 0,-12 7 14 0,2-1 17 16,-2-1-3-16,1 1 9 0,-1 0 6 0,1-2 2 16,1 0-5-16,0-1-3 0,2-3-9 0,-1 1 5 15,-5 1 0-15,3-2 13 0,-2-1-6 16,-1 2 7-16,-4 1-1 0,-6 10 0 15,10-20-5-15,-10 20-5 0,3-16-9 0,-3 16-12 16,0 0-4-16,-5-21-3 0,5 21-12 0,-10-7-3 16,10 7-5-16,0 0-2 0,-29 5-2 0,13 4-2 15,2 5-20-15,-1 1 21 0,-2 6-20 0,1 1 21 16,2 2-26-16,5-4 4 0,-1 1 2 0,4 1 27 16,2-2-30-16,4-2 29 0,1-1-28 0,3-2 35 15,5 2-33-15,1-4 29 0,7-3 1 0,4-3-26 16,6-4 29-16,3-3-27 0,9-4 23 15,0-3-22-15,3-2 27 0,-3-2-28 0,-3-2 3 16,-3 1 23-16,-2-1-24 0,-3 1 27 16,-10 4-26-16,-1 0 15 0,-3 2-1 0,-14 6 24 15,17-9-29-15,-17 9 17 0,14-5-26 0,-14 5 19 16,0 0-23-16,0 0 23 0,10 9-25 0,-10-9 21 16,0 0-17-16,2 19 20 0,-2-19-27 0,0 17 21 15,0-17-20-15,0 0 25 0,1 21-20 0,-1-21 34 16,0 0 8-16,0 0 60 0,0 18 48 0,0-18 53 15,0 0 7-15,0 0-38 0,0 0-30 0,0 0-37 16,0 0-15-16,-4-14-11 0,4 14-19 16,-3-24-13-16,3 24-6 0,2-32-10 0,-1 15-21 15,2-5-14-15,1 0-21 0,6-1-24 16,2-2-34-16,3 1-47 0,2 3-25 0,3 0-54 0,1 4-77 16,6 0-3-16,3 3-41 0,3 2-1 15,3 1-44-15,4 4-40 0,0 1 14 0,-2 1-132 16,1 3-394-16,-7 2-594 0</inkml:trace>
  <inkml:trace contextRef="#ctx0" brushRef="#br0" timeOffset="-86219.35">29375 17156 1440 0,'0'0'503'15,"0"0"-120"-15,0 0-37 0,1-17-100 0,-1 17 13 16,0 0-45-16,-5-17 47 0,5 17-55 0,-7-14 33 16,7 14-60-16,-11-13-21 0,11 13-21 0,-12-8-29 15,12 8-28-15,-20-3-17 0,20 3-12 0,-31 13-11 16,12-2-6-16,-3 7-8 0,1 3-2 0,0 1 11 15,2 3-55-15,1 1 33 0,4 0-33 16,1 1 36-16,5-5-32 0,3 0 36 0,2-2-25 16,3-2 25-16,2-2-29 0,3-1 30 15,2-3-32-15,5-4 36 0,0-2-36 0,-12-6 36 16,27 3-25-16,-9-6 25 0,4-3-27 0,0-2 28 16,-1-4-26-16,0-6 36 0,-1-1 4 0,-1-1 1 15,-3-5 3-15,-1 0 1 0,-3 0-3 0,-5 4 2 16,0 0 15-16,-1 3 12 0,-2 3 0 0,-4 15-3 15,5-21-12-15,-5 21-13 0,4-16-9 0,-4 16-13 16,0 0-8-16,0 0 1 0,0 0-3 0,0 0-2 16,6 14-1-16,-6 4-3 0,2 6 1 15,-1 1 1-15,0 3-18 0,1 7 15 16,-2 3-14-16,0 2 10 0,1 1 0 0,3 2 15 16,-1-2-3-16,1 1-3 0,-1-3 1 0,0 0-4 15,-1-4-1-15,-1-7 19 0,-2-3 31 0,-2-2 22 16,-4-2-3-16,-5-1-13 0,-8-1-11 0,-6-1-13 15,-5-5-5-15,-4-3-9 0,-3-4-30 16,2-2-76-16,5-5-104 0,3-2-140 0,-2-6-147 0,5-10-123 16,3-1-808-16,5-8-1159 0</inkml:trace>
  <inkml:trace contextRef="#ctx0" brushRef="#br0" timeOffset="-81303.01">25370 17223 226 0,'0'0'546'0,"0"0"-150"16,-10-11-114-16,10 11-52 0,0 0-78 0,0 0-6 15,-17 4-52-15,17-4 4 0,-9 10-41 16,9-10 17-16,-12 19-41 0,12-19 19 0,-10 26-10 16,10-26-15-16,-5 26-5 0,5-26 2 0,0 26-5 15,0-26-2-15,4 25-2 0,-4-25 4 0,11 19 7 16,-11-19 17-16,16 16 19 0,-16-16 7 0,18 5 7 15,-18-5 2-15,31-7 0 0,-12-1-14 0,3-4-5 16,2-5-1-16,3-4-7 0,-2-2-10 0,2-3-9 16,4-7-4-16,1-2-8 0,-1-2-2 15,1 1-5-15,-1 2-5 0,-3 6-50 0,-1 2-119 16,0 1-13-16,-3 1-161 0,1 4-463 16,1 3-341-16</inkml:trace>
  <inkml:trace contextRef="#ctx0" brushRef="#br0" timeOffset="-80461.51">25367 17236 486 0,'0'0'424'0,"-13"-11"-58"15,13 11-116-15,-11-8-21 0,11 8-71 0,0 0-4 16,-13-9-55-16,13 9-6 0,0 0-39 0,0 0 15 16,0 0-42-16,0 0 23 0,0 0-36 0,0 0 16 15,0 0-25-15,-6 12 19 0,6-12-24 16,8 11 28-16,-8-11 8 0,11 11 0 0,-11-11 10 16,13 8 18-16,-13-8 12 0,16 8-6 0,-16-8 6 15,17 3 5-15,-17-3-4 0,23-3-2 16,-9-1-16-16,3-6-5 0,4-1-15 0,2-5 0 0,1 0-14 15,2-4 0-15,2-2-10 0,-1-3 2 16,4 0-8-16,5-5 2 0,0-1-9 0,3 1-19 16,-1-1-126-16,-2 5-72 0,-7-1-144 0,2 7-457 15,-2 2-380-15</inkml:trace>
  <inkml:trace contextRef="#ctx0" brushRef="#br0" timeOffset="-71662.11">25322 18405 359 0,'0'0'492'0,"0"0"-150"15,-13-6-45-15,13 6-68 0,0 0-33 0,-14-4-27 16,14 4-1-16,0 0-6 0,-13-5-4 0,13 5-30 16,0 0 6-16,0 0-11 0,0 0-11 0,-17-5-5 15,17 5-7-15,0 0-5 0,0 0-5 0,0 0-4 16,0 0-6-16,0 0-10 0,-12-6-8 0,12 6-13 16,0 0-7-16,0 0-10 0,0 0-6 0,0 0-6 15,0 0-4-15,0 0-4 0,0 0 13 16,0 0-19-16,0 0 0 0,0 0-2 0,18-4 3 15,-18 4 0-15,31-3-2 0,-7 0 1 16,2-2 8-16,7-3-10 0,2 3 0 0,3-4-2 16,-2 2 0-16,1-1 2 0,-1 0-4 0,-3 1 1 15,-5 3-1-15,-3 0 1 0,-1-1-2 0,-6 4 0 16,-18 1-1-16,27-5 1 0,-27 5 9 0,20-2 10 16,-20 2 13-16,0 0 14 0,23-3 8 0,-23 3 4 15,0 0-3-15,0 0-5 0,0 0 0 0,15 5-10 16,-15-5-11-16,0 0 3 15,0 0-7-15,-8 18-1 0,8-18-3 0,-9 13-1 16,9-13 1-16,-16 19-12 0,7-7-1 0,-3 3 3 16,1 0-5-16,-2 0 26 0,1 2-32 0,0-1 26 15,-1 1-22-15,1 0 17 0,-1 2-28 0,-1 0 26 16,1-1-26-16,-2 4-1 0,0 2 4 0,-1-4 0 16,1 3 22-16,-2-2-24 0,4-3 3 0,-1 1-1 15,1-2 4-15,-1 2-1 0,1-1 0 0,0-1 0 16,-3-2 0-16,3 2 10 0,-1-3-4 15,3-1-7-15,-1-2 2 0,3-2 1 0,9-9-2 16,-13 13-1-16,13-13 3 0,-11 12 7 0,11-12-9 16,0 0 2-16,-11 10 0 0,11-10 1 15,0 0 0-15,0 0 2 0,-9 9-1 0,9-9 8 16,0 0-8-16,0 0 1 0,0 0 0 0,0 0 0 16,-11 9-1-16,11-9-1 0,0 0-1 0,0 0 0 15,0 0 7-15,0 0-8 0,9-12-1 0,-9 12 2 16,15-13-4-16,-4 3 4 0,5-1-2 0,1 3 1 15,0-5 9-15,3 4-10 0,0-1 32 16,1 0-38-16,1 2 28 0,1 1-31 0,-1 0 30 16,1 3-31-16,1 1 33 0,-2 0-36 0,-1 2 34 15,-1 1-34-15,0 1 26 0,2 2-29 0,-1 1 28 16,0 0-39-16,-4 2 19 0,1-1-76 0,-3-1-98 16,2 1-127-16,-4-1-48 0,-13-4-40 15,21 3-588-15,-21-3-695 0</inkml:trace>
  <inkml:trace contextRef="#ctx0" brushRef="#br0" timeOffset="-68810.55">30665 16292 670 0,'0'0'404'0,"3"-19"-75"0,-3 19-82 15,0 0 21-15,0-23-20 0,0 23-80 0,0 0-16 16,-1-17-21-16,1 17-2 0,0 0-26 0,0 0-20 16,-6-15-7-16,6 15-23 0,0 0-7 15,0 0-7-15,0 0 3 0,-16-6 6 0,16 6 9 16,-13 6-1-16,13-6-3 0,-22 15-6 0,7-2 3 16,-1 0 5-16,-5 7 31 0,-3 0-51 15,1 5 8-15,-4 1-20 0,-6 7-2 0,-2 4-6 16,-3-1 2-16,-1 1-6 0,0 1-8 0,0 1 9 15,-1-3-4-15,1 2-2 0,1-2-3 0,2-2 1 16,0 0-1-16,3-2-1 0,5-7-2 0,4 1 2 16,-1-3-2-16,4-3 0 0,2 0-2 0,4-6 0 15,2-1 2-15,3-3-2 0,10-10-1 16,-15 14 0-16,15-14-4 0,-10 9-7 0,10-9-4 0,0 0 3 16,0 0-3-16,0 0-9 0,0 0 3 15,8-17 4-15,4 3 4 0,2-3 1 0,4-5 4 16,1 0 1-16,2-3 2 0,0 0 2 0,1 0-1 15,1-3 6-15,-1 2-8 0,0-1 9 0,0 1 1 16,-3 0-2-16,2 2 0 0,-2 2 3 0,-2 1-2 16,-3 5 2-16,-2 0 3 0,-2 3-4 15,-1 2 3-15,-9 11-1 0,11-16 4 16,-11 16 11-16,8-11 10 0,-8 11 1 0,0 0-4 0,7-12-7 16,-7 12-5-16,0 0-2 0,0 0-3 0,0 0-1 15,-26 7 0-15,11 4-1 0,-3 2 3 0,-7 5-4 16,0 3-6-16,1 0 10 0,-2 1-13 0,2 2 12 15,-2 1-1-15,2-3-1 0,0 2 0 16,0 0-2-16,2 0-1 0,1-1 0 0,0-1-1 16,2 0 1-16,1-3-1 0,0 1-1 0,4-6 0 15,2 1 0-15,0-1 2 0,3-5-3 0,9-9 1 16,-13 17 0-16,13-17 1 0,-10 11 1 0,10-11 2 16,0 0 7-16,-9 12 7 0,9-12 8 0,0 0 5 15,0 0 6-15,-8 10-2 0,8-10-2 16,0 0-2-16,0 0-3 0,0 0 2 0,0 0 0 0,0 0 2 15,0 0-6-15,16 2 3 0,-16-2-8 16,22 0-3-16,-22 0-3 0,35 1-1 0,-9 2-4 0,1 0-1 16,8 1-4-16,1 0-2 0,2 0 40 0,3 2-56 15,-2-2-27-15,-1 2-126 0,-2-2-67 16,0-1-122-16,-12 1-244 0,1-2-292 0,-1 1-515 16</inkml:trace>
  <inkml:trace contextRef="#ctx0" brushRef="#br0" timeOffset="-58111.16">29833 12290 245 0,'6'-12'662'0,"-6"12"-269"16,9-21-27-16,-9 21-137 0,6-20 14 0,-6 20-83 16,5-18 19-16,-5 18-51 0,1-17 16 0,-1 17-38 15,-3-17 24-15,3 17-40 0,-4-16 1 0,4 16-31 16,-8-13 8-16,8 13-34 0,-12-10 13 0,12 10-30 16,-15-9 17-16,15 9-27 0,-19-4 14 0,19 4-22 15,-29 4 19-15,13 0-18 0,-5 5-6 16,-3 5 2-16,-2-1 0 0,-1 1 2 15,2 5-1-15,-2 2 0 0,1 1-2 0,1 2 9 16,0-2-5-16,1 1 12 0,2-1-15 0,3 0 20 16,1 1-21-16,2-1 20 0,4-2-27 0,1-1 28 15,2 0-21-15,1 2 18 0,2-3-10 0,3-1 7 16,1 1 0-16,2-18-4 0,0 32-2 0,2-16-6 16,1 0 4-16,2-1 0 0,1-2-3 0,3 0-2 15,0 0 7-15,1-3-20 0,2-1 26 0,0-2-4 16,-12-7-3-16,24 9 5 0,-24-9-1 15,25 2 0-15,-25-2-7 0,30-4 9 0,-15 0-2 16,1-2 0-16,-1 0 2 0,-1-1-2 0,-1-2 19 16,-1 0 1-16,0 0 3 0,-1 0 13 15,-1 1-9-15,-10 8 13 0,14-16-2 0,-14 16-7 16,9-14-9-16,-9 14 0 0,8-13-11 0,-8 13 6 0,0 0-9 16,7-15 6-16,-7 15-7 0,0 0 4 15,5-12-11-15,-5 12-2 0,0 0-5 0,0 0 7 16,0 0-11-16,7-13 8 0,-7 13-8 0,0 0 8 15,0 0-1-15,16 7 1 0,-16-7-7 0,12 11 5 16,-12-11 0-16,16 19 0 0,-9-9 2 16,1 5-2-16,-2-2-2 0,-1 1 0 0,1 2 0 15,-3 0-5-15,-2 1 8 0,-2 1-3 0,-2-2-5 16,-2 7 5-16,-2-4-6 0,-2 1 10 0,1-1-11 16,-5 0 11-16,0-1-8 0,-1 0 6 0,1-2-27 15,1-1-24-15,-1-2-51 0,4-4-13 16,9-9-84-16,-13 13 35 0,13-13-29 0,0 0 7 15,0 0-73-15,0 0-161 0,0 0-283 0,15-13-226 16</inkml:trace>
  <inkml:trace contextRef="#ctx0" brushRef="#br0" timeOffset="-57516.43">29792 12759 732 0,'10'-12'422'0,"-2"2"-91"16,-8 10-58-16,11-18-43 0,-11 18-10 0,9-17-34 16,-9 17-3-16,0 0-23 0,7-16-14 0,-7 16-12 15,0 0-32-15,0 0-13 0,4-14-18 0,-4 14-19 16,0 0-16-16,0 0-1 0,0 0-6 0,0 0-7 15,0 0-5-15,0 0-8 0,-2 18-1 16,2-18 4-16,3 17-3 0,-3-17-24 0,8 19 26 16,-8-19-25-16,13 18 25 0,-13-18-21 0,15 16 19 15,-3-8-16-15,-12-8 24 0,23 9-21 16,-23-9 11-16,28 3-12 0,-28-3 20 0,33-4-19 16,-17 0 19-16,-1-2-22 0,-3 1 24 0,-12 5-13 15,16-14 15-15,-16 14 3 0,7-16 7 0,-7 16 2 16,-1-21-9-16,-5 9-2 0,-3 1-11 0,-4-3 6 15,-2 3-4-15,-3 1-4 0,0-1-5 0,-1 1 4 16,0 1-2-16,0 1 0 0,4 2-2 0,2 1-9 16,13 5 2-16,-16-7 1 0,16 7-1 0,0 0-3 15,0 0 5-15,0 0 0 0,0 0-3 16,0 0-26-16,27-6-3 0,-7 5 2 16,6-2-14-16,1 0 27 0,1 1-10 15,-1-2 20-15,-1 0-25 0,-1 2 31 0,-2-3-20 0,-6 4 23 16,-17 1-17-16,26-3 30 0,-26 3 15 0,19-2 43 15,-19 2 8-15,0 0-1 0,20-2-19 0,-20 2 0 16,0 0-16-16,0 0 2 0,0 0-15 0,0 0 0 16,17-4-11-16,-17 4 2 0,0 0-14 0,0 0 8 15,0 0-11-15,11 12 1 0,-11-12-2 16,6 12 6-16,-6-12-5 0,10 16 5 0,-10-16-3 0,10 17-1 16,-10-17-1-16,14 15-9 0,-14-15 4 15,15 13-1-15,-15-13 10 0,17 10-6 16,-17-10 6-16,18 5-1 0,-18-5 0 0,23-1-1 15,-23 1 2-15,23-6-4 0,-23 6 2 0,21-10 17 16,-21 10 11-16,16-13-2 0,-16 13-2 0,9-16-5 16,-9 16-3-16,4-17-5 0,-4 17 22 0,-7-16-36 15,0 5 1-15,-3 1 1 0,-3-1-4 0,-3 1-1 16,0 2 0-16,-2-1 0 0,1 5 4 0,2 0-9 16,15 4-10-16,-27-2-59 0,27 2-62 0,-18 2-9 15,18-2-96-15,0 0 11 0,0 0-160 0,0 0-503 16,15 14-524-16</inkml:trace>
  <inkml:trace contextRef="#ctx0" brushRef="#br0" timeOffset="-57086.26">30709 12511 782 0,'0'0'506'0,"0"0"-143"0,0 0-13 16,0 0-81-16,0 0 11 0,-5-14-67 0,5 14-4 16,-19-6-21-16,19 6-26 0,-29-7 2 0,14 4-24 15,-3 0-24-15,1 2-26 0,17 1-17 0,-33 3-16 16,15 0-12-16,0 5-5 0,0 1-8 15,1 2-12-15,3 2 3 0,1 2-9 0,2-1-1 16,3 1-3-16,3 0-2 0,5-15-7 0,-2 29-1 16,2-29-2-16,6 27 4 0,0-14-2 0,4-1 33 15,2-4-40-15,2 0 7 0,1-4-4 16,2 1 5-16,1-5 0 0,-18 0 1 0,32-3-4 16,-17 0 7-16,2-2 0 0,-4-2 2 0,1 0-3 15,-2-3 12-15,-1 0 22 0,-2 1 3 0,-9 9 17 16,11-17-14-16,-11 17 11 0,10-16-18 0,-10 16 7 15,0 0-22-15,7-17 8 0,-7 17-24 0,0 0 15 16,0 0-22-16,0 0 10 0,0 0-12 16,0 0 44-16,0 0-54 0,14 8 1 0,-14-8 3 15,6 30 7-15,1-7-9 0,-4 0 4 0,1 2-52 16,2 10-27-16,-1 2 12 0,-2 3 16 0,-3 1 13 16,-3 2 8-16,0 0 7 0,-3-3 9 15,-4-1 2-15,-1-3 5 0,-2-1 4 0,-2-4 7 16,-1-5-4-16,-3-1 7 0,0-1-3 0,-3-5 1 15,0-2 3-15,3-5 1 0,0-2-2 0,1 1 5 16,3-7-8-16,15-4-41 0,-20 3-81 0,20-3-45 16,-9-11-95-16,9 11-120 0,6-39-538 15,8 7-573-15</inkml:trace>
  <inkml:trace contextRef="#ctx0" brushRef="#br0" timeOffset="-56542.39">30984 12391 460 0,'3'-17'568'0,"0"2"-118"15,-3 15-90-15,2-24-54 0,-2 24-27 0,0-20-44 0,0 20-43 16,-1-18-12-16,1 18-41 0,0 0-19 0,-3-17-35 16,3 17-6-16,0 0-28 15,0 0 1-15,-9 9-20 0,4 4 6 0,0 7-19 16,-1 2-6-16,2 3-2 0,1 3-2 0,1 0-2 16,1 0 17-16,2 1-21 0,2 4 11 0,1-1-13 15,1 2 16-15,2-1 35 0,-1-1-8 0,0-1-8 16,2-1-8-16,-2-7-7 0,2-2-6 0,0-3 0 15,1-3-3-15,0-5-4 0,-9-10-2 0,18 12-5 16,-18-12-2-16,17 2-4 0,-17-2-3 0,16-4 10 16,-16 4-9-16,13-7 2 0,-13 7 2 15,0 0 0-15,10-14-1 0,-10 14 0 16,0 0 1-16,0 0 0 0,0 0 0 0,4-14-4 16,-4 14 1-16,0 0 0 0,0 0 2 0,0 0 1 15,0 0 1-15,0 0 0 0,0 0 1 0,0 0 2 16,17 3 1-16,-17-3 1 0,0 0 0 0,22 0 0 15,-22 0 2-15,28-6-2 0,-12 2 1 0,0-3 1 16,3-2 0-16,-2 0 2 0,-1-2 29 0,1 0-2 16,-3-2 17-16,-3 1 13 0,0 0 0 0,-2 0 10 15,-2 2-1-15,-7 10-5 0,9-20-7 16,-9 20-6-16,2-18-9 0,-2 18-7 0,-5-17-1 16,5 17-14-16,-14-14-6 0,14 14-3 15,-22-8-5-15,22 8-2 0,-27-1-2 0,10 6-4 16,-3 1-8-16,2 2 9 0,0 4-15 0,2 2 47 15,2 3-49-15,2 2 14 0,1 3 0 0,5 0 0 16,3 1-1-16,1 0 10 0,4 0-11 0,3 1 2 16,1-4-1-16,2 1 0 0,1-2 1 0,1-2-1 15,1 0 0-15,0-3 1 0,2-2 6 0,1 0-10 16,-2-3-5-16,2-2-65 0,1-1-65 0,1-3-100 16,0 0-92-16,-16-3-82 0,30-1-605 0,-13-1-754 15</inkml:trace>
  <inkml:trace contextRef="#ctx0" brushRef="#br0" timeOffset="-55734.96">29517 13481 508 0,'1'-22'610'0,"1"3"-111"0,-4 1-118 0,1 1-56 15,1 17-85-15,-2-27-22 0,2 27-30 0,-4-21-4 16,4 21-47-16,-4-16-24 0,4 16-27 0,0 0-3 15,0 0-24-15,-16-2-9 0,6 13-20 16,-2 4 5-16,-3 9 0 0,1 2-10 0,-1 5-17 16,2 0 10-16,0 1-14 0,1 0-1 15,1 1-3-15,2-3 0 0,2-6 0 0,1 0-2 16,0-3 0-16,2-1 1 0,1-5 1 0,3-15-4 16,-4 22 3-16,4-22 2 0,0 0 3 0,-5 17 1 15,5-17-3-15,0 0 0 0,0 0-1 0,14-21 13 16,-6 3-13-16,0-6 10 0,4-6-12 0,0-4 10 15,3-3 3-15,-1-3-1 0,5-6-14 0,-4 7 15 16,2 3-15-16,1 1 12 0,2 1-12 16,-1 4 11-16,-1 4-11 0,1 4 10 0,-4 6-13 15,0 4 4-15,-4 4-4 0,-11 8 11 16,22-5-10-16,-22 5 10 16,22 13-10-16,-9 1 10 0,-2 5 1 0,-1 3-8 0,-2 9 5 0,0 0 3 15,-2 2-2-15,1 0-4 0,-2 2-8 16,0 2 10-16,0 0-10 0,-1 0 10 0,1-2-13 0,0-3 3 15,-1-7-112-15,0-3-42 0,0-4-73 0,0-4-39 16,-4-14-218-16,2 17-288 0,-2-17-313 0</inkml:trace>
  <inkml:trace contextRef="#ctx0" brushRef="#br0" timeOffset="-55125.52">29521 13566 732 0,'-11'-8'549'0,"11"8"-137"0,-14-11-93 0,14 11-72 16,0 0-48-16,0 0-42 0,0 0-41 15,7-19-25-15,8 13-14 0,8 0-5 0,9-2-14 16,5-1 2-16,4 0-12 0,3-1-23 0,2 2 13 16,0 0-4-16,0 1-10 0,-5 2 3 0,-2 1-7 15,-9 3-12-15,-4 1 8 0,-6 2 3 0,-3 0 9 16,-3 5-6-16,-14-7 27 0,13 16-23 16,-13-16 22-16,0 22-28 15,-4-6 8-15,-2 2-16 16,-2-1 12-16,-2 1-20 0,1-3-1 0,1-2-3 0,0-1 2 0,8-12 3 0,-11 18-4 15,11-18 0-15,-7 13 1 0,7-13 2 0,0 0 7 16,-7 12 20-16,7-12 29 0,0 0 16 0,0 0-3 0,0 0-4 16,0 0-10-16,0 0 0 0,5-15 0 15,-5 15 3-15,8-25-1 0,-1 11 3 0,1-2-12 16,-1-1-6-16,1 0 0 0,-1 1-14 0,3 0-4 16,-1 4-10-16,-1 1-2 0,2 0-5 0,2 3 0 15,0 2-12-15,2 0 1 0,-14 6 3 16,26-5-2-16,-26 5-2 0,30 5 1 0,-15 2-2 15,3 3 12-15,-3 2-11 0,0 3 6 0,-2 1-10 16,-1 0 11-16,-1 2-4 0,-2 0-1 0,-4-4 1 16,0 1-2-16,-5-15 7 0,6 24-7 0,-6-24 0 15,1 18 1-15,-1-18 3 0,0 0 0 16,-5 18-2-16,5-18 5 0,0 0 0 0,0 0 10 16,0 0 11-16,0 0-20 0,-18-3 24 0,18 3-15 15,-4-16 30-15,4 16-26 0,0-24 31 0,0 24-32 16,6-27 3-16,0 9-10 0,2-1-5 15,2 3 0-15,0 1-2 0,2 1-2 0,2 2-3 16,0 1 0-16,0 4-1 0,0 2 3 0,2 1-5 16,-16 4-4-16,27-2 2 0,-27 2-1 0,28 6 1 15,-14 0-2-15,-2 1 2 0,1 3 2 16,-4 1 28-16,0 1-34 0,0 2 24 0,-4 0-26 0,-1 0 22 16,-1 1-26-16,-3-15 23 0,1 27-27 15,-1-27-13-15,-1 26-50 0,1-26-65 0,-2 19-67 16,2-19-71-16,0 0-15 0,1 21 13 0,-1-21-54 15,0 0-600-15,0 0-606 0</inkml:trace>
  <inkml:trace contextRef="#ctx0" brushRef="#br0" timeOffset="-54213.51">30707 13545 601 0,'9'-12'566'0,"-9"12"-72"0,10-19-81 0,-10 19-36 16,2-18-78-16,-2 18-36 0,-4-17-31 0,4 17-34 15,-11-17-25-15,11 17-23 0,-17-14-17 0,17 14-33 16,-23-8-7-16,23 8-20 0,-28-3-18 0,28 3-8 15,-32 4-10-15,17 2-6 0,-3 3-1 0,2 1-11 16,2 2 40-16,3 1-61 16,1 3 11-16,3-2-4 0,3-1-2 0,4-13-1 15,-2 25 0-15,2-25 19 0,6 25-17 0,-1-12-8 16,2-2 2-16,3-3 4 0,1 0-2 0,-11-8 2 16,23 9 0-16,-23-9 0 0,24 1 7 0,-24-1-6 15,22-2 1-15,-22 2 18 0,23-7 21 0,-23 7 7 16,19-9-11-16,-19 9 38 0,13-9-20 0,-13 9 34 15,11-9-47-15,-11 9 34 0,0 0-50 0,10-8 26 16,-10 8-47-16,0 0 25 0,0 0-35 0,0 0 29 16,0 0-36-16,0 0 38 15,9 12-33-15,-9-12 18 0,0 19-36 0,0-19 29 16,1 24-34-16,-1-24 26 0,3 25-57 0,-3-25-30 16,3 20-33-16,-3-20-34 0,8 15-22 0,-8-15-34 15,12 9-25-15,-12-9-13 0,18 1 18 0,-18-1 32 16,22-7 26-16,-22 7 43 0,22-13 19 0,-11 3 11 15,0 0 47-15,-3-1 6 0,0-1 28 0,-2 0 21 16,-6 12 75-16,10-22-26 0,-10 22 48 0,4-18-24 16,-4 18 37-16,2-16-25 0,-2 16 17 0,0 0-23 15,2-19 1-15,-2 19-31 0,0 0-9 16,0 0-11-16,0 0-5 0,0 0-5 0,1-15-4 16,-1 15-1-16,0 0-4 0,0 0-5 15,0 0 1-15,7 12 0 0,-7-12-5 0,0 0 4 16,9 16-3-16,-9-16 0 0,7 11 0 0,-7-11 0 15,9 9 1-15,-9-9 5 0,9 10 27 0,-9-10 8 16,0 0 26-16,16 8-8 0,-16-8 26 0,0 0-13 16,12 6 15-16,-12-6-5 0,0 0-5 0,0 0-11 15,0 0-11-15,14 7-12 0,-14-7-12 0,0 0-10 16,0 0-6-16,0 0 7 0,8 10-16 16,-8-10-1-16,0 0-1 0,2 19-3 0,-2-19-1 15,0 20-2-15,0-20-1 0,-2 26 26 0,2-26-25 16,-4 29 24-16,0-14-41 0,1 1 32 15,-1-3-32-15,-2 1 31 0,0-2-31 0,1 0 3 16,-3 0 11-16,-1-2-8 0,1 0 3 0,-1-2 1 16,-2 1 1-16,-1-3 0 0,12-6 1 0,-22 10 0 15,22-10 3-15,-21 9 7 0,21-9-9 0,-21 5 1 16,21-5 2-16,-16 3-2 0,16-3-2 0,0 0-2 16,-18 5-24-16,18-5-15 0,0 0-12 15,0 0 11-15,0 0 9 0,-12 7 10 0,12-7 3 16,0 0 4-16,0 0-26 0,16 6 25 0,-16-6-13 15,17 4 21-15,-17-4-14 0,19 6 25 0,-19-6-19 16,23 6 20-16,-23-6-16 0,22 8 18 0,-22-8-3 16,17 4 5-16,-17-4-19 0,15 6 19 0,-15-6-14 15,12 6 15-15,-12-6-18 0,0 0 20 16,13 11-18-16,-13-11 26 0,0 0-27 0,4 17 20 16,-4-17-16-16,0 0-1 0,-5 20 1 0,5-20 2 15,-9 19 3-15,9-19 1 0,-11 19-11 16,4-8 7-16,-2 1-39 0,0-2-14 0,-1-1-16 15,-2 2-14-15,-1 0 9 0,-3-1-49 0,1-1 35 16,-3 1-68-16,4-4 45 0,-2 0-56 0,2-2-42 16,14-4-220-16,-28 3-284 0,28-3-246 0</inkml:trace>
  <inkml:trace contextRef="#ctx0" brushRef="#br0" timeOffset="-53584.5">31122 13801 748 0,'0'0'723'0,"14"-12"-216"16,-14 12-74-16,9-12-117 0,-9 12-52 0,0 0-70 15,0 0-25-15,10-11-22 0,-10 11 12 0,0 0-46 16,0 0 0-16,0 0-41 0,-11 13 5 0,11-13 10 16,-8 17-44-16,8-17-27 0,-8 20 15 0,8-20-21 15,-3 18 14-15,3-18-24 0,0 18 21 0,0-18-24 16,5 14 36-16,-5-14-34 0,13 10 26 15,-13-10-24-15,22 2 20 0,-22-2-24 16,31-6 25-16,-10 0-25 0,-3-2 32 0,1-2-33 16,-2-1 48-16,-1-4-29 0,-2 1 25 0,0-3 7 15,-4 0-23-15,-1 1-27 0,-4-1 0 0,-5 17 37 16,2-26-45-16,-2 26 0 0,-10-25 3 0,1 14-2 16,-4 0 3-16,-4 3 0 0,2 3 1 0,-2 2 22 15,17 3-26-15,-29 0 0 0,15 5 23 0,0 0-26 16,3 2 21-16,11-7-29 0,-15 16 23 0,15-16-62 15,-3 15 17-15,3-15-56 0,11 16 5 16,0-8-12-16,2-2 26 0,4-2 6 0,-1-1 24 16,3-1 3-16,-19-2 21 0,30 2-3 15,-30-2 19-15,29 0 11 0,-29 0 45 0,21 0 14 16,-21 0 48-16,0 0-6 0,22 2 40 0,-22-2-24 16,0 0 15-16,0 0-51 0,19 3-21 0,-19-3-15 15,0 0 21-15,0 0-44 0,0 0 26 0,0 0-41 16,0 0 33-16,0 0-44 0,3 14 29 0,-3-14-37 15,0 0 35-15,0 0-34 0,0 0 37 0,0 0-27 16,0 0 47-16,0 0-23 0,14-4 32 16,-14 4 19-16,13-11 20 0,-13 11 9 0,16-17 8 15,-6 7-5-15,-1-2-13 0,2-3-15 16,1 1-15-16,-1-1-12 0,2-1-9 0,-1 2-8 0,-1 0-10 16,-1 4-3-16,-1-1-6 0,0 3-5 15,-9 8-4-15,19-12-3 0,-19 12-1 0,16-7-2 16,-16 7-3-16,0 0-1 0,27 2 0 0,-27-2-2 15,17 12 12-15,-17-12-16 0,11 24 6 0,-11-24-17 16,0 28-39-16,-4-9-69 0,-3 3-45 0,-2 0-132 16,-6 3-71-16,2 0-83 0,-5-3-114 0,-2 1-560 15,0-1-882-15</inkml:trace>
  <inkml:trace contextRef="#ctx0" brushRef="#br0" timeOffset="-52953.58">29845 14195 935 0,'-3'-23'581'0,"-2"4"-130"0,-1 1-77 16,0 4-80-16,6 14-80 0,-8-22-47 0,8 22-33 16,-8-9-26-16,8 9-24 0,0 0-6 0,-21 7-27 15,9 4 4-15,-2 5-24 0,-2 7 6 0,-1 2-11 16,2 2-13-16,0 1 10 0,1 2-21 16,1-1 26-16,3-1-34 0,2-6-1 15,1-1 0-15,0-3 10 0,3-3-44 0,4-15 11 16,-6 19-5-16,6-19-1 0,0 0 10 0,0 0 4 15,0 0 27-15,6 13-22 0,-6-13 20 0,10-13-15 16,-10 13 26-16,12-25-22 0,-5 5 17 0,0-4 13 16,2-4 15-16,0-4-11 0,0-1 12 0,3 1-5 15,-2 0 25-15,1 2-18 0,1 4-2 0,-3 5-4 16,0 2-8-16,1 3-6 0,-1 3-5 0,0 4-3 16,-9 9-2-16,22-9-2 15,-22 9-1-15,22 3 6 0,-9 4-6 0,5 5-4 16,-4 2-2-16,5 6 9 0,-4 2-10 0,0 1 5 0,-2 2 3 15,-1 0-14-15,-5-1 7 0,0-3-9 16,-2 1-20-16,-1-3-68 0,-3-2-13 0,-1-17-82 16,-4 29 40-16,-2-15-53 0,0-3 8 0,-2-1-114 15,-5-2-122-15,13-8-214 0,-26 9-176 0</inkml:trace>
  <inkml:trace contextRef="#ctx0" brushRef="#br0" timeOffset="-52505.4">29775 14353 779 0,'-19'-8'407'0,"4"-2"-27"15,1 2-80-15,4-1-40 0,10 9-61 16,-11-15-33-16,11 15-35 0,0 0-33 0,9-20-21 15,3 11-17-15,5 1-3 0,4 0-45 0,8-2 47 16,3 3-53-16,1 1 50 0,2 1-33 16,0-1 42-16,1 3-34 0,-1-2 15 0,-4 4-28 15,-2 0 20-15,-3 1-33 0,-3 0 16 0,-4 0-19 16,-19 0 23-16,32 2-26 0,-32-2 28 0,23 4-27 16,-23-4 36-16,15 8-17 0,-15-8 14 0,8 15-26 15,-8-15 19-15,2 19-22 0,-2-19-5 0,-4 25 2 16,1-10-2-16,-2-1 6 0,2 3-5 15,-1-2-1-15,0 1 0 0,1-1 0 16,3-15 0-16,-4 25 0 0,4-25-3 0,-4 20 4 0,4-20 5 16,-2 17-6-16,2-17 0 0,0 0 2 0,-2 17 1 15,2-17 6-15,0 0 6 0,0 0-5 0,0 0 2 16,0 0-1-16,0 0-5 0,0 0-1 0,0 0 1 16,10-17 25-16,-10 17-30 0,8-26 20 0,-3 11 4 15,3-2 19-15,0-2-17 0,1 0 11 16,2 0-14-16,1 1 12 0,0 0-17 0,1 2 9 15,0 2-16-15,1 1-2 0,-1 2-1 16,-1 3-1-16,0 1-2 0,-1 0-2 0,-11 7-1 16,20-6-1-16,-20 6 1 0,0 0 4 0,22 1-6 15,-22-1 12-15,9 13-10 0,-9-13 6 0,-1 21-12 16,-4-7 11-16,-4 3-12 0,-4 2 4 0,-4 3-4 16,-3-2 2-16,-2 1-1 0,-2 0 2 0,-1-4-15 15,3 0-54-15,3-6-49 0,2 0-57 0,3-3-16 16,14-8-5-16,-17 14-56 0,17-14-179 0,0 0-282 15,0 0-242-15</inkml:trace>
  <inkml:trace contextRef="#ctx0" brushRef="#br0" timeOffset="-52126.3">30417 14305 557 0,'12'-8'557'16,"-1"1"-52"-16,-11 7-103 0,19-12-28 0,-19 12-69 16,11-9-50-16,-11 9-30 0,0 0-22 0,13-8-45 15,-13 8-28-15,0 0-28 0,0 0-18 0,0 0-19 16,0 0-9-16,0 0-12 0,-3 28-10 0,3-28-10 15,-9 26-2-15,5-8-7 0,-2 2-5 0,2-1-1 16,0 2-2-16,0 0 0 0,1-6-6 16,-1 1-1-16,4-16 1 0,-5 25 1 0,5-25-6 15,-3 20 4-15,3-20-1 0,0 0 2 16,-3 19 5-16,3-19-1 0,0 0-3 0,0 0 4 16,0 0-3-16,0 0 0 0,0 0-1 0,0 0 1 15,-2-22 6-15,2 22-5 0,6-34-1 16,-1 14 5-16,3-5-2 0,2-6 4 0,2 1-5 0,3-1 3 15,3 4-5-15,1-2 6 0,0 5-9 0,0 3 0 16,1 3 0-16,-4 5 2 0,2 1-4 0,-5 5-3 16,1 1 3-16,-14 6-2 0,22-4 4 15,-22 4-6-15,18 3 1 0,-18-3 5 16,12 11-3-16,-12-11 3 0,3 18-3 0,-3-18 4 0,-8 28 10 16,-1-11-12-16,-3 0-5 0,-2 0 0 15,-3 6 1-15,-2-5-44 0,3-3-56 0,-1-1-61 16,0-2-56-16,1 0 42 0,4-4-41 0,12-8-70 15,-19 7-151-15,19-7-313 0,0 0-279 0</inkml:trace>
  <inkml:trace contextRef="#ctx0" brushRef="#br0" timeOffset="-51605.36">30771 14116 771 0,'14'-10'549'16,"-4"1"-90"-16,-10 9-49 0,14-13-71 0,-14 13-71 15,11-8-52-15,-11 8-23 0,0 0-43 0,10-10-15 16,-10 10-37-16,0 0-1 0,0 0-16 0,0 0-1 15,0 19-9-15,0-19-14 0,-8 31 27 16,3-7 45-16,-3 5 17 0,-1 1-22 0,2 3-21 16,1-1-29-16,-1 0-20 0,3-7-12 0,1 1-8 15,0-2-9-15,0 1-4 0,3-7-9 0,1 1 3 16,1-3-25-16,1 0-66 0,-3-16-36 16,8 21-26-16,-8-21-58 0,14 11-36 0,-14-11-19 15,16 5 24-15,-16-5 19 0,22-5 36 0,-22 5 38 16,27-11 25-16,-15 5 22 0,-12 6 20 0,23-12 17 15,-23 12 18-15,16-10 35 0,-16 10 16 0,12-8 5 16,-12 8-12-16,0 0 6 0,17-9 2 0,-17 9-1 16,0 0-1-16,18-4-8 0,-18 4 5 15,0 0 1-15,24-4-14 0,-24 4 36 0,19 0 8 0,-19 0 8 16,22-6 1-16,-22 6-3 0,24-5 8 16,-24 5-9-16,26-8-1 0,-13 2-14 15,2-2-3-15,1-1-7 0,0 0 9 0,-1-1 13 16,-3 2 12-16,-1-1 12 0,-2 0 2 0,-9 9 0 15,14-16-11-15,-14 16-7 0,5-15-7 0,-5 15-4 16,0 0-5-16,-1-19-1 0,1 19-10 0,-9-9-4 16,9 9-2-16,-17-4-5 0,17 4-4 0,-22 1-2 15,8 5-4-15,0 1 2 0,-2 3-5 0,2 1-3 16,-1 4 0-16,3 0 19 0,0 3-25 0,4 0 18 16,1 0-23-16,3-2 20 0,2 1-20 15,2-17 18-15,2 31-20 0,2-14 21 16,2 2-21-16,1-3 19 0,5-1-21 0,0-1-40 15,2-3-71-15,3-3-69 0,2-1-59 0,-1-3-50 16,-18-4-174-16,34 3-360 0,-14-4-414 0</inkml:trace>
  <inkml:trace contextRef="#ctx0" brushRef="#br0" timeOffset="-47442.63">29630 11525 274 0,'0'0'550'0,"8"-22"-130"0,-8 22-63 15,8-20-131-15,-8 20 43 0,4-21-87 0,-4 21 42 16,3-16-74-16,-3 16 27 0,0 0-24 0,2-20-9 15,-2 20-35-15,0 0-5 0,0 0-38 16,0 0 0-16,0 0-29 0,0 0 7 0,0 0-23 16,0 0 12-16,-17 16-25 0,9 2 17 15,0 3-18-15,0 1 4 0,-1 1-9 0,2 10 13 16,0-9-1-16,2-1-3 0,-1-3-14 0,3 2 5 16,1-3 8-16,0-3 0 0,2-16-5 0,-2 29 45 15,2-29-55-15,-1 21 51 0,1-21-60 0,1 17 55 16,-1-17-64-16,0 0 68 0,0 18-36 0,0-18 51 15,0 0-63-15,0 0 3 0,0 0 0 16,0 0 1-16,0 0 1 0,-1-18-5 0,1 18 9 16,-2-28-8-16,1 11 25 0,1-2-2 0,-1-3 1 15,1 1-8-15,0 0 4 0,1 2-7 0,-1 2 3 16,0 17 0-16,2-27 1 0,-2 27-8 16,6-20 3-16,-6 20-8 0,8-17 6 0,-8 17-9 15,13-7 6-15,-13 7-4 0,19 3 2 0,-7 4-6 16,4 3 6-16,-1 5 1 0,1 0-1 0,1 5-1 15,0 2-1-15,-2 4-1 0,-4-8-1 0,1 2-2 16,-8-4 4-16,5 2 47 0,-1-1-55 16,-3-4 46-16,-5-13-52 0,8 23 47 0,-8-23-49 15,4 15 50-15,-4-15-56 0,0 0 55 0,0 0-52 0,-1 19 52 16,1-19-53-16,0 0 50 0,0 0-49 16,0 0 7-16,-16-11 9 0,7 1 10 0,2-3 3 15,0-3-4-15,0-4 6 0,1-2-2 16,2-2-1-16,2-1-3 0,1-4 1 0,2 1-2 15,0 2 0-15,4 0-4 0,1 0-6 0,3-1 8 16,0 6-1-16,0 0-2 0,2 5-2 0,1 0 2 16,1 2-2-16,-1 6 1 0,0 0 5 15,-12 8-10-15,25-4 0 0,-25 4 2 0,30 8 5 16,-13 3-4-16,-1 4 1 0,2 7-1 0,-4 2 2 0,-1 2-2 16,-1 1 2-16,-5-2-2 0,0 4 8 0,-2-4-6 15,-2 0-3-15,0-1 0 0,-2-1-4 16,0-4 5-16,0 0-4 0,0-1 42 15,-1-18-107-15,1 27-44 0,-1-27-31 0,2 21-4 16,-2-21-3-16,5 14-2 0,-5-14-39 0,0 0 72 16,16 4-3-16,-16-4 29 0,16-9 15 0,-16 9 26 15,19-16-32-15,-9 5 77 0,0 0-35 0,-1-1 39 16,-2 1 47-16,1 0-41 0,-8 11 75 0,11-16-36 16,-11 16 55-16,7-14-37 0,-7 14 15 0,0 0-44 15,8-12 13-15,-8 12-32 0,0 0 25 16,0 0-34-16,0 0 19 0,0 0-23 0,14 12 30 0,-14-12-33 15,7 22 31-15,-3-8-10 0,-1 0 1 16,3 0-4-16,0 0 1 0,-1 0-13 16,1 0 6-16,1-2 5 0,0 0-8 0,-7-12-2 15,14 16-117-15,-14-16 39 0,15 7-68 0,-15-7-175 16,0 0-481-16,23-7-349 0</inkml:trace>
  <inkml:trace contextRef="#ctx0" brushRef="#br0" timeOffset="-46178.44">30162 11497 589 0,'0'0'500'0,"-7"-14"-71"0,7 14-178 0,0 0 10 16,0 0-122-16,9-11 42 0,-9 11-97 0,19 0 43 15,-19 0-87-15,35 4 43 0,-11-1-67 16,0 1 37-16,1-1-52 0,-1 1 43 0,-1-1-51 16,0 1 52-16,-5-1-60 0,0 0 54 0,-1 0-53 15,-17-3 49-15,25 4-59 0,-25-4 95 0,17 4-1 16,-17-4 74-16,0 0 4 0,19 2-14 0,-19-2-36 15,0 0-15-15,0 0-21 0,0 0-3 0,0 0-23 16,0 0 1-16,-11 20-15 0,-1-10 5 0,-3 2-16 16,0 1 8-16,-2 1-13 0,1 2 9 15,0 1-13-15,3-1 8 0,1 1-10 0,4 0 8 16,1 0-2-16,3-2-2 0,4-15 0 0,-2 25-7 16,2-25 6-16,4 23 1 0,-4-23 1 0,13 19-3 15,-13-19 1-15,24 11 2 0,-8-8 1 16,-16-3-3-16,34 0-6 0,-13-5 7 0,1 1 0 15,-1-1 1-15,-1-2-3 0,-1 0 1 0,-1-2 7 16,-5 4 4-16,-1-3 10 0,-12 8 13 0,19-10 10 16,-19 10-3-16,13-7-1 0,-13 7-10 0,0 0-7 15,14-8-9-15,-14 8-5 0,0 0-1 0,0 0 3 16,0 0-11-16,11 8-2 0,-11-8 3 16,0 0 0-16,3 20-4 0,-3-20 1 0,5 16-2 15,-5-16 1-15,4 16 0 0,-4-16-2 0,5 14 2 16,-5-14-2-16,0 0 6 0,7 14 3 0,-7-14 2 15,0 0-4-15,0 0 4 0,0 0 4 16,0 0 19-16,0 0 1 0,15-4 6 0,-15 4 5 16,0 0-8-16,2-23-6 0,-2 23-5 0,-2-23 9 15,2 23-20-15,2-25 20 0,-2 25 15 0,3-26-39 16,2 11-20-16,0 2 18 0,2-1-19 0,5 2 17 16,-2-1-19-16,2 5 17 0,1 1-14 15,1 1 9-15,-14 6-18 0,25-6 19 0,-25 6 0 16,24-1-2-16,-24 1-13 0,24 3 14 0,-24-3-12 15,21 7 22-15,-21-7-22 0,15 10 16 0,-15-10-13 16,10 12 16-16,-10-12-14 0,7 13 13 0,-7-13-13 16,0 0 14-16,3 22-9 0,-3-22 8 15,0 0-15-15,3 21 17 0,-3-21-10 0,4 15 13 16,-4-15-14-16,5 15 14 0,-5-15-11 0,11 14 5 16,-11-14-5-16,17 12-1 0,-17-12 18 0,20 6-16 15,-20-6 15-15,26 3-15 0,-26-3 14 0,27 0-17 16,-27 0 26-16,27-4-28 0,-27 4 20 15,23-8-21-15,-23 8 18 0,17-14-20 0,-17 14 16 16,12-17-19-16,-12 17 18 0,3-21 5 0,-3 21-14 16,-2-22-1-16,2 22-2 0,-9-22-2 0,9 22-32 15,-8-21-20-15,8 21-50 0,-6-14-75 0,6 14-36 16,0 0 5-16,0 0-10 0,9-18 10 16,-9 18 26-16,18-5 26 0,-2 1 25 0,5-2 33 15,3-1 0-15,1 1 32 0,0 0 19 0,-1 0 20 16,-2 2 24-16,-6-1 35 0,0 1 74 0,-16 4 73 15,24-6 18-15,-24 6-8 0,13-6-2 16,-13 6-1-16,0 0 7 0,7-11-7 0,-7 11 16 16,0 0-10-16,-5-14-44 0,5 14 9 0,-11-8-64 15,11 8 24-15,-14-7-57 0,14 7 18 0,0 0-44 16,0 0 24-16,-20 2-42 0,20-2 30 0,-10 16-40 16,10-16 39-16,-4 28-44 0,3-9 37 0,3-1-44 15,1 5 32-15,2 1-37 0,0 0 5 0,2-1 3 16,-1-1-1-16,0 0 9 0,2-2 2 0,-3 0-11 15,-1-5 1-15,-4-15 1 0,5 24 2 0,-5-24 2 16,-2 22 0-16,2-22 3 0,-11 18-1 16,0-9 11-16,-2-2-4 0,-1-1-20 15,0-3-28-15,14-3-23 0,-26 5-23 0,26-5-30 16,-19-2-35-16,19 2-52 0,-13-7-17 0,13 7-38 16,0 0 67-16,3-18-23 0,-3 18 92 0,19-19-26 15,-5 9 77-15,2 0-33 0,0 2 31 0,-1-1 4 16,-1 4 56-16,0-1-39 0,-2 1 55 0,-12 5-33 15,22-9 67-15,-22 9-35 0,14-4 78 0,-14 4-23 16,0 0 56-16,17-4-10 0,-17 4-1 0,0 0 11 16,0 0-23-16,0 0-3 0,17-3-28 15,-17 3 17-15,0 0-11 0,0 0 0 16,0 0-20-16,16 11 14 0,-16-11-8 0,0 0-1 16,14 12-6-16,-14-12 5 0,16 8-2 0,-16-8 4 15,22 5 15-15,-22-5-4 0,24 4 3 0,-24-4-13 16,28 0 15-16,-28 0-18 0,32-4 9 0,-32 4-23 15,26-6 19-15,-26 6-23 0,21-8 16 0,-21 8-29 16,13-12 14-16,-13 12-25 0,0 0 16 0,3-20-6 16,-3 20-5-16,-9-12-20 0,9 12 13 0,-19-14-54 15,19 14-26-15,-20-11-39 0,20 11-45 0,-18-9-78 16,18 9-37-16,0 0 56 0,0 0-88 0,-15-6-642 16,15 6-628-16</inkml:trace>
  <inkml:trace contextRef="#ctx0" brushRef="#br0" timeOffset="-45686.54">31828 11599 1016 0,'0'0'519'0,"14"-12"-91"16,-14 12-66-16,7-13-50 0,-7 13-70 0,0 0-7 15,1-18-58-15,-1 18-18 0,0 0-44 0,-6-21-1 16,6 21-34-16,0 0 3 0,-8-16-1 0,8 16-33 16,0 0-28-16,0 0 12 0,-8-13-24 0,8 13 14 15,0 0-21-15,0 0 16 0,0 0-19 16,0 0 15-16,0 0-17 0,0 0 15 0,0 0-16 0,0 0 15 15,0 0-17-15,0 0 20 0,0 0-20 0,14 6 19 16,-14-6-19-16,0 0 17 0,0 0-15 0,0 0 16 16,0 0-16-16,0 0 35 0,0 0 17 15,0 0 25-15,0 0-11 0,0 0 18 0,0 0-43 16,9 9 22-16,-9-9-41 0,0 0 27 0,0 0-40 16,0 0 26-16,0 0-33 0,0 0 26 0,0 0-31 15,0 0 27-15,0 0-30 0,0 0 28 0,0 0-29 16,-7 16 26-16,7-16-27 0,-8 10 2 0,8-10 3 15,-12 18 1-15,5-8 0 0,0 2 2 0,-2 1 1 16,1-1-1-16,-1 4 3 0,2-2 0 0,1 0-1 16,-1 1 0-16,2-2-1 0,1 2-7 15,4-15 9-15,-4 25-9 0,4-25 11 0,-1 23-12 0,1-23 12 16,2 19-9-16,-2-19 10 0,4 17-8 16,-4-17 10-16,8 14-8 0,-8-14 8 0,12 12-9 15,-12-12 9-15,13 12-10 0,-13-12 11 0,12 10-11 16,-12-10 11-16,11 8-14 0,-11-8 10 0,0 0-10 15,11 8 9-15,-11-8-9 0,0 0 11 0,0 0-9 16,0 0 10-16,0 0-10 0,-6 21 7 0,6-21-61 16,-18 10-15-16,18-10-26 0,-25 11-14 0,9-6-25 15,1 1 0-15,-2-2-71 0,2 0 40 0,-1 0-53 16,16-4-128-16,-27 4-509 0,27-4-462 0</inkml:trace>
  <inkml:trace contextRef="#ctx0" brushRef="#br0" timeOffset="-45497.17">32092 11816 997 0,'10'-9'578'16,"-10"9"-157"-16,0 0-85 0,0 0-69 0,7-15-75 16,-7 15-38-16,0 0-31 0,0 0-25 0,-10-14-20 15,10 14-17-15,0 0-15 0,-12-6-12 0,12 6-63 16,0 0-64-16,0 0-35 0,-18 2-15 0,18-2-48 15,0 0-238-15,-12 7-271 0,12-7-226 0</inkml:trace>
  <inkml:trace contextRef="#ctx0" brushRef="#br0" timeOffset="-44451.04">31971 11641 555 0,'0'0'453'0,"4"-20"-66"16,-4 20-99-16,0-18-36 0,0 18-56 0,-3-18-7 15,3 18-18-15,-3-17-31 0,3 17-8 16,-5-17-15-16,5 17 10 0,-5-17-6 0,5 17 12 0,-6-15-32 15,6 15 1-15,-7-13-8 16,7 13-4-16,0 0-17 0,-8-16 13 0,8 16-32 0,0 0 6 16,0 0-30-16,-8-12 9 0,8 12-21 0,0 0 16 15,0 0-22-15,0 0 15 0,0 0-24 0,-18 5 21 16,18-5-26-16,-14 20 21 0,4-2-24 0,0 2 21 16,0 6-23-16,-2 1 3 0,3 3 0 15,0 2 0-15,1 2 0 0,0 0 11 0,2 1-8 0,1 3 1 16,1-2-1-16,2 2 15 0,1-1-19 15,1-1 16-15,1 2-21 0,0-4 17 0,1-4-20 16,-1-2 18-16,0-2-57 0,0-2-47 0,0-5-47 16,-2-2-40-16,1-17-20 0,-4 29 6 0,4-29-39 15,-6 19-48-15,6-19-138 0,-13 10-246 0,13-10-199 16</inkml:trace>
  <inkml:trace contextRef="#ctx0" brushRef="#br0" timeOffset="-44099.02">31677 12121 423 0,'-7'-20'505'0,"4"2"-123"16,1 1-30-16,4 1-135 0,2 0 15 0,4-2-101 15,3 2 45-15,3 1-82 0,4 1 46 0,6-1-52 16,3 2 33-16,1 1-46 0,2 0 18 16,2 3-35-16,0 0 25 0,1 1-36 0,-1 1-11 15,0 1-6-15,-5 0-3 0,1 1-8 0,-3 1-3 16,0-2-3-16,0 3-2 0,-2-3-2 0,-1 0-2 16,-1-1-1-16,-3 0-1 0,-1-2-6 0,-1-2 4 15,-2-2 0-15,-2-1-2 0,-1-2 1 0,-3-2 3 16,0-2-4-16,-3-1 52 0,0-1-12 0,-3 0 38 15,-4 1-21-15,1-1 34 0,-3 1-32 0,-1 2 12 16,-2 0-33-16,1 4 12 0,0 1-29 0,0 2 9 16,6 12-19-16,-12-18 10 0,12 18-20 0,-11-9 13 15,11 9-16-15,0 0 15 0,-18 9-18 0,9 5 15 16,1 5-18-16,0 9 17 0,0 1-13 16,2 4 14-16,4 2 1 0,2-4 3 0,2 5-2 15,2 0-2-15,1-3 1 0,2 1 16 0,0-3-25 0,2-2 18 16,-2-6-26-16,3-1 21 0,-1-2-23 15,0-3 16-15,1-1-48 0,-2-5-39 0,-8-11-54 16,15 14-72-16,-15-14-28 0,15 2-49 0,-15-2-106 16,0 0-457-16,7-9-431 0</inkml:trace>
  <inkml:trace contextRef="#ctx0" brushRef="#br0" timeOffset="-43962.02">32003 11796 1135 0,'0'0'474'0,"0"0"-112"16,0 0-56-16,0 0-57 0,16-13-58 0,2 13-42 15,8-1-26-15,5 1-15 0,8 1-11 0,3-1-18 16,0 1-16-16,3 0-14 0,-1 3-14 16,-2-3-51-16,-1 2-92 0,1 1-71 0,-5-4-731 15,-1 3-551-15</inkml:trace>
  <inkml:trace contextRef="#ctx0" brushRef="#br0" timeOffset="-41119.43">32796 11572 500 0,'0'0'360'16,"1"-26"-94"-16,-1 26-49 0,1-29-47 0,-1 29-37 16,0-30-30-16,0 30 2 0,-2-31-11 15,0 14-9-15,0-3 29 0,-3 0-49 0,-1 0 23 16,0 0-43-16,-2 1 14 0,0-1-27 16,-3 1 19-16,1 0-35 0,-2-1 24 0,-3-2-10 15,3 3 0-15,-1-1-9 0,-2 0-10 0,1 1 8 16,1 1-3-16,0 0 0 0,-2 0-1 0,-3-1-3 15,4 1-3-15,-4-2 0 0,4 3-3 0,-2 1-2 16,-3-3 2-16,-1 1-12 0,0-1 14 0,-1 1-4 16,-2 0-1-16,1 1-1 0,0 0 0 15,-3-1-11-15,-1-3 8 0,0 1-4 0,-1 1 17 16,0-2-14-16,0 0 11 0,0 0-17 0,-2 2 17 16,-2-1-18-16,0 1 18 0,0 0-9 0,-2 0 5 15,-1 1-18-15,-1 0 22 0,0 4-3 16,-1 0-2-16,0 1 1 0,-1 2-2 0,1 1-1 0,-2 2 0 15,1 1-12-15,-1 0 13 0,0 3 5 16,-1-1-3-16,2 3-4 0,0 0 0 0,-1 1 0 16,6 1-1-16,-6 1-2 0,0 1-9 0,0 0 12 15,-2 3 1-15,-2-2 4 0,-2 5-4 0,-4-1 0 16,2 2 0-16,-1 1-1 0,2 0 1 16,-1 0-13-16,4 2 7 0,-2-1 9 0,1 2-2 15,1-1 51-15,-1 2-61 0,3-1 50 0,0 2-52 16,0 0-3-16,0-1 50 0,3 1-70 0,2 0 68 15,1-1-54-15,2 0 51 0,3 0-56 0,1 0 54 16,2 0-54-16,1 0 43 0,1 0-43 16,4-2 45-16,-2 3-58 0,0-1 63 0,4 1-47 15,-5 1 54-15,1 1-59 0,0 1 54 0,0-1-3 16,0 2-14-16,-1 2 6 0,0-2-10 0,-2 2 6 16,1 0-4-16,-1 1-52 0,1 2 56 0,-2-1-53 15,2 1 61-15,0-1-59 0,-1 2 59 16,2 0-66-16,-3 2 72 0,1 0-56 0,0 0 55 15,-1-1-56-15,1 1 52 0,0 2-54 0,-1-3 50 16,-1 2-44-16,0-2 47 0,1 1-46 0,1 0 54 16,1 1-55-16,-2-1 53 0,3 1-60 0,-1-1 60 15,2 1-17-15,-1 1 11 0,0 0-8 0,0 1-1 16,0 1 1-16,1 1-53 0,-1-1 58 16,1 1-54-16,3 1 61 0,1-2-68 0,1 2 65 0,0 1-65 15,3-1 67-15,-1 0-54 0,2 1 55 0,1 0-55 16,0 0 55-16,2 0-54 15,0 1 45-15,0 0-43 0,1 1 46 0,-2-2-45 16,2 2 55-16,-1-1-5 0,-1 0 0 0,2 0-12 16,-1 0 1-16,-1-1-11 0,2 1 7 0,-1-1-9 15,-1 0-42-15,1-1 58 0,1-1-60 0,-1 0 65 16,1-1-56-16,2-1 58 0,1 1-54 0,-2-1 58 16,3-5-66-16,-1 0 67 0,2 1-53 0,0-1 54 15,0-1-56-15,-1 0 57 0,2 0-57 0,1 0 52 16,-1-1-51-16,1-1 46 0,1 1-44 0,-2-2 53 15,2-1-7-15,1-2-3 0,-1 0-4 16,1 0-2-16,0 0-15 0,1-1 13 16,0-1-12-16,-1 2 8 0,3 0-4 0,0-1 46 15,0 1-53-15,2 1 2 0,1 0-1 0,0 1 2 16,1-1-8-16,1 1 21 0,2 1 44 0,0-1-37 16,2 0 24-16,3 3-34 0,0 0 24 0,4 0-35 15,-2 0 29-15,1-1-28 0,1 2 17 0,0-2-18 16,2 1 8-16,1-2 2 0,0 2 5 0,-1-1 4 15,1-1 3-15,-1 0 1 0,0 0-6 0,2-1-2 16,-1-1 1-16,-2 0-4 0,3 0 3 0,-2-1-1 16,-1 1-3-16,2-3 19 0,-1 1-18 15,1 0 8-15,-1-1-15 0,-2-3 17 16,3 3-20-16,-1 0 16 0,-2-3-18 0,-1 0 11 16,1 0-1-16,1 0 8 0,1 2-11 0,-1-2 5 15,0 0-2-15,3 2 0 0,0 0-2 0,0-1 0 16,0 0-7-16,-4-1 14 0,5 0-21 0,-3-1 14 15,3 1-10-15,1 0 19 0,-3-2-14 0,4 0 15 16,2 0-17-16,-1 0 16 0,1-1-10 0,0 0-3 16,0 0 1-16,1-3-2 0,-2 0 1 15,0-1 0-15,6 0 0 16,-5-1-1-16,4 1 1 16,2 0 1-16,0-4-2 0,-1 4 1 0,2-1 0 0,-1-1-1 0,-5-2 0 0,5 4-2 15,1-4 0-15,-1 3 4 0,-5-2-2 0,6 1 4 0,-5-1-2 16,0-1 1-16,1-1 1 0,0 2 1 15,0-1 16-15,1-1-19 0,-1-2 11 0,2 1-13 16,4-2 17-16,1-1-20 0,-1 0 14 0,1-2-13 16,-3 1 13-16,1-2-14 0,-1 1 1 0,0-2 14 15,-1 2-13-15,-6 0-1 0,3 0 0 0,-5-2 0 16,4-1 3-16,-3 2-1 0,-1-1 1 0,0 1 0 16,3-3 0-16,-3 3 0 0,3-3 0 0,0-1 1 15,0 0-2-15,-2 0 3 0,3-2-1 16,-1 0 0-16,1-1 12 0,1-1-16 0,1-1 14 0,2-1-16 15,-1 0 16-15,1 0-3 0,-1-3-2 16,1 1 3-16,-1 1 3 0,0-1 2 0,-1 0 12 16,-2-1-1-16,-1 0 2 0,0 0 7 0,-3 0 0 15,1 0-4-15,-3-2-1 0,1 0-6 0,0 0-4 16,0-2-3-16,-1 0-3 0,0-4-4 16,1 2-10-16,1-2-2 0,5-7 2 0,1 0-2 15,-1-3 1-15,2 1 1 0,0 0 5 0,1-1-32 16,2-1 34-16,-2 1-26 0,-1 1 28 0,-1 1-1 15,-1 2-4-15,-6 3 0 0,-2 3 1 0,0-3-2 16,-2 3-2-16,-2-3 0 0,-1 0 0 0,-2-1 0 16,0 1 0-16,-3-3 4 0,0 1-3 0,-2-3-1 15,-2-1 0-15,1 0-1 0,-2-3 0 16,0 0 0-16,0-1-24 0,-1-3 32 0,0 0-27 16,0-1 27-16,-1 0-4 0,0 0-1 0,-1-1-1 15,0 1 0-15,-2-1-1 0,0 3 1 0,-3-1-1 16,-2 0 0-16,0 3 2 0,-3-1 0 0,-1 0 0 15,-3 3-1-15,0-2 3 16,-2 2-2-16,-2 1 0 16,-1-1-26-16,-3 1 30 15,0 2-23-15,-5-7 26 0,-2-1-28 0,-1 3 29 0,0 0-28 0,-3 0 27 0,0 1-28 16,-2 2 28-16,2-4-26 0,-5 1 26 0,-1-1-27 0,-2 0 27 0,-1 1-26 0,-1 1 25 16,0 0-25-16,-2 3 25 0,-1 0-26 15,0 3-4-15,-2 1-9 0,-1 3-18 0,0 1-37 16,-1 2-50-16,-1 3-59 0,1 3-5 0,7 3-65 15,-8-4-152-15,9 6-487 0,1 3-532 0</inkml:trace>
  <inkml:trace contextRef="#ctx0" brushRef="#br0" timeOffset="-6774.48">24056 16431 154 0,'14'6'472'0,"-1"0"-154"0,-13-6-89 0,27 11-23 15,-12-9-58-15,2 1-36 0,-1 0-20 0,2 0-21 16,0-1-16-16,0-1-21 0,0 0-13 0,-18-1-18 16,35 0-18-16,-19-1-26 0,3 0-18 15,-1-1-112-15,-3-1-75 0,-15 3-165 16,28-4 185-16</inkml:trace>
  <inkml:trace contextRef="#ctx0" brushRef="#br0" timeOffset="61869.96">5471 440 137 0,'-7'-14'501'0,"2"-1"-152"16,-2 0-78-16,1 3-44 0,-1-2-50 0,0 2-26 0,0 1-22 15,0-1-19-15,7 12-6 0,-10-18 12 16,10 18-23-16,-12-22 11 0,12 22-13 0,-8-17-26 15,8 17-2-15,-6-11-9 0,6 11-1 0,0 0-19 16,-7-15-3-16,7 15-16 0,0 0 5 16,0 0-11-16,0 0 5 0,0 0-4 0,0 0 10 15,-9 17 4-15,8 2 0 0,1 6-6 0,0 2-5 16,-1 3 3-16,2 8 3 0,-1 2-3 0,1 0-5 16,-1 0-1-16,2 1-4 0,0-2 1 0,1-1-2 15,0 1-4-15,1-3 2 0,1 2 5 16,-1 1 32-16,0 1 43 0,0 0 4 0,-1-1-25 15,1-4-5-15,0-6-18 0,-2-3 0 0,1-4-14 16,-2-5 3-16,-1-17-12 0,4 27 10 0,-4-27-10 16,2 19 37-16,-2-19 18 0,0 0 17 0,0 0-30 15,0 0 6-15,0 0-31 0,0 0 4 0,-9-13-9 16,5-9-6-16,-3-8-4 0,1-5-5 0,1-2-18 16,0-4 19-16,1-2-18 0,1 1 10 0,-1-1-15 15,2 1 4-15,1 0 13 0,1 3-12 16,1 3 14-16,0 1-19 0,2 8 12 0,-1 3-13 15,0 2 13-15,1 5-14 0,0 1 9 0,1 1-11 16,-4 15 10-16,10-19-18 0,-10 19 11 16,15-10-9-16,-15 10 12 0,19 0-8 0,-5 6 21 15,1 5-21-15,2 5 4 0,2 7 6 0,-2 9 3 16,-1 3 10-16,2 12-11 0,0 1 16 0,-2 1-17 16,-4-7 11-16,-2-1-11 0,1-3 10 0,-2-4-11 15,-1-2 14-15,-2-7-14 0,0-2 12 0,-2-4-13 16,1-5 14-16,-5-14-10 0,5 19 15 0,-5-19 2 15,5 15 41-15,-5-15-12 0,0 0 4 0,0 0-28 16,0 0 11-16,3-17-25 0,-4-3 19 0,0-4-24 16,-1-5 14-16,-1-7-20 0,0-3 18 15,1 1-21-15,0-3 1 0,-1 3 5 0,1 1 0 16,2 2 4-16,0 6-3 0,0 3 13 0,0 7-20 16,-1 0 18-16,1 19-21 0,0-26 15 0,0 26-24 15,0-21 9-15,0 21-17 0,0 0 17 0,7-16-14 16,-7 16 18-16,0 0-10 0,15 4 2 15,-15-4 5-15,19 18 2 0,-7 1 1 0,0 8 3 16,1 5 3-16,-2 3 19 0,1 5-21 0,-3 1 14 16,1-1-18-16,0-1 14 0,-1 2-14 0,0-5 10 15,0-1-25-15,1-2-10 0,-2-3-41 0,0-7-44 16,1-4-51-16,2-2-24 0,-4-5 10 0,-7-12-30 16,17 10 48-16,-17-10-21 0,19-4 30 0,-6-5-17 15,0-5-1-15,0-3 34 0,-2-3 30 16,-2 1 44-16,0-5 52 0,-4 3 61 0,-1-1-29 15,-2 5 55-15,-2 1-28 0,0 16 48 0,-2-27-27 16,2 27 29-16,-4-23-15 0,4 23 8 0,-6-14-32 16,6 14 0-16,0 0-25 0,-10-11 5 0,10 11-10 15,0 0-3-15,0 0-15 0,-11 11 1 0,11-11-3 16,-4 21 14-16,4-21-17 0,-1 26 8 16,1-26-9-16,4 30 9 0,1-16-8 15,1 1 4-15,1-3 1 0,2-1 9 0,1-1 7 16,1-2-2-16,3-3-8 0,-14-5-1 0,25 2 0 0,-25-2 4 15,29-7-1-15,-16 1-1 0,0-2-1 0,-1-1 0 16,-3-1-4-16,-2-2-5 0,-7 12 15 0,7-24-2 16,-7 24 2-16,-3-23-9 0,-2 9 9 15,-3 1-21-15,-3 0 3 0,-4 1 0 0,0 0-1 16,-2 4-1-16,0 0-3 0,0 3 1 0,2 0-5 16,15 5-17-16,-22-6-73 0,22 6-25 15,0 0-11-15,-16-5 48 0,16 5-41 0,0 0 39 16,10-13-37-16,2 5 42 0,7-3-15 0,5-2 49 15,4-2-21-15,1-1 31 0,0 0-22 0,0 1 58 0,-2 1-27 16,-6 3 69-16,-2 1 15 0,-2 2 24 0,-5 1 29 16,-12 7 63-16,19-8 1 0,-19 8-25 15,0 0-27-15,11-10-21 0,-11 10-24 16,0 0-15-16,0 0-7 0,0 0-6 0,0 0-3 16,-23 8-10-16,23-8-2 0,-22 13 1 0,10-4-12 15,2 3-1-15,1 0-5 0,2 1-1 0,0 6-7 16,4-1 3-16,3 1-7 0,3 5 7 0,4 2-2 15,2 5 0-15,4-2-1 0,1 0-5 0,1 0 3 16,2-3-4-16,-1 0-1 0,0-1 0 0,-2-1-5 16,-2-6 5-16,-3-2-5 0,-1 1 9 0,-3-4-11 15,-2 2 11-15,-3-15-6 0,-4 32 8 0,-4-13-7 16,-3 1 5-16,-7 2-6 0,-1 0 6 16,-4-4-6-16,0-1-3 0,0-3-45 0,3-5-44 0,0-1-32 15,6-4-3-15,14-4-12 0,-22-2-29 0,22 2 39 16,-13-21-48-16,13 2-81 0,2-8-88 15,6-7-215-15,3-5-80 0</inkml:trace>
  <inkml:trace contextRef="#ctx0" brushRef="#br0" timeOffset="62030.96">6321 704 525 0,'9'-14'487'0,"-3"2"-83"0,-6 12-77 0,9-18-31 16,-9 18-27-16,6-14-30 0,-6 14-54 0,0 0-34 16,7-13-27-16,-7 13-24 0,0 0-22 0,0 0-17 15,0 0-15-15,0 0 1 0,0 0-16 0,10 18-2 16,-8 0-11-16,0 7 2 0,0 8-10 0,3 4 5 15,0 2-2-15,3 0-16 0,0-1-8 16,2-4-74-16,3-3-70 0,-1-3 5 0,-2-6-47 0,2-5-33 16,-2-6-557-16,1-3-324 0</inkml:trace>
  <inkml:trace contextRef="#ctx0" brushRef="#br0" timeOffset="62175.96">6365 845 857 0,'-20'-7'531'0,"3"1"-114"15,3 0-88-15,14 6-67 0,-20-9-58 0,20 9-55 16,0 0-33-16,0 0-18 0,0 0-25 0,7-19-10 16,11 13-14-16,4-1-106 0,8-2-47 0,2 2-94 15,-1-2-268-15,3 2-217 0,3 2-211 0</inkml:trace>
  <inkml:trace contextRef="#ctx0" brushRef="#br0" timeOffset="62566.96">7032 731 327 0,'-9'-16'653'0,"1"3"-177"0,0 3-129 0,8 10-66 16,-12-17-55-16,12 17-53 0,-9-12-37 0,9 12-37 16,0 0-17-16,0 0-20 0,0 0-18 0,0 0 3 15,-14 13-6-15,14-13-6 0,1 26 9 0,3-7 5 16,0 4 45-16,3 7 73 0,2 0-4 0,1 0-21 16,1 0-33-16,0-2-20 0,3-3-16 0,-2-6-17 15,-1-3-16-15,2-1 11 0,-3-5-4 0,1-1 2 16,-11-9-6-16,17 6 38 0,-17-6-30 15,20-6 16-15,-7-9-38 0,-1 1 27 16,-2-7-45-16,0-7 21 0,-2-2-35 0,-2 0 17 16,-2 1-40-16,-2 2 2 0,-2-2-54 0,0 2-38 15,0-1-39-15,1 2-52 0,0 2-47 0,1 4-4 16,3 1-35-16,-1 2-134 0,-4 17-386 0,12-19-373 16</inkml:trace>
  <inkml:trace contextRef="#ctx0" brushRef="#br0" timeOffset="63417.97">7457 752 995 0,'0'0'500'0,"0"0"-138"0,0 0-76 0,0 0-45 0,0 0-50 16,0 0-50-16,0 0-28 0,-9-11-21 16,9 11-22-16,-18-2-12 0,18 2-18 0,-25 6-5 15,10 0-4-15,-4 2-1 0,2 0-11 0,-1 3-4 16,2 1-8-16,0 0 4 0,2 2-5 0,1 0-1 15,2 1-1-15,3-2-1 0,1 0-2 0,3 2 1 16,4-15-2-16,-2 22 0 0,2-22 2 0,3 21 5 16,-3-21-2-16,13 23-3 0,-4-14-5 0,-9-9 8 15,22 9-2-15,-22-9 1 0,27 1-7 0,-11-2 7 16,0-2-5-16,0-1 4 0,-1-2-6 0,-2 0 5 16,-13 6-2-16,21-11 9 0,-21 11-1 15,16-8-5-15,-16 8-7 0,12-6 12 0,-12 6-5 0,0 0 1 16,13-6-8-16,-13 6 2 0,0 0-4 15,0 0 2-15,0 0-8 0,0 0 10 0,13 10-1 16,-13-10 9-16,0 0-5 0,4 24-4 0,-4-24-6 16,5 16 9-16,-5-16-3 0,6 13 0 0,-6-13 0 15,11 8 1-15,-11-8-5 0,18-3 1 16,-5-7-12-16,5-4-11 0,3-5 2 0,1-3 7 16,-1-3 12-16,-2-2-6 0,-4 1 0 0,0-4 7 15,-4 0 4-15,-2 0-2 0,0-2 5 0,-4-1 2 16,-2 7 0-16,-1 0 3 0,-1 2 1 0,-2 5 16 15,-2 1 26-15,2 4 4 0,1 14 5 0,-4-24-17 16,4 24-4-16,-6-16-18 0,6 16 1 0,0 0-10 16,0 0 4-16,0 0-8 0,-17 7 2 15,12 8-1-15,-1 7 4 0,-2 7-7 0,1 3 6 16,3 1-8-16,1-5 10 0,2 0-2 0,1-1-4 16,4-2 4-16,1-4-6 0,1 1 2 0,5-5 4 15,0-2 0-15,0-7 4 0,3-2-2 0,-14-6 1 16,30-1 1-16,-11-5-4 0,2-4-2 0,-1-4 3 15,-4 1-3-15,0-2-3 0,-3-2 12 0,0-1-4 16,-3 0 24-16,-2 3-5 0,-1-2 4 0,-7 17-10 16,9-24 14-16,-9 24-14 15,4-15 11-15,-4 15-26 0,0 0 5 0,6-15-17 16,-6 15 8-16,0 0-12 0,0 0 16 0,0 0-16 16,0 0 13-16,0 0-14 0,5 13 13 0,-5-13-3 15,2 17 0-15,-2-17-4 0,3 17 5 0,-3-17-8 16,7 14 1-16,-7-14-2 0,11 9 5 0,-11-9 4 15,0 0-2-15,31-7-15 0,-14-3 12 0,-2-2-8 16,3-3 10-16,-3-2-8 0,0-1 3 0,-2 1 0 16,-3-3 1-16,0 1 14 0,-2 1-17 0,-1-1 13 15,-3 5-10-15,-4 14 15 0,5-23-1 0,-5 23 15 16,3-19-13-16,-3 19 8 0,0 0-20 0,2-18 7 16,-2 18-15-16,0 0 10 0,0 0-11 0,0 0 17 15,0 0-17-15,0 0 12 0,-1 18-7 0,-2 0 11 16,0 6-12-16,1 1 12 0,0 0-17 15,2 2 11-15,2 0-4 0,2-2-39 16,4 4-38-16,3-1-45 0,4-3-28 0,2-5-16 16,1-6-31-16,1-3 30 0,2-4-75 0,-2-6-148 15,1-1-318-15,3-5-236 0</inkml:trace>
  <inkml:trace contextRef="#ctx0" brushRef="#br0" timeOffset="63753.53">8367 746 863 0,'0'0'522'0,"0"0"-92"0,0 0-54 16,0 0-59-16,0 0-91 0,0 0-44 0,0 0-45 15,0 0-29-15,0 0-22 0,0 0-14 0,0 0-22 16,0 0-2-16,0 0-14 0,0 0-3 0,0 0-11 16,0 0 1-16,9-12-10 0,2 5 3 15,4-4-9-15,0-3-4 0,1 6 1 0,-1-6 1 16,1-1 4-16,-3 1 0 0,-1 1-2 0,-3 2 0 16,-2 0 3-16,-7 11 1 0,9-18 1 0,-9 18 3 15,0 0 4-15,2-19-2 0,-2 19-5 16,0 0-2-16,-12-10-6 0,12 10-1 0,0 0 1 15,-23 2 3-15,23-2-1 0,-21 14-6 0,9-5 1 16,0 5 1-16,1 1-2 0,1 1 9 0,3 3-12 16,2-1 9-16,2 2-9 0,2 3 11 15,2 2-10-15,3 0 12 0,1-2-12 0,5 0-12 0,5 0-27 16,1-3-14-16,2-7-5 0,1-2 17 16,1-4-33-16,3-4-11 0,-1-3-4 0,2-4-37 15,1-4 22-15,4-2-30 0,-3-2 38 0,-5 2-20 16,-2-2 50-16,-3 1-46 0,0-2 37 0,-6 2-62 15,-2-1-69-15,-8 12-96 0,7-20-189 0,-7 20 48 16</inkml:trace>
  <inkml:trace contextRef="#ctx0" brushRef="#br0" timeOffset="64149.62">8917 744 37 0,'0'0'594'0,"7"-14"-147"0,-7 14-96 16,0 0-72-16,2-21-27 0,-2 21-9 0,0 0-26 16,-7-20-7-16,7 20-22 0,-11-12-28 0,11 12-40 15,-18-10-15-15,18 10-28 0,-26-3-10 0,26 3-19 16,-28 3-3-16,11-1-18 0,2 2 2 15,0 3-12-15,2 1 7 0,2 0-20 0,1 4 8 16,3-1-4-16,7-11 3 0,-6 23-11 16,6-23 1-16,0 21 10 0,0-21-6 0,10 19 3 0,-1-11 8 15,-9-8 18-15,22 11 41 0,-22-11 27 16,28 0 55-16,-10-5-17 0,1-3 23 0,1-4-37 16,-2-3-7-16,-1-4-18 0,-1-4-9 0,-6-4-13 15,-4 4-35-15,-5-2 15 0,-4-3-10 0,-6-9-13 16,-6 2-13-16,-10-6 8 0,-4 1-95 0,-8 1-50 15,-3 1-67-15,-3-3-75 0,-4 2-45 0,2 11-6 16,1-2 52-16,4 4-23 0,9 10-11 0,6 4-589 16,8-1-496-16</inkml:trace>
  <inkml:trace contextRef="#ctx0" brushRef="#br0" timeOffset="65302.25">9884 458 391 0,'-15'-10'555'15,"0"-1"-135"-15,-1 1-130 0,2 4-46 0,14 6-70 16,-26-5-18-16,11 9-51 0,-2 1-4 16,-1 5-18-16,0 1-21 0,1 4-18 0,4 0-7 0,2 3-10 15,2 1-7-15,5 1-2 0,2 2-14 16,3-1 13-16,4 1-20 0,3 1 15 0,4 7-15 16,2-1 18-16,3-4-17 0,4-1 19 0,1-7-19 15,2 0 20-15,-1-9-12 0,1-3 15 0,-2-4-4 16,2-2 0-16,-1-4-5 0,-1-1 6 0,-3-1 15 15,-2-1 20-15,-4 0 16 0,-1 0 18 0,-12 8 12 16,14-13-9-16,-14 13-10 0,0 0-12 0,11-10-9 16,-11 10-10-16,0 0-16 0,0 0-8 0,0 0-7 15,0 0-3-15,0 0 4 0,-3 16-12 0,3-16 7 16,-3 19-12-16,3-19 7 16,-1 28-11-16,1-28 7 0,5 25-11 0,2-12 12 15,1-4-9-15,-8-9-1 0,22 13 4 0,-22-13 4 16,27 0-8-16,-6-5 7 0,0-3-9 0,-2-1 9 15,-1-2-4-15,-3-2 8 0,-1-2-9 0,-4 0 8 16,-4 1-10-16,-1 0 0 0,-5 14 2 0,0-25 2 16,-5 12-2-16,-3 1-2 0,-2 2 1 0,-6 0-2 15,-2 3-1-15,-1 5 2 0,1-1-1 0,-1 3 0 16,1 0-2-16,18 0 1 0,-28 4-5 0,28-4-2 16,-20 11 11-16,20-11-12 0,-11 12-7 0,11-12-13 15,5 13 2-15,-5-13-4 0,16 16 6 16,1-6 7-16,2-1 10 0,3-2-5 0,2-1 4 15,1 0-5-15,-2-2 11 0,0 2-6 0,0 0 8 16,-4-1-5-16,-2-1 8 0,-17-4-5 0,25 7-1 16,-25-7-4-16,18 6 9 0,-18-6-1 0,15 7 3 15,-15-7-1-15,0 0 8 0,14 7-3 16,-14-7 15-16,0 0 7 0,0 0 29 0,13 6 16 16,-13-6 26-16,0 0-13 0,0 0 2 0,0 0-22 15,0 0 5-15,0 0-29 0,11-8 5 0,-11 8-22 16,0 0 6-16,1-18-16 0,-1 18 9 0,0-18-17 15,0 18 17-15,2-18-24 0,-2 18 13 0,3-17-17 16,-3 17 11-16,7-13-23 0,-7 13-3 16,7-12-17-16,-7 12 9 0,14-7-9 0,-14 7 7 15,19-3-3-15,-19 3 7 0,26 3-6 0,-11 2 8 16,1 0-3-16,1 1 8 0,-1 2 3 0,-2-2 7 16,-1 2-3-16,-13-8 7 0,22 11-5 0,-22-11 11 15,17 7-4-15,-17-7 11 0,0 0 8 0,15 6 65 16,-15-6 18-16,0 0 17 0,0 0-35 0,0 0 31 15,0 0-1-15,9-13 0 0,-9 13-11 0,-5-12-15 16,5 12-7-16,-7-15-12 0,7 15-12 0,-6-15-1 16,6 15-9-16,-6-13-11 0,6 13-8 15,0 0-8-15,-3-19 16 0,3 19-40 0,4-15-8 16,-4 15-7-16,11-16-8 0,-11 16-6 16,19-14 1-16,-8 6-5 0,3 2 2 0,-1 0-2 15,-13 6 0-15,27-4 41 0,-27 4-38 0,27 3 6 16,-11 0 7-16,0 2 5 0,-2 2-2 0,2 1 2 15,-1 2 2-15,-2 4 4 0,-1-1 4 0,-1 2 16 16,-2 1-34-16,-1 2-20 0,-2-1-49 0,0-3-37 16,-2 0-50-16,0 3-49 0,-4-17 20 0,6 23-48 15,-6-23-1-15,2 16-126 0,-2-16-337 0,0 0-252 16</inkml:trace>
  <inkml:trace contextRef="#ctx0" brushRef="#br0" timeOffset="65713.32">10911 760 1059 0,'0'0'519'0,"0"0"-103"0,5-14-79 0,-5 14-71 15,0 0-80-15,0 0-39 0,0 0-34 16,0 0-28-16,0 0-18 0,0 0-12 0,0 0-7 16,0 0-3-16,-1 25-12 0,-2-4-7 0,0 2-8 15,1 2 4-15,0 2-12 0,0 1 4 0,1-2-7 16,1 4 4-16,0-3-8 0,0-2 2 0,2 1-6 16,-1-3 2-16,1-6 2 0,-2-17 5 0,3 27-2 15,-3-27-4-15,2 18 8 0,-2-18 12 0,0 0 12 16,0 0-8-16,0 0-4 0,0 0-5 0,0 0 3 15,0 0-9-15,-1-20 5 0,-1 2 0 0,0-6 15 16,-3-4-18-16,1-7 6 0,0-1-11 16,0-2 5-16,2 0-12 0,-1-3-1 0,3 1-1 15,3 0 1-15,0 3-1 0,0 1-1 0,2 3 0 16,1 3-2-16,-2 6-10 0,3 4-14 0,0 0 4 16,2 4-11-16,-2 4 11 0,3 3-16 0,-10 9 14 15,17-13-5-15,-17 13 9 0,20-4-2 0,-20 4 2 16,20 6 3-16,-8 3 3 0,0 2 6 15,-2 3 2-15,1 5-3 0,-3-3 2 0,-1 5 8 16,0 0-19-16,-3-2-1 0,-1-2-9 0,-2 1-1 16,-1-18-14-16,-1 31-5 0,-1-16-7 0,0 0-29 15,2-15 13-15,-11 22-26 0,11-22 26 16,-10 20-48-16,10-20 36 0,-12 14-22 0,12-14 17 16,0 0-26-16,-16 9 10 0,16-9-58 0,0 0-86 15,0 0-272-15,-10-11-2 0</inkml:trace>
  <inkml:trace contextRef="#ctx0" brushRef="#br0" timeOffset="66696.28">11142 596 306 0,'0'0'573'16,"12"-13"-132"-16,-12 13-78 0,8-10-59 0,-8 10-55 15,0 0-51-15,0 0-40 0,9-10-45 0,-9 10-23 16,0 0-19-16,0 0-17 0,-14 14-7 16,14-14-11-16,-15 19-7 0,7-6-10 0,-1-1-2 15,2 3 1-15,1-1-4 0,-1-1-3 16,2 0-8-16,5-13-7 0,-7 23 5 0,7-23 2 15,-2 20-3-15,2-20 4 0,0 0-2 0,2 18 3 16,-2-18 0-16,0 0 2 0,14 7-2 0,-14-7 1 16,18-8 6-16,-6 1-5 0,0-2-5 0,-1 0-6 15,1-1 2-15,-3 1 10 0,-9 9 3 0,16-16 5 16,-16 16 1-16,11-13-2 0,-11 13-3 0,0 0-5 16,12-11-8-16,-12 11-3 0,0 0 12 0,0 0-10 15,0 0-6-15,0 0 4 0,16 5-6 0,-16-5 8 16,3 17 0-16,-3-17 1 0,2 20-1 0,-2-20 0 15,3 22 0-15,-3-22 2 0,1 18-5 16,-1-18 5-16,3 16 2 0,-3-16 11 0,0 0-8 16,2 14 8-16,-2-14-7 0,0 0 5 0,0 0-4 0,0 0 1 15,0 0-5-15,11-11 4 16,-11 11-11-16,5-14 11 0,-5 14-10 0,0 0 9 16,5-18-5-16,-5 18 6 0,0 0-14 0,3-14 3 15,-3 14-27-15,0 0 4 0,0 0-2 0,0 0 7 16,0 0 5-16,0 0-1 0,0 0 9 0,0 0-3 15,19 5 4-15,-19-5 0 0,0 0 5 0,8 15 5 16,-8-15-8-16,0 0 9 0,8 15-10 0,-8-15 8 16,0 0 9-16,0 0 50 0,5 10 51 0,-5-10 60 15,0 0-9-15,0 0-2 0,0 0-37 16,0 0 19-16,7-14-37 0,-7 14 31 0,0 0-51 16,0-22-16-16,0 22-13 0,-2-18-12 0,2 18-8 15,0-18-9-15,0 18-9 0,0 0-7 0,2-23-4 16,-2 23-5-16,3-13-8 0,-3 13-2 0,8-13-13 15,-8 13-2-15,13-10-5 0,-13 10-4 0,18-2-4 16,-18 2 6-16,23 2 1 0,-8 3 22 0,2 3-16 16,-1 2 20-16,3 3-19 0,-5 0 22 15,3 2-23-15,-2 0 22 0,0-1-28 16,-2-1-36-16,1-1-17 0,-5-3-5 0,-9-9-18 0,18 15-2 16,-18-15-13-16,10 7 12 0,-10-7-16 0,0 0-20 15,21-12 29-15,-12 0 23 0,-1 2 20 16,-2-5 16-16,1 2 23 0,-3-1 43 0,-4 14 38 15,3-25 11-15,-3 25 8 0,1-23 7 0,-1 23-12 16,-1-18-9-16,1 18-12 0,0 0-11 0,-1-19-10 16,1 19-6-16,0 0-7 0,0 0-3 15,0 0-5-15,0 0 0 16,0 0 6-16,0 0 1 0,0 0-2 0,0 0 1 0,11 12-6 16,-11-12 9-16,6 17-9 0,-6-17 6 0,10 14-7 0,-10-14 7 0,11 11-6 15,-11-11 7-15,19 4-3 0,-19-4 2 0,27-7 3 16,-8-2-1-16,-1-3 6 0,0 0-1 0,-2-2 8 15,-3 0 10-15,1-1 9 0,-5 1 3 0,-2 0 20 16,-1 2-13-16,-6 12 13 16,7-18-18-16,-7 18 11 0,4-15-24 0,-4 15 11 15,0 0-34-15,6-15 6 0,-6 15-23 0,0 0 14 16,0 0-11-16,0 0 14 0,0 0-18 0,14 8 5 16,-9 7 3-16,2 6 1 0,-3 6 12 0,1 8-16 15,2 5 16-15,0 2-14 0,-2 4 17 0,3 0-22 16,-1 9 18-16,-1-10-16 0,1-1 15 0,-2-1-11 15,0-4 13-15,-2-3-5 0,-1-8 33 0,-1-2 16 16,-2-1-2-16,-1-2-8 0,-6 0-7 0,-6 2 2 16,-4 0-8-16,-5-4-15 0,-5-1 2 0,-2-3-14 15,-6-1-10-15,-4-3-70 0,0-4-96 16,-1-3-77-16,3-2-7 0,-3-6-132 0,6-3-572 16,7-5-641-16</inkml:trace>
  <inkml:trace contextRef="#ctx0" brushRef="#br0" timeOffset="67954.13">12770 671 479 0,'0'0'616'0,"-3"-19"-131"0,3 19-107 0,-7-16-66 16,7 16-57-16,-7-15-62 0,7 15-43 0,0 0-35 16,-4-13-27-16,4 13-19 0,0 0-13 0,0 0-11 15,0 0-7-15,0 0-7 16,0 0-8-16,0 0-4 0,-11 16-3 0,11-16 1 0,0 25-11 15,2-9 7-15,1 2-4 0,3 3 0 0,-2 1-7 16,1-2 7-16,1 1-13 16,2-3-3-16,-2-5-44 0,1 0-15 15,-7-13-17-15,18 12-37 0,-18-12 24 0,0 0-57 0,28-4 48 0,-15-8-48 16,-1-1 39-16,-2-4-44 0,-3 0-29 0,-3 1-38 16,-2-4-25-16,-2 1-16 0,-4-3-148 0</inkml:trace>
  <inkml:trace contextRef="#ctx0" brushRef="#br0" timeOffset="68266.25">12850 611 1290 0,'-9'-21'203'16,"-2"2"-27"-16,-1 3-53 0,0 0 41 0,0 3-16 0,5 4-20 15,7 9-26-15,-13-15-27 0,13 15-16 0,0 0-19 16,-12-13-3-16,12 13-6 0,0 0-10 16,0 0-3-16,0 0-14 0,10 9 2 0,-10-9 6 15,17 21-1-15,-5-9-2 0,1 3 5 0,1 0-11 16,1-2 2-16,-2 0-2 0,1 1-22 16,-1-2 21-16,-3-4-16 0,1 2 21 0,-11-10-19 15,16 13 71-15,-16-13 61 0,9 9 53 0,-9-9 61 16,0 0-7-16,0 0-2 0,9 10-62 0,-9-10-8 15,0 0-33-15,0 0-4 0,0 0 2 0,-11-8 7 16,11 8-9-16,0 0-7 0,-12-9-16 0,12 9-22 16,0 0-18-16,0 0-17 0,-9-8-13 0,9 8-15 15,0 0-10-15,0 0-4 0,0 0-8 16,14-15-1-16,-14 15-9 0,22-4 1 0,-22 4-3 16,31-5-16-16,-31 5 1 0,34 3 1 0,-16 0 2 15,-2 1 3-15,0 3 23 0,-1 1-22 16,-1 4 29-16,-1 1-22 0,-1 3 27 0,-5 0-23 0,-1 4 19 15,-2-3-61-15,-4 2-69 0,0-1-128 0,-4 4-77 16,-3-9-133-16,-1 5-509 0,0-5-675 0</inkml:trace>
  <inkml:trace contextRef="#ctx0" brushRef="#br0" timeOffset="68861.11">13780 564 260 0,'0'0'695'0,"-7"-19"-210"0,7 19-140 15,-6-14-82-15,6 14-55 0,0 0-40 0,-7-12-40 16,7 12-31-16,0 0-18 0,0 0-16 0,-12 14-7 15,8-1-15-15,0 10-11 0,-1-1 0 0,1 4 3 16,-3 5-16-16,-2 3-6 0,2 3-5 0,-2-3 6 16,0 3 1-16,-2 0-3 0,2-4 1 0,0-4-3 15,2-6-1-15,0-5-1 0,3-4 0 0,4-14 16 16,-6 19 10-16,6-19 9 0,0 0-14 16,0 0-15-16,0 0-14 0,0 0 5 0,-3-27-3 15,5 5 3-15,1-4 0 0,-1-7 0 16,0-1-2-16,2 0-2 0,3-1 3 0,0 0 3 15,0 1 1-15,2 4 1 0,-1 3 0 0,2 7-13 16,-3 2 4-16,-1 4-10 0,1 2 2 0,-7 12 0 16,16-17-3-16,-16 17 2 0,13-5 1 0,-13 5 5 15,18 6 2-15,-7 3-2 0,1 7 2 0,-1 5 16 16,-1 6-11-16,0 2-6 0,-3 3-1 0,-3 2-9 16,0-2-13-16,-3-4-43 0,3-1-47 15,-2-5 19-15,-2-4-46 0,0-18 3 0,0 23-18 0,0-23-10 16,0 0-80-16,0 0-324 0,0 0-95 15</inkml:trace>
  <inkml:trace contextRef="#ctx0" brushRef="#br0" timeOffset="69286.73">13798 814 1300 0,'-9'-12'287'0,"0"0"-22"16,2 1-50-16,7 11-20 0,-13-18-27 0,13 18-38 15,-7-15-44-15,7 15-6 0,0 0-31 0,3-22-7 16,-3 22-16-16,15-19 2 16,-3 9-15-16,5 1 3 0,2-1-4 0,0 3-5 0,4-1 0 15,-1 3 1-15,-2 0-3 0,-1 3-4 0,-19 2-16 16,29-1 9-16,-29 1 3 0,27 3 12 0,-14 3-5 15,-1 1 8-15,-3 5 6 0,-1 6 7 0,-3 0 3 16,0 4 10-16,-5 3 11 0,0 1 2 16,-3 1-7-16,1 1-12 0,-1 1-4 0,-5 2-8 15,7-5-4-15,-1 0-5 0,-2-2 2 0,2-1-7 16,0-5 3-16,2 1-5 0,0-19 3 0,-1 27-7 16,1-27 7-16,-1 23 1 0,1-23 2 0,0 0-6 15,-1 21 12-15,1-21 0 0,0 0 12 0,0 0-15 16,0 0-8-16,0 0-28 0,0 0-6 0,-5-16-9 15,8-4 0-15,1-6 1 0,-1-7 4 0,5-6 1 16,-1-2-9-16,3-3 0 0,1-8-6 16,2-1 19-16,-1 12 11 0,0 1 1 0,1 3 3 15,-2 5-5-15,-1 1 5 0,-3 10-4 0,3 3 8 16,-4 4-14-16,-2 1 13 0,-4 13-3 0,11-17 4 16,-11 17-17-16,0 0 9 0,12-9-4 15,-12 9 23-15,0 0 1 0,9 10-1 0,-9-10 3 16,0 24 0-16,-1-4-14 0,-5 4 13 0,-1 7-13 15,-4-2 15-15,-2 3 14 0,-1-3-22 0,1 0-49 16,-1-1 0-16,-2-4-58 0,4-6-24 0,-2-1-76 16,0-4-471-16,14-13-206 0</inkml:trace>
  <inkml:trace contextRef="#ctx0" brushRef="#br0" timeOffset="69673.72">14303 563 281 0,'0'0'598'0,"0"0"-191"0,3 20-108 0,-3-20-64 16,-5 29-48-16,0-10-40 0,-1 5-48 0,-1 5 1 15,-2-5-42-15,2 6 9 0,-1 2-30 0,-1-2 9 16,1-1-25-16,1-5 10 0,1 0-28 0,0-3 14 16,1 0-17-16,1-5 20 0,-1-3-21 0,5-13 19 15,-5 21-20-15,5-21 20 0,-6 14-7 0,6-14 44 16,0 0-13-16,0 0-9 0,0 0-16 0,0 0 6 15,0 0-4-15,-7-20-8 0,7 2-11 16,2-6 1-16,0-1 3 0,-1-2 8 0,3-9-12 16,2-1 7-16,-1-2 0 0,6 1 1 0,0-2-5 15,1 2-6-15,1 3 5 0,0 2-1 0,2 4 1 16,-2 4-17-16,-1 5 2 0,-1 2-5 0,-1 4 17 16,0 3-16-16,-10 11 15 0,17-11-18 15,-17 11 15-15,0 0-13 0,25 7 21 0,-25-7-11 16,13 23 12-16,-8-4 3 0,-2 4-2 0,-3 2-2 15,-2 3 1-15,-6 4-16 0,3 2 18 0,-5-3-26 16,1-2 0-16,1-5-38 0,-2-5 11 0,3 1-62 16,-1-8-45-16,8-12-170 0,-13 12-287 0,13-12-144 15</inkml:trace>
  <inkml:trace contextRef="#ctx0" brushRef="#br0" timeOffset="70132.73">14463 440 550 0,'0'0'382'0,"0"0"-74"0,9-9-93 0,-9 9-18 16,0 0-80-16,0 0 17 0,2 21-67 0,-2-21 40 16,-4 29-14-16,3-12-17 0,-2 6-52 15,0 1 24-15,-2 0-40 0,3-1 38 0,2-1-53 16,-1-3 44-16,1-1-44 0,1 0 37 0,1-2-42 16,-2-16 37-16,7 24-39 0,-7-24 31 0,9 17-54 15,-9-17 29-15,13 8-65 0,-13-8 54 0,0 0-57 16,27 0 12-16,-27 0 41 0,18-4-27 15,-18 4 59-15,15-4-27 0,-15 4 68 0,0 0-40 16,15-7 52-16,-15 7-48 0,0 0 32 0,0 0-30 16,11-7 33-16,-11 7-38 0,0 0 33 0,0 0-38 15,8-10 24-15,-8 10-34 0,0 0 36 0,10-13-43 16,-10 13 37-16,11-14-39 0,-2 4 32 0,1 0-33 16,0-1 29-16,-1-2-1 0,3 2 11 0,-2 0 8 15,-1 1 22-15,-9 10 19 0,14-16 36 0,-14 16 27 16,9-13-9-16,-9 13 1 15,0 0-19-15,7-12-8 0,-7 12-34 0,0 0-2 0,0 0-22 16,0 0-2-16,-7-12-20 0,7 12 5 16,0 0-13-16,-23 9-5 0,11-1 8 0,-5 4-14 15,4 0 8-15,-2 2-11 0,1 2 8 0,1 0-12 16,1 2 14-16,3 0-15 0,3 0 10 0,2-3 0 16,-2 2-4-16,4 0 3 0,2-17-4 0,2 27-8 15,-2-27 2-15,9 29-16 0,-2-19-23 0,2 0-39 16,3-2-38-16,0-1-12 0,3-2-42 0,2-4-18 15,-17-1-39-15,33-3-572 0,-10-1-354 16</inkml:trace>
  <inkml:trace contextRef="#ctx0" brushRef="#br0" timeOffset="70869.1">15404 690 559 0,'-11'-8'519'16,"-1"0"-99"-16,12 8-113 0,-19-11-48 0,19 11-51 16,-16-10-36-16,16 10-31 0,0 0-54 0,-15-8-27 15,15 8-8-15,0 0-9 0,0 0-11 0,0 0 4 16,0 0-15-16,0 0-2 0,17-1-7 0,3 2 2 16,7 0-7-16,3 2 4 0,10-1 3 0,3-1-2 15,-3 0-19-15,4 2-51 0,-2-2-14 16,-4 0-57-16,-8 1 22 0,-3 1-107 0,-10-2-501 15,0 5-242-15</inkml:trace>
  <inkml:trace contextRef="#ctx0" brushRef="#br0" timeOffset="71017.89">15534 831 884 0,'-22'6'523'0,"4"-3"-129"0,2 1-76 0,16-4-61 16,-24 2-59-16,24-2-63 0,0 0-31 15,-18 2-19-15,18-2-17 0,0 0-22 0,12-10-29 16,4 1-46-16,5-1-23 0,7-5-32 0,3 1 16 15,2-2-50-15,1 0 17 0,0 0-104 0,-3-3-199 16,-1 3-164-16,-1 1-86 0</inkml:trace>
  <inkml:trace contextRef="#ctx0" brushRef="#br0" timeOffset="71233.2">15870 569 732 0,'0'0'433'0,"0"0"-75"0,-4-17-74 16,4 17-29-16,0 0-24 0,-9-11-29 0,9 11-52 15,0 0-44-15,-10-10-26 0,10 10-13 0,0 0-17 16,0 0-11-16,0 0-6 0,0 0-5 0,0 0-9 15,0 0 0-15,7 13-7 0,1-3 1 0,3 5-3 16,0 0 8-16,-1 3-11 0,1 0 7 0,-2 1-6 16,-1 3 11-16,-3-1 10 0,0-1 21 0,-4 4 20 15,-2-4 18-15,-3 5-8 0,-5 4-12 16,-5-2-10-16,-4 2-11 0,-4-1-12 16,-2 0-8-16,-4-2-7 0,1-1-4 0,-3 0-20 15,2-5-103-15,1-1-83 0,2-4-63 0,6-5-55 16,5-3-549-16,14-7-453 0</inkml:trace>
  <inkml:trace contextRef="#ctx0" brushRef="#br0" timeOffset="71893.02">16583 552 462 0,'-6'-21'537'0,"6"21"-91"0,-5-17-113 0,5 17-47 15,-5-12-55-15,5 12-38 0,0 0-45 0,-5-15-40 16,5 15-23-16,0 0-20 0,0 0-11 0,0 0-6 15,4-18-3-15,-4 18 10 0,19-7 6 0,-3 5-13 16,3-2-16-16,2 4 1 0,6 0-16 0,0 3 6 16,0 0-11-16,-1 2-1 0,-2 3-4 0,-2 0 0 15,-1 3-3-15,-2 1 1 0,-5 3-4 16,-4 3 0-16,-1 1 5 0,-5 0 1 0,-4 2 4 0,-3 2-11 16,-3 0 6-16,-7 3-7 0,-2-2 4 15,-3-1-3-15,-4-1 5 0,-1-1 0 0,-3-4-1 16,0 1 2-16,0-3 1 0,0-4 20 0,4-1 18 15,2-3 14-15,0-1 9 0,4-2 4 0,16-4 4 16,-25 4 13-16,25-4-31 0,-19 3 8 0,19-3-17 16,0 0-13-16,-15-4-8 0,15 4-8 15,0 0 0-15,10-18-3 0,1 11-11 0,6-5-16 16,3 1 16-16,5 0-17 0,3 0 20 0,1 1-19 16,-5 3 13-16,3 4-16 15,-2-2 14-15,1 4-14 0,-1 1 11 0,0 3-17 16,-2 3 31-16,0 3-35 0,-2 1 5 0,-2 2-43 0,1 1-31 15,-5 0-56-15,0 3-55 0,-3-2-29 0,-1-2 34 16,-3 1-63-16,-8-13-146 0,9 10-323 0,-9-10-257 16</inkml:trace>
  <inkml:trace contextRef="#ctx0" brushRef="#br0" timeOffset="72133.47">17159 708 1013 0,'5'-14'596'0,"-5"14"-127"0,0 0-57 16,0 0-98-16,0 0-43 0,3-17-54 15,-3 17-14-15,0 0-53 0,0 0-16 0,0 0-45 16,0 0 1-16,0 0-35 0,0 0 4 0,0 0-25 16,3-16 5-16,-3 16-23 0,0 0 14 0,0 0-22 15,0 0 19-15,0 0-21 0,0 0 33 16,18 2-36-16,-18-2 14 0,0 0-24 0,19 4 23 16,-19-4-27-16,0 0 15 0,0 0-22 0,20 2 18 15,-20-2-20-15,0 0-17 0,0 0-43 0,0 0-25 16,0 0-37-16,0 0-28 0,0 0-11 0,0 0-23 15,0 0 14-15,0 0-31 0,0 0-64 0,0 0-502 16,0 0-320-16</inkml:trace>
  <inkml:trace contextRef="#ctx0" brushRef="#br0" timeOffset="72868.73">17556 483 235 0,'0'0'565'16,"0"0"-143"-16,-9-13-121 0,9 13-67 0,0 0-67 15,0 0-21-15,-14-6-47 0,14 6 5 0,0 0-45 16,-15 12 13-16,15-12-16 0,-15 18-9 0,9-6-10 16,0 3-5-16,2 2-30 0,1 0 15 15,1 1-22-15,2 1 18 0,1 0-24 0,1 1 29 16,4 0-26-16,0-2 25 0,2-2-23 0,2-3 25 15,-1-3-16-15,2-1 39 0,2-2 26 16,-13-7 28-16,26 8 26 0,-26-8 4 0,31-3 4 16,-14-2-13-16,2-2 14 0,-1-2-16 0,0-1 18 15,-4-3-20-15,-1-2-15 0,-4 0-16 0,-4-2-10 16,-3 0-14-16,-2 17 6 0,-6-34-29 0,-3 16 3 16,-6 1-31-16,-6 0 19 0,-3 2-28 15,-3 3 19-15,3 3-26 0,1 4-3 0,1-2-85 0,5 1-115 16,17 6-59-16,-22 0-56 0,22 0-189 15,0 0-332-15,0 0-437 0</inkml:trace>
  <inkml:trace contextRef="#ctx0" brushRef="#br0" timeOffset="73485.31">18043 533 503 0,'3'-22'522'0,"-3"22"-132"0,0-20-57 16,0 20-34-16,0 0-28 0,-1-21-35 15,1 21-60-15,0 0-29 0,-3-15-43 0,3 15-17 16,0 0-21-16,0 0-9 0,0 0-13 0,0 0-5 16,0 0-14-16,0 0 1 0,0 0-8 0,2 28 0 15,0-10 0-15,1 2-8 0,1 5 3 0,0-1-8 16,1 0 4-16,2 1-8 0,-1-2 6 0,2 0-2 16,-1 0-32-16,1-2-39 0,-1 0-29 0,0-3-29 15,-2-3 10-15,1-1-45 0,-6-14-7 0,10 21-54 16,-10-21-124-16,7 12-268 0,-7-12-144 0</inkml:trace>
  <inkml:trace contextRef="#ctx0" brushRef="#br0" timeOffset="74033.31">17958 473 144 0,'-6'-11'678'0,"6"11"-230"15,-9-16-133-15,9 16-63 0,0 0-71 0,-6-13-15 16,6 13-52-16,0 0-4 0,16-5-38 0,-16 5 2 15,34 0-33-15,-7 2 8 0,3-1-28 0,7 3 13 16,3-1-13-16,1 3 3 0,-1-2-21 16,1 3-3-16,0-1-8 0,-3-2-15 0,-4 2-8 0,-2 0-7 15,-8 0 0-15,-2 0 3 0,-4 1 3 16,-6 2-9-16,-3-1 23 0,-9-8-7 0,7 22-5 16,-7-22 65-16,-4 28-8 0,-3-12 35 0,-3 0-18 15,2 2 17-15,-1-3-28 0,1-2 6 0,0-1-20 16,1 0 9-16,7-12-20 0,-9 22 11 0,9-22-14 15,-6 20 14-15,6-20-6 0,-4 19-1 0,4-19-11 16,0 0 14-16,2 22-6 0,-2-22 8 0,0 0-7 16,2 19 8-16,-2-19 3 0,0 0 34 15,0 0 55-15,3 16 47 0,-3-16 33 0,0 0 23 16,0 0-44-16,0 0-5 0,0 0-50 0,0 0 15 16,0 0-35-16,0 0 23 0,-2-22-52 0,2 22 22 15,-7-17-50-15,7 17 20 0,-5-25-31 0,5 25-8 16,-4-25-12-16,4 25-4 0,2-25-3 15,2 9-4-15,3 2 22 0,2-2-45 0,3 2-11 16,3 0-9-16,1 0 11 0,3 3-33 0,-2-1 21 16,3 3-16-16,1 0 24 0,-2 2-8 0,0 1 27 15,-3 2-24-15,1 2 19 0,-17 2-15 0,25-1 22 16,-25 1-9-16,20 1 20 0,-20-1-10 0,17 10 5 16,-17-10 6-16,13 17 18 0,-13-17-16 0,8 22 15 15,-8-22-15-15,4 26 23 0,-4-26-26 0,2 27 18 16,-2-27-18-16,0 28 16 0,0-28-7 0,0 22 6 15,0-22-26-15,0 21-37 0,0-21-61 0,0 0-73 16,0 17-49-16,0-17-4 0,0 0-20 16,0 0-86-16,0 0-438 0,0 0-324 15</inkml:trace>
  <inkml:trace contextRef="#ctx0" brushRef="#br0" timeOffset="74346.89">18698 313 747 0,'-4'-17'554'0,"-1"2"-134"15,5 15-97-15,-6-20-57 0,6 20-65 0,-7-17-52 16,7 17-38-16,0 0-29 0,-4-14-14 0,4 14-16 16,0 0-9-16,0 0-6 0,0 0-8 0,12 14-5 15,-4-4-11-15,2 5 3 0,4-1-5 0,-2 4 7 16,2 1-9-16,0 3-2 0,-1 2 4 16,0-4-5-16,-2-1 3 0,0 0-5 0,-2 1 1 15,-1-2 8-15,-1 0 0 0,1 0 2 16,-3-2-9-16,0 1 19 0,-1-2-15 0,-1 2-2 15,0-3-10-15,-3-14 11 0,5 31-9 0,-5-31 5 16,1 26-2-16,-1-26 0 0,0 22-1 0,0-22 0 16,2 21 0-16,-2-21-2 0,2 19 0 0,-2-19 1 15,2 16-12-15,-2-16-41 0,0 0-30 0,5 15-10 16,-5-15-23-16,0 0 21 0,0 0-48 0,20-12 31 16,-7-1-64-16,-1-1-94 0,1-4-66 0,2-6-202 15,1-1-32-15</inkml:trace>
  <inkml:trace contextRef="#ctx0" brushRef="#br0" timeOffset="74555.28">19077 370 581 0,'7'-18'403'0,"-3"2"-57"0,-1 1-56 16,0-3-26-16,-3 18-12 0,2-26-24 0,-2 26-27 16,1-21-50-16,-1 21-25 0,0 0-30 15,0-18-7-15,0 18-15 0,0 0-13 0,0 0-12 16,-1-19-6-16,1 19-7 0,0 0-12 0,0 0 0 16,0 0 0-16,-7 14-8 15,7-14-2-15,-6 28-1 0,0-8-3 0,2 4 0 0,1 0 0 0,0 1-10 16,0 2 7-16,1 0-2 0,0 3 10 15,-1 3-9-15,0 1 1 0,1-6 1 0,1-3-2 16,1 1-5-16,1-2-3 0,1-5-2 0,-2-19-14 16,3 26-77-16,-3-26-35 0,7 22-40 0,-7-22-13 15,8 10 7-15,-8-10-50 0,0 0-107 0,0 0-293 16,21-8-155-16</inkml:trace>
  <inkml:trace contextRef="#ctx0" brushRef="#br0" timeOffset="74722.22">19128 621 1137 0,'0'0'291'15,"4"-13"-33"-15,-4 13-10 0,0 0-12 0,4-14-39 16,-4 14-39-16,0 0-35 0,0 0-33 0,3-17-22 15,-3 17-14-15,0 0-9 0,0 0-11 16,0 0-7-16,0 0-4 0,0 0-2 0,8 19 3 16,-8-19-13-16,2 23 4 0,-2-23-16 0,6 25 5 15,-1-11 0-15,1 1 0 0,2 0-1 0,-1-2-2 16,2-2-8-16,2-2-17 0,1-1-41 16,-12-8-63-16,23 4-18 0,-23-4-34 0,26-9-203 15,-9-1-239-15,-3-2-152 0</inkml:trace>
  <inkml:trace contextRef="#ctx0" brushRef="#br0" timeOffset="75370.22">19260 364 185 0,'0'0'591'0,"-16"-12"-211"15,16 12-81-15,-13-8-87 0,13 8-42 0,0 0-34 16,0 0-29-16,0 0-19 0,-14 5-18 16,14-5-16-16,0 0-7 0,0 21 11 0,0-21-27 15,5 25 19-15,0-10-16 0,0 0 16 16,2-2-4-16,1-1-5 0,-1 0-4 0,2 0-5 15,0-2-3-15,-1 0-4 0,-8-10-7 0,16 17 3 16,-16-17-8-16,13 15 0 0,-13-15 25 0,14 14 0 16,-14-14-7-16,15 15 2 0,-15-15-12 0,13 16 4 15,-13-16-1-15,14 16-7 0,-14-16-1 0,11 14-3 16,-11-14-1-16,12 12 1 0,-12-12-1 0,9 10 23 16,-9-10 3-16,0 0 22 0,14 10-3 0,-14-10 10 15,0 0-19-15,27-6-1 0,-13-1-15 0,2-4-8 16,0-2-3-16,-2 0-7 0,1-3-1 0,-3 0-18 15,-3-2-12-15,-1 1-19 0,-4 0-2 0,-3 1-9 16,-4 0-1-16,-3 1-5 0,-3-2 5 16,-4 3 2-16,-4 2 17 0,0 1-1 0,-2 5 6 15,-1 0-1-15,4 1 7 0,16 5 1 16,-28 0 1-16,28 0 1 0,-24 6 7 0,24-6 4 16,-17 9-3-16,17-9-8 0,-11 17-16 0,11-17 3 15,0 0 8-15,4 26-7 0,4-14 2 0,1-1 1 16,1-2 9-16,4 4 3 0,-3-3-3 0,1-2-6 15,2 1-4-15,-3-1 12 0,-11-8 5 0,22 8-1 16,-22-8 4-16,18 9 0 0,-18-9 2 16,13 6 0-16,-13-6 2 0,0 0 0 0,16 6 1 0,-16-6 13 15,0 0 32-15,0 0 31 0,14 5 13 16,-14-5 3-16,0 0 3 0,0 0 0 0,0 0-3 16,0 0-1-16,0 0-3 0,0 0 5 0,0 0-2 15,0 0-2-15,0 0-6 0,0 0-4 16,0 0-8-16,13-5-16 15,-13 5-11-15,0 0 14 0,0 0-35 0,8-20 20 0,-8 20-32 16,10-15 16-16,-1 4-26 0,4-2 17 0,0 1-2 0,2 0-6 16,0 1-3-16,3 2 4 0,-1 0-11 0,4 1 1 15,0 1-3-15,-1 3-1 0,-1 2 4 0,-1 1-4 16,2 2-2-16,-1 1 0 0,1 4 1 0,1-1 4 16,-3 5 0-16,-3 1-15 0,0 3 22 0,-5 0-16 15,-2 5 2-15,-5 2 14 0,-3-2-41 16,-6 5-54-16,-4 3-109 0,-4-1-125 0,-6-4-90 15,0 0-535-15,1-4-625 0</inkml:trace>
  <inkml:trace contextRef="#ctx0" brushRef="#br0" timeOffset="77554.2">20470 406 603 0,'-7'-12'482'16,"0"-5"-66"-16,-2 2-108 0,0 0-25 0,0 1-49 16,1 4-27-16,0 0-37 0,8 10-38 15,-14-17-23-15,14 17-25 0,-9-13-19 0,9 13-21 16,0 0 1-16,-4-13-16 0,4 13 8 0,0 0-18 15,15-9-7-15,-15 9-1 0,30-7-3 0,-9 5-1 16,0 2-1-16,5 2-1 0,-3 0-4 16,1 3-2-16,-3 1 2 0,-1 3 0 0,-3 1 5 15,-1 3-6-15,-5 2 5 0,-4 4 1 0,-2 2-3 16,-3-2-5-16,-3 4 7 0,-1 2-4 0,-3-1 3 16,1 0-5-16,-1-1 3 0,1-2-7 0,-2-1 5 15,3-3-3-15,3-17 9 0,-3 25 0 0,3-25-7 16,-2 19 4-16,2-19-5 0,0 0 1 0,5 20 0 15,-5-20 1-15,0 0 4 0,21 6-3 0,-21-6 9 16,29-9-4-16,-10 0 20 0,-1 1 6 16,1-6 10-16,-1 1-2 0,0-1 7 0,-3-1 11 15,0-2-4-15,-2 2-3 0,-1 1 16 0,-4-1 2 16,-1 5-10-16,-7 10 7 0,11-18-7 16,-11 18-4-16,7-12-18 0,-7 12-10 0,0 0-9 15,7-14-6-15,-7 14-3 0,0 0-6 0,0 0 0 16,0 0-1-16,0 0 0 0,-3 21 0 0,3-21-16 15,-5 27 26-15,3-9-26 0,1 1 16 0,1 0-21 16,1 0 9-16,0 0-13 0,3 3-27 0,1-3-18 16,1-1-4-16,2-1 10 0,1-5 9 0,1-1-33 15,4-4-50-15,7-2-47 0,-2-6-43 0,5-4 55 16,5-7-32-16,0 0 54 0,-3-6-27 0,-2 1 49 16,-2-4 6-16,-6 0 84 0,-3 2-7 0,-5-1 82 15,-1 3-31-15,-3-1 57 0,-1 2-13 16,-3 16 25-16,0-29 10 0,0 29 7 0,-5-27 13 15,5 27-13-15,-9-22 17 0,9 22-7 0,-11-20-12 16,11 20-19-16,-14-12-16 0,14 12-14 16,-14-10-7-16,14 10-7 0,0 0-4 0,-22-1-10 15,22 1 0-15,-15 12-3 0,15-12-5 0,-12 19-1 16,7-5-9-16,3 2 10 0,2-16-8 0,1 33 2 16,3-14 3-16,2 4-9 0,2-4 10 0,0-1 6 15,0 0-6-15,1-2-10 0,-2-4 9 0,0 1-12 16,-7-13 6-16,9 19-1 0,-9-19 5 0,5 14-1 15,-5-14 3-15,0 0-5 0,-7 22-10 16,7-22-24-16,-17 16-20 0,4-8-20 0,-1-2-29 16,0 1 9-16,0-3-34 0,14-4 1 0,-20 4 3 15,20-4-16-15,0 0-58 0,0 0-94 0,-16-4-282 16,16 4-103-16</inkml:trace>
  <inkml:trace contextRef="#ctx0" brushRef="#br0" timeOffset="77742.2">21181 535 325 0,'0'0'499'0,"18"-10"-96"0,-18 10-89 0,15-8-43 0,-15 8-57 16,0 0-28-16,15-9-48 0,-15 9-20 0,0 0-39 16,0 0-8-16,0 0-28 0,17-3 8 0,-17 3-12 15,0 0 1-15,9 14-21 0,-9-14-8 0,6 14 12 16,-6-14-12-16,5 22 6 0,-5-22-12 0,5 20 6 16,-5-20-10-16,4 19 5 0,-4-19-15 0,5 15 14 15,-5-15-48-15,0 0-3 0,10 12-57 16,-10-12 28-16,0 0-77 0,18-1-104 0,-18 1-391 15,17-16-176-15</inkml:trace>
  <inkml:trace contextRef="#ctx0" brushRef="#br0" timeOffset="77954.2">21369 386 800 0,'0'0'408'16,"-14"-19"-69"-16,14 19-84 0,-9-16-55 0,9 16-47 16,0 0-31-16,0 0-26 0,-10-9-19 0,10 9-5 15,0 0-22-15,0 0-14 0,0 0-2 0,5 14-9 16,-5-14 0-16,14 21-9 0,-4-10 13 15,1 3-16-15,3 1 11 0,0-1-16 0,2 4 12 16,2 2-13-16,0 0 11 0,-1 2-15 0,-3-5 10 16,-2 1 9-16,-2 0 3 0,-1 1-11 0,-6 0-3 15,-3 0-1-15,-4 4 1 0,-8 3-2 0,-4-2-1 16,-6 2-27-16,-3-1-40 0,-2 0-32 0,-1-3-32 16,-2-1-49-16,1-2-568 0,3-2-263 0</inkml:trace>
  <inkml:trace contextRef="#ctx0" brushRef="#br0" timeOffset="82785.25">13888 1633 285 0,'0'0'603'0,"0"0"-165"16,-2-18-81-16,2 18-52 0,0 0-39 0,-5-14-38 15,5 14-36-15,0 0-34 0,-9-13-24 0,9 13-18 16,0 0-14-16,-11-10-12 0,11 10-28 0,0 0-15 16,-23 2-13-16,12 5-7 0,-5 2-5 0,1 7-4 15,-6 2 3-15,2 4-10 0,0 2 1 16,4 0-8-16,-1 0 0 0,3 1-3 16,3-3 0-16,4 1 2 0,4 0 2 0,1 0-2 0,1 0-4 15,3 0 0-15,5-2 2 0,2-1-1 16,-1-3-1-16,6-1-3 0,1-5 0 0,-1 1-5 15,4-4-6-15,-1-4-7 0,-1-3 4 0,-17-1 4 16,30 0 16-16,-14-1-9 0,-1-3 1 0,-15 4 28 16,23-8-22-16,-23 8 25 0,18-10 8 0,-18 10 5 15,13-13 8-15,-13 13-6 0,5-12 21 0,-5 12-30 16,0 0 9-16,2-16-21 0,-2 16 5 0,0 0-12 16,0 0 4-16,0 0-15 0,0-19 8 0,0 19-18 15,0 0 6-15,0 0-8 0,0 0 8 0,0 0-6 16,0 0 11-16,0 0-8 0,21 0 10 0,-21 0-13 15,17 12 12-15,-5-5-8 0,-1 3 4 0,0 0-19 16,0 1-3-16,-2-3 5 0,-1 3 1 16,-8-11 4-16,13 19 5 0,-13-19 0 15,4 19 2-15,-4-19 1 0,0 22-1 0,-4-8-17 16,-3-1-7-16,-3 2-8 0,2-3 10 0,-4 0-35 16,1-1 14-16,0-4-52 0,11-7 27 0,-18 11-43 15,18-11 36-15,0 0-34 0,-13 3 31 0,13-3-9 16,0 0 17-16,4-19 3 0,3 5 15 0,-1-2 25 15,6-2 5-15,-2 1-38 0,1 0 51 0,-1-1-32 16,1 4 57-16,-1-1-32 0,-4 3 51 16,-6 12 1-16,14-17 1 0,-14 17-4 0,8-13 4 15,-8 13 7-15,0 0-13 0,12-12 10 0,-12 12-4 0,0 0-15 16,0 0 7-16,9-11-26 0,-9 11 20 16,0 0-3-16,0 0-2 0,0 0-4 0,0 0 1 15,18 5-1-15,-18-5-3 0,11 9 5 0,-11-9-4 16,16 11 4-16,-16-11-3 0,20 10 2 0,-20-10 19 15,23 7 2-15,-23-7 19 0,24 4 14 0,-24-4 1 16,23 0 7-16,-23 0 7 0,22-2 6 16,-22 2 8-16,18-2 19 0,-18 2 22 0,17-6 1 15,-17 6-18-15,12-8-22 0,-12 8-17 0,7-13-15 16,-7 13-16-16,0 0-8 0,0-23-12 0,0 23-6 16,-7-21-7-16,7 21-3 0,-13-18-7 0,13 18-1 15,-18-17 9-15,18 17-30 0,-19-11 12 0,19 11-28 16,-15-10-31-16,15 10-65 0,0 0-51 15,-16-8 16-15,16 8 18 0,0 0-3 0,0 0 19 16,0 0 13-16,0 0 16 0,16-5 7 0,-16 5 19 16,18-4-7-16,-18 4 32 0,31-11 18 0,-13 6 7 15,0-1 6-15,0 1-29 0,-4 1 45 0,0-2-34 16,-14 6 58-16,20-7 16 0,-20 7 29 0,15-4 2 16,-15 4 16-16,0 0 2 0,19-4-6 0,-19 4-19 15,0 0-2-15,0 0-15 0,15-3-4 0,-15 3-10 16,0 0-3-16,0 0-8 0,0 0-2 15,0 0-9-15,0 0 4 0,0 0-10 0,20-1 7 16,-20 1-1-16,0 0 4 0,0 0-9 16,0 0 2-16,0 0-7 0,13 6 8 0,-13-6-6 15,0 0 6-15,0 0-4 0,0 0 4 0,0 0-3 16,0 0 3-16,16 5-6 0,-16-5 10 0,0 0 0 16,0 0 11-16,0 0-1 0,0 0 4 0,0 0-1 15,0 0 20-15,0 0-4 0,0 0 18 0,0 0 0 16,16 2 18-16,-16-2-6 0,0 0 23 0,0 0-4 15,0 0 30-15,0 0-25 0,0 0 26 0,0 0-32 16,0 0 24-16,0 0-39 0,0 0-6 0,0 0-13 16,0 0-15-16,0 0-10 0,0 0-7 0,0 0-5 15,-11 16-4-15,11-16-2 0,-16 17 5 16,7-6-3-16,1 0-11 0,1 0-1 0,1 1-5 0,2 1-8 16,4-13-1-16,-5 23-7 0,5-23-10 15,-1 23-9-15,1-23 0 0,2 20-4 16,-2-20 3-16,7 20 2 0,-7-20 4 0,11 15 3 15,-11-15 3-15,13 9-1 0,-13-9 4 0,20 5 5 16,-20-5 6-16,23-3 5 0,-23 3 19 0,27-9-17 16,-13 2 18-16,-1 0-15 0,-1-2 17 0,-2 0-15 15,1-2 17-15,-3 1-13 0,0-2 25 0,-3 0-27 16,-5 12 19-16,8-22-17 0,-8 22 17 0,-2-22-20 16,2 22 18-16,-9-23-24 0,1 12 16 0,-2 2-19 15,-1-1 18-15,-1 3-21 0,-2 0 16 16,14 7-19-16,-22-8 5 0,22 8-75 0,-15-9-67 15,15 9-9-15,0 0 6 0,0 0-18 0,0 0 2 16,0 0-14-16,7-8 50 0,7 2-31 0,5-1 49 16,2-2-16-16,6-4 45 0,1 0-30 0,-1 0 61 15,-2 1 6-15,-6 3 70 0,0 1-22 0,-6 2 73 16,-13 6 10-16,19-8 68 0,-19 8-8 0,0 0-13 16,12-8-22-16,-12 8-21 0,0 0-13 15,0 0-21-15,0 0-3 0,0 0-12 0,-15 2 2 16,15-2-11-16,-21 13-7 0,10-4-9 0,-1 0 4 15,3 2-4-15,1 1-1 0,0 1-1 16,8-13-4-16,-6 25-2 0,6-25 0 0,0 25 0 16,0-25-4-16,11 22 1 0,-4-12 12 0,2-1-11 15,-9-9-10-15,23 12-4 0,-23-12 9 0,23 7 1 16,-23-7 1-16,19 3 5 0,-19-3 1 0,0 0 8 16,24 0 13-16,-24 0 17 0,0 0 1 0,16-3-11 15,-16 3 3-15,0 0 0 0,14-10 5 0,-14 10-11 16,0 0 4-16,0 0-18 0,11-10 0 0,-11 10-12 15,0 0-7-15,0 0-15 0,0 0 1 0,16-6-1 16,-16 6 1-16,0 0-5 0,23 7 10 0,-12-1 6 16,2 3 5-16,5 3-4 0,-3 1 2 0,4 6-8 15,-1 1 12-15,-1 3-2 0,-2 2 0 16,-2 0 0-16,-2 1 7 0,-1-3 0 16,-3-2 25-16,-4 1-30 0,1-6 32 0,-5 2-22 15,-2 0 21-15,-4 2-29 0,-6-1 21 0,-3 4-21 16,-4-4 25-16,-2-2-27 0,-1-3 28 0,1-5-30 15,1 0-55-15,1-4-8 0,2-3 26 0,18-2-50 16,-25-4-19-16,25 4-47 0,-15-16 35 0,13 1 1 16,0-5-65-16,4-9-115 0,2-8-290 0,5-3-130 15</inkml:trace>
  <inkml:trace contextRef="#ctx0" brushRef="#br0" timeOffset="83241.83">15045 1552 425 0,'0'0'534'15,"11"-20"-50"-15,-11 20-167 0,8-12-52 0,-8 12-50 16,0 0-44-16,7-12-36 0,-7 12-40 15,0 0-22-15,0 0-11 0,0 0-18 0,0 0-4 16,9 11-7-16,-9-11-7 0,1 26-4 0,1-7-2 16,1 4-12-16,0 0 6 0,2 2-7 0,-1-1 3 15,3 1-4-15,1 4 1 0,0 0 0 0,-1 0-3 16,-1 1 1-16,3-7-2 0,-1-2-1 0,0-2 0 16,2-3-11-16,-2-4-26 0,3-2-14 0,-11-10-15 15,16 8-24-15,-16-8 11 0,0 0 6 0,23-5 5 16,-23 5-35-16,14-7 67 0,-14 7-26 0,0 0 63 15,13-6 20-15,-13 6 4 0,0 0 4 0,0 0 1 16,0 0-6-16,0 0 14 0,11-7-29 16,-11 7-3-16,0 0-4 0,0 0 1 0,0 0-4 15,0 0 2-15,0 0 1 0,0 0-1 0,0 0 1 16,20-1-1-16,-20 1 3 0,0 0 3 0,18-5-1 16,-18 5 0-16,21-10-2 0,-10 3 1 0,0-2 2 15,2 1 24-15,-2-2 17 0,0 1 15 0,-1-1 17 16,-10 10 19-16,15-17 44 15,-15 17 15-15,12-14 2 0,-12 14-36 0,0 0-4 0,5-18-37 16,-5 18 2-16,0 0-35 0,0 0 6 0,-7-16-29 0,7 16 8 16,0 0-24-16,-19-3 12 0,19 3-21 15,-21 8 12-15,10 0-16 0,-4 5-1 0,3 0 2 0,1 2-1 16,0 1 0-16,5 5-2 0,1-1 3 0,1 1-5 16,4-2 0-16,2 5 1 0,3 0-5 15,3 5 4-15,2 0 1 0,1-1 7 0,2-1-68 16,3-1-78-16,2-2-112 0,-4-11-132 0,1 0-558 15,2-2-612-15</inkml:trace>
  <inkml:trace contextRef="#ctx0" brushRef="#br0" timeOffset="85902.4">13951 4068 829 0,'0'0'578'15,"0"-24"-104"-15,0 24-144 0,-7-21-26 0,7 21-95 16,-6-18 0-16,6 18-73 0,-12-12 14 0,12 12-71 16,-15-6 23-16,15 6-62 0,-21 1 31 0,6 4-61 15,-1 5 3-15,-3 4-2 0,0 6-2 16,0 2 0-16,2 4-9 0,1 2 1 0,3 0 7 16,1 1-3-16,3 0 0 0,3-3-1 0,4 0-1 15,1-1-1-15,3 0-2 0,3-2 38 0,2-1-51 16,1-1 53-16,4 0-49 0,-1-4 44 0,5-1-52 15,-1-2 46-15,2-2-59 0,2-4 48 0,0 0-46 16,-4-4 45-16,3-3-46 0,-18-1 47 16,34-2-47-16,-18-3 50 0,-1 1-47 0,-1-2 14 15,-1-1 12-15,-13 7 18 0,19-15 19 0,-19 15 4 16,12-16-2-16,-12 16 1 0,3-15-3 0,-3 15-3 16,0 0-4-16,-4-22-7 0,4 22-5 0,-12-13 0 15,12 13-5-15,-20-11-4 0,20 11-2 16,-25-6-4-16,25 6-5 0,-27 0-3 0,27 0-5 0,-27 4-31 15,27-4-50-15,-20 3-33 0,20-3-34 16,0 0-5-16,-12 8-24 0,12-8-55 0,0 0-184 16,0 0-328-16,19 0-278 0</inkml:trace>
  <inkml:trace contextRef="#ctx0" brushRef="#br0" timeOffset="86777.2">13693 4136 656 0,'0'0'476'0,"0"0"-95"0,0 0-114 0,0 0-28 15,-5-15-25-15,5 15-36 0,0 0-32 0,0 0-36 16,0 0-19-16,0 0-14 0,0 0-10 0,0 0-9 15,0 0-12-15,0 0-9 0,0 0-7 0,0 0-10 16,0 0-2-16,0 0-1 0,0 0-19 16,0 0 33-16,0 0 7 0,0 0-4 0,5-12-1 0,-5 12-4 15,0 0-1-15,0 0 1 0,0 0 1 16,0 0-2-16,0 0-2 0,13-8 3 0,-13 8 8 16,0 0 2-16,0 0 1 0,13-9-1 0,-13 9-3 15,0 0 0-15,16-10 3 0,-16 10 0 0,9-9 1 16,-9 9 2-16,0 0 3 0,14-11-3 15,-14 11 3-15,0 0 1 0,9-9-2 0,-9 9 0 16,0 0 39-16,0 0-53 0,0 0 1 0,11-7 20 16,-11 7-33-16,0 0 26 0,0 0-42 0,0 0 30 15,0 0-36-15,0 0 37 0,0 0-34 0,11 17 2 16,-7-1 3-16,-1 6-1 0,1 3 0 16,2 8 3-16,-1-1-1 0,3 1-5 0,0 2 0 15,1-2 34-15,1 1-31 0,0-1 25 0,-1-1-36 16,3-3 34-16,-3 0-6 0,2-1-5 0,-2-6-6 15,0 0-25-15,0-1-15 0,-3-2-54 0,4-2-40 16,-6-3-43-16,-4-14-79 0,9 21-22 0,-9-21-85 16,0 0-600-16,6 15-633 0</inkml:trace>
  <inkml:trace contextRef="#ctx0" brushRef="#br0" timeOffset="87552.74">13656 4353 570 0,'-13'-11'602'0,"0"-1"-128"0,1 3-78 0,3-1-32 16,9 10-65-16,-16-15-17 0,16 15-90 0,-11-12 9 16,11 12-85-16,-4-14 26 0,4 14-57 0,2-19-8 15,7 6-8-15,3-1-9 0,7-3-10 0,6-1-10 16,7 0-8-16,3 0-4 0,11-1-6 0,2-1-6 16,-6 7 37-16,-2 0-55 0,2 2 22 0,1 1-89 15,-3 3 10-15,-3 3-77 0,-8 2 13 0,-2 2-53 16,-2 5 35-16,-2 2-23 0,-7 3 10 0,-3 5-12 15,-5 3 22-15,-3-1 33 0,-5 1 29 0,-2 5 31 16,-3-2 42-16,0 2 34 0,-6 0 19 16,4-3 12-16,-3-1 16 0,-2 0 6 0,1-2 12 15,2-1 4-15,1-5 3 0,0-1-11 0,8-10-22 16,-9 17-14-16,9-17-5 0,-8 12-7 0,8-12-8 16,0 0-5-16,0 0-6 0,-6 13 6 0,6-13 6 15,0 0 2-15,0 0 45 0,25-2-62 16,-11-2 50-16,4-5-54 0,0-3 41 0,2 1-60 15,2-5 48-15,1-2-47 0,-1 0 49 0,-6 4-49 16,-2 0 17-16,-1 3 31 0,-2 0 69 0,-11 11-20 16,14-14 25-16,-14 14-43 0,9-14 18 0,-9 14-49 15,0 0 17-15,0 0-36 0,-3-19 20 16,3 19-36-16,0 0 14 0,-23-5-18 0,23 5 20 16,-28 5-34-16,8 0 5 0,2 2 3 0,-3 1 1 15,3 3-1-15,0-2 1 0,1 2-2 0,3 0 0 16,3 2-1-16,2-3 1 0,2 5 3 0,7-15 25 15,-5 26-38-15,5-26 9 0,5 27-10 0,4-11 26 16,2-1-33-16,2-1 27 0,5-3-46 0,1-2 15 16,3-2-42-16,1-3 28 0,3-2-53 0,1-3 51 15,-1-2-46-15,5-4 14 0,2-3-86 16,-3-1-16-16,1-5-3 0,0-2 23 0,-2-2 19 0,-3 2 14 16,-2-3 25-16,-6 0 21 0,-3 6 19 0,-1-1 29 15,-3 2 30-15,-4 2 16 0,-7 12 31 16,7-20 13-16,-7 20 9 0,3-18 13 15,-3 18 13-15,-3-16 14 0,3 16-4 0,-9-15-3 16,9 15 3-16,-14-14-2 0,14 14-18 0,-16-10-10 16,16 10-9-16,-15-7-10 0,15 7-12 0,-16-5-8 15,16 5-10-15,0 0-8 0,-13-3-4 0,13 3-5 16,0 0 1-16,-9 11-6 0,9-11 1 0,5 14-2 16,1-1-4-16,3-1 0 0,5 2 1 0,-1 2-4 15,1-1 2-15,3 0 1 0,-3 0-1 0,2 0-3 16,-1 0-2-16,-3 0-1 0,-2 0 1 15,-2-2 0-15,-2 2 5 0,-6-15-2 0,2 25 38 0,-6-9-71 16,-3 1 27-16,-4 1-61 0,-2-2 25 0,-3-2-86 16,-2-1 11-16,2-5-75 0,0 1-15 15,0-4-66-15,16-5-120 0,-23 1-66 0,23-1-228 16,-17-10-217-16</inkml:trace>
  <inkml:trace contextRef="#ctx0" brushRef="#br0" timeOffset="87765.34">14694 3978 918 0,'11'-19'599'16,"-11"19"-69"-16,8-15-127 0,-8 15-33 0,0 0-77 16,6-14-39-16,-6 14-88 0,0 0 7 0,0 0-75 15,0 0 21-15,5-13-62 0,-5 13 24 0,0 0-52 16,0 0 28-16,5 17-36 0,-4-3-6 0,3 4-4 16,2 5 0-16,-2 2 22 0,4 6-24 0,-1 2 2 15,2 2-2-15,-1-2-1 0,0 2-1 16,1-5 0-16,3 0-9 0,-1-4 24 0,3-1-89 15,-3-6-12-15,1-4-83 0,3-5-11 0,-1-4-85 16,-14-6-59-16,24 4-627 0,-24-4-619 0</inkml:trace>
  <inkml:trace contextRef="#ctx0" brushRef="#br0" timeOffset="88393.88">14782 4189 751 0,'-16'-5'684'0,"2"0"-195"0,14 5-100 16,-22-8-81-16,22 8-86 0,0 0-46 15,-9-7-34-15,9 7-33 0,0 0-22 0,0 0-13 16,21-4-17-16,-21 4-10 0,29 0-9 0,-9-1-8 16,5 1-6-16,1 0-6 0,-1-2-7 0,1 2-30 15,-2-2-20-15,0 1 3 0,-4 0 1 0,-4-1 5 16,-16 2 8-16,29-3-1 0,-29 3 6 0,21-2 26 16,-21 2 94-16,0 0-26 0,22-4 46 0,-22 4-58 15,0 0-7-15,0 0 39 0,9-8-55 0,-9 8-7 16,0 0-8-16,0 0-2 0,0 0-6 0,-13-6-7 15,13 6 0-15,-18 4-1 0,18-4-5 0,-25 13-1 16,12-6-3-16,0 1 2 0,0 1-3 16,-1 2-1-16,4 1 0 0,4-1 0 0,-1 2-1 15,7-13-6-15,-4 23-1 0,4-23 3 0,2 22-3 16,-2-22-1-16,9 20 3 0,-9-20-3 0,15 15 2 16,-15-15 0-16,22 9-1 0,-22-9-4 15,25 0-1-15,-25 0 3 0,29-7 44 0,-15 1-55 16,0 0 47-16,-14 6-42 0,20-9 50 0,-20 9-41 15,17-10 17-15,-17 10 10 0,0 0 9 0,15-7 29 16,-15 7-47-16,0 0-4 0,0 0-3 0,14-6-4 16,-14 6-1-16,0 0 0 0,0 0-1 0,0 0 0 15,0 0-2-15,12 11 1 0,-12-11 2 0,0 0 14 16,8 19-21-16,-8-19 0 0,7 12 34 16,-7-12-61-16,9 8 39 0,-9-8-54 0,0 0 40 15,30-3-65-15,-9-9-7 0,4-6-3 0,-1-1 1 16,3-5 1-16,0-1 9 0,-3 0 12 0,-1-4 14 15,-4 1 50-15,-3-1-42 0,-3 0 53 0,-3 0-45 16,-1-3 51-16,-4 0-50 0,-2 4 58 0,-3 2-44 16,-1-1 32-16,-3 3 25 0,-2 1 11 0,-2 2 16 15,1 4 0-15,-1 4-3 0,1 0-14 0,7 13-4 16,-13-16-12-16,13 16-11 0,-11-9-3 0,11 9-4 16,0 0-5-16,-15 14 35 0,11 3-46 0,-1 5 50 15,1 10-54-15,0 7 43 16,-1 1-48-16,5 3-4 0,0 0 6 0,3 0-4 15,3 0 0-15,2-3 1 0,2 0-35 0,3-4-123 16,0-3-4-16,6-4-88 0,1-4-734 0,-2-3-708 16</inkml:trace>
  <inkml:trace contextRef="#ctx0" brushRef="#br0" timeOffset="89323.17">14292 4228 297 0,'-21'4'605'0,"6"-1"-186"0,15-3-113 0,-21 6-83 16,21-6-44-16,0 0-36 0,0 0-27 0,0 0-20 15,28-14-10-15,5-2-2 0,15-4-12 0,12-5-13 16,6-3-8-16,5 1-17 0,4 0-7 0,1 0 51 16,1 4-60-16,-3 0 43 0,-3 4-49 0,-6 3 31 15,-6 3-44-15,-17 7 8 16,-12 3-41-16,-9 3 40 0,-21 0-30 0,20 13 37 16,-20-13-38-16,-13 28 40 0,-10-4-38 0,-13 6 20 15,-9 1 30-15,-5-1 2 0,-6 1 5 0,-3-2 18 16,-3-1-9-16,-1 0-3 0,2-1 23 0,3-2-9 15,1-1 44-15,6-3-58 0,13-5 44 0,4-2-69 16,7-4 40-16,11 0-57 0,16-10 16 0,-13 15-13 16,13-15 44-16,18 7-52 0,9-7-4 0,13-4 2 15,20-8 5-15,6-6-2 0,8-2-3 0,3-5-11 16,19-12-52-16,-4-4-68 0,0-5-109 0,-27 7-658 16,4-1-545-16</inkml:trace>
  <inkml:trace contextRef="#ctx0" brushRef="#br0" timeOffset="89664.85">14066 3282 924 0,'0'-16'535'0,"0"16"-140"0,0-28-55 16,0 28-48-16,-1-19-70 0,1 19-53 16,0 0-37-16,-1-21-20 0,1 21-23 0,0 0-18 15,0 0-15-15,0 0-26 0,0 0 13 0,0 0-22 16,0 0 11-16,-1 36-23 0,2-1 14 0,0 5-13 15,2 3 12-15,1 3-15 0,2 2 12 0,3 8-9 16,3-4-5-16,-3-10 10 0,2 0-103 0,1-7 6 16,1-1-83-16,1-4-79 0,-5-8-636 15,1-4-498-15</inkml:trace>
  <inkml:trace contextRef="#ctx0" brushRef="#br0" timeOffset="90406.3">13852 3455 594 0,'-12'-7'543'0,"12"7"-71"0,-15-13-153 15,15 13-29-15,-11-10-91 0,11 10-9 0,0 0-83 16,0-16 6-16,13 3-52 0,12-1 18 0,6-4-43 16,14-2 16-16,7-4-34 0,7 2 24 0,-1 1-15 15,3 1-5-15,0 2-44 0,-3 4-30 16,-12 5-50-16,-4 2 47 0,-4 5-43 0,-11 4 39 15,-4 1-27-15,-6 5 17 0,-6 2-26 16,-5 4 7-16,-6-14 12 0,-4 37 16 0,-3-15 16 16,-4 4 6-16,-5-1 16 0,3-2 34 0,-1-4 9 15,3-2 38-15,-3-2-20 0,6-2 40 0,-1-2-7 16,9-11-15-16,-9 16-27 0,9-16-9 0,-7 11-27 16,7-11 34-16,0 0-4 0,0 0-2 0,0 0-37 15,2 15 50-15,-2-15-31 0,0 0 56 0,0 0-39 16,25 1 47-16,-25-1-33 0,18-3 44 15,-18 3-22-15,17-7 25 0,-17 7-13 0,21-12 14 0,-21 12-23 16,21-17 7-16,-11 7-27 0,1-1 11 16,-1 0-8-16,-1 0 30 0,-9 11 7 0,14-17 27 15,-14 17 1-15,9-14-9 0,-9 14-16 0,0 0-16 16,4-15-9-16,-4 15-19 0,0 0-7 0,0 0-12 16,-11-13-6-16,11 13-1 0,-19 5-4 0,3 0-1 15,-1 6-5-15,-2 1-1 0,-2 3 1 16,0 3-2-16,5-2-1 0,1 0-2 0,4 0-1 15,1 1 1-15,4-2-3 0,4-1 1 0,2-14-1 16,1 28-2-16,2-14-1 0,8 1 1 0,3 0-8 16,3-3-18-16,4-3-22 0,4-2-14 15,4-3-24-15,4-4-29 0,5-2-76 0,1-5 16 0,2-4-40 16,-2-3 13-16,7-6 13 0,-2-2 44 16,-10 0-9-16,4-6-73 0,-10 4-33 0,-4-1 22 15,-1-1 61-15,-8 1 117 0,-3 4 182 0,-3 3 46 16,-5 3-35-16,-4 15 29 0,0-25-57 0,0 25 30 15,-7-22-53-15,7 22 34 0,-18-18-59 0,7 12 49 16,-3 0-58-16,-1 2 28 0,15 4-35 0,-28-3 39 16,28 3-39-16,-26 0 23 0,26 0-48 0,-25 6 34 15,25-6-41-15,-16 13 30 0,10-2-37 0,1 4 35 16,2 2-30-16,3 2 20 0,3 5-26 0,2 1 23 16,4 4-30-16,1 0 40 0,3-1-35 0,-1 0 28 15,1 0-28 1,-2-3 30-16,-3-5-5 0,2 1-1 0,-3 0-5 0,-3-6 0 15,-2 2 0-15,-2-17-4 0,-3 32-18 0,-5-15-37 16,-1 0-32-16,-2-1-22 0,-3-1-49 0,0-6-84 16,-2-4-175-16,16-5-234 0,-22 4-175 0</inkml:trace>
  <inkml:trace contextRef="#ctx0" brushRef="#br0" timeOffset="90624.5">14884 3266 490 0,'5'-14'628'0,"2"1"-133"0,-7 13-91 15,7-20-34-15,-7 20-51 0,5-17-51 0,-5 17-34 16,0 0-33-16,6-17-29 0,-6 17-31 0,0 0-26 16,0 0-25-16,0 0-14 0,5-14-19 15,-5 14-13-15,0 0-2 0,0 0-6 0,7 14-5 16,-2 1-3-16,1 5-5 0,1 10-4 16,-1 4-2-16,5 1-2 0,-2 2 2 0,0 1-12 15,2 0 1-15,-1-2-5 0,1 0-1 0,0-2-43 16,-2-3-51-16,2-4-64 0,-1-3-50 0,0-5-52 15,-1-4-157-15,1-2-505 0,0-4-574 0</inkml:trace>
  <inkml:trace contextRef="#ctx0" brushRef="#br0" timeOffset="90981.72">15278 3484 532 0,'0'0'629'0,"-3"-20"-116"0,3 20-104 16,-6-19-24-16,6 19-77 0,-7-19-53 0,7 19-24 15,-9-19-25-15,9 19-13 0,-8-19-13 0,8 19-18 16,-10-17-18-16,10 17-16 0,-11-12-24 16,11 12-23-16,-11-13-11 0,11 13-15 0,-13-8-16 15,13 8 9-15,-17-3-28 0,17 3-1 0,-22 4-9 16,9 2-2-16,-3 3-2 0,3 1 12 0,-1 3-18 16,2 1 12-16,4-3-14 0,2 3-6 0,0-1-4 15,6-13-6-15,-1 25-4 0,1-25-3 16,9 25-3-16,1-13 2 0,0-2 10 0,5-2-4 15,-1-3 0-15,4-2 5 0,-1 0-1 0,-17-3 3 16,28 1 5-16,-28-1 5 0,23 2 8 0,-23-2 19 16,0 0 22-16,26 0 8 0,-26 0 4 0,0 0-3 15,17 0-9-15,-17 0-6 0,0 0-11 0,0 0 25 16,0 0-41-16,19 4-12 0,-19-4-9 0,0 0-10 16,0 0-3-16,14 9-14 0,-14-9-39 0,9 14-37 15,-9-14-64-15,11 19-76 0,-5-8-45 0,-6-11-74 16,13 19-660-16,-13-19-773 0</inkml:trace>
  <inkml:trace contextRef="#ctx0" brushRef="#br0" timeOffset="91438.14">15914 3571 901 0,'-18'-1'558'0,"0"-2"-187"0,-1 2-53 0,19 1-48 15,-31-3-36-15,31 3-82 0,-21-2-14 0,21 2-53 16,0 0 4-16,-21-2-41 0,21 2 13 0,0 0-35 15,0 0 16-15,0 0-23 0,0 0 19 16,22 5-22-16,-2-3 12 0,6-2-9 0,3-2-3 16,1 1 0-16,7-2-7 0,-1 2-29 0,-1-4-41 15,-5 3-64-15,-2 0 46 0,0 0-61 16,-4-1-33-16,-1-1-160 0,-7 1-417 0,-16 3-277 0</inkml:trace>
  <inkml:trace contextRef="#ctx0" brushRef="#br0" timeOffset="91973.15">15904 3524 106 0,'-20'2'644'0,"1"-2"-185"0,19 0-125 15,-27 1-39-15,27-1-128 0,-19 2 33 0,19-2-84 16,0 0 19-16,-20 2-73 0,20-2 33 0,0 0-38 16,0 0 52-16,0 0-44 0,0 0 26 0,0 0-34 15,0 0 18-15,0 0-24 0,17 3-9 0,-17-3-23 16,0 0 19-16,28 0-36 0,-28 0 30 0,22 0-33 15,-22 0 26-15,23 0-8 0,-23 0 0 0,25 0-7 16,-25 0-2-16,21 0 1 0,-21 0-9 0,19 0 2 16,-19 0-35-16,0 0-20 0,26 1-8 0,-26-1 17 15,0 0-14-15,21 0 24 0,-21 0 16 0,0 0 0 16,17 1 1-16,-17-1 13 16,0 0-6-16,0 0 2 0,20 2 0 0,-20-2 6 15,0 0-2-15,0 0 3 0,0 0-28 0,21-1 19 16,-21 1 15-16,0 0 2 0,0 0-6 0,0 0 6 15,0 0 0-15,0 0 3 0,0 0 15 0,14-5 8 16,-14 5 17-16,0 0 9 0,0 0 14 0,0 0 4 16,-18-9 9-16,18 9 19 0,-14-5-22 0,14 5 18 15,-20-5-1-15,20 5-10 0,-23-4 7 0,23 4-15 16,-20-6-11-16,20 6-4 0,-18-2-10 0,18 2-14 16,0 0-7-16,-20-5-12 0,20 5-7 0,0 0-7 15,0 0 3-15,0 0-8 0,0 0-1 16,0 0 0-16,0 0 4 0,7 13 2 0,7-9-2 0,7 1 2 15,2 0-2-15,1-1 1 0,3-1-1 16,0 1-2-16,0-3 0 0,0 2-2 0,-3-3-1 16,1 1-1-16,-7 1-1 0,1-1-4 15,-19-1-14-15,28 0-25 0,-28 0-6 0,20 1-2 0,-20-1-34 16,0 0-31-16,20-1-84 0,-20 1 1 16,0 0-43-16,0 0 30 0,0 0-21 0,0 0-72 15,0 0-62-15,0 0-37 0,3-15-159 0,-3 15-75 16</inkml:trace>
  <inkml:trace contextRef="#ctx0" brushRef="#br0" timeOffset="92197.49">16291 3452 465 0,'0'0'546'0,"0"0"-165"0,0 0-21 16,-2-20-59-16,2 20 11 0,0 0-31 0,0 0-28 0,-7-15-31 15,7 15-5-15,0 0-16 0,-12-10-22 0,12 10-29 16,0 0-12-16,-12-7-2 0,12 7-29 16,0 0-18-16,0 0-18 0,-11-6-16 15,11 6-12-15,0 0-10 0,0 0-7 0,0 0-5 0,0 0 8 16,0 0-20-16,0 0 0 0,10 15 1 15,1-7 0-15,4 3-1 0,1 0-1 0,2 1 18 0,-2 0-21 16,2 0-6-16,-1 1 2 0,0-1 0 16,-4 1 3-16,0 1 2 0,-3 2 4 0,-4 3 1 15,-4-2-6-15,-6 8-2 0,-6 6-12 16,-9 1-108-16,-9 7-43 0,-5-3-153 0,-2-2-154 16,-3-1-592-16,1-4-812 0</inkml:trace>
  <inkml:trace contextRef="#ctx0" brushRef="#br0" timeOffset="97461.62">17432 4088 133 0,'6'-15'633'0,"0"1"-214"16,0 1-37-16,-2-1-118 0,-4 14 17 0,6-23-69 15,-6 23 31-15,2-21-71 0,-2 21 35 0,-1-18-66 16,1 18 22-16,-4-16-61 0,4 16 39 16,-7-13-20-16,7 13-14 0,-9-12-38 0,9 12-40 15,-10-8 34-15,10 8-16 0,0 0-50 0,-19-1 46 16,19 1-50-16,-22 17 41 0,7 0-45 15,-2 8 42-15,-1 5-46 0,0 3 0 0,3 3 7 16,0 2 45-16,3-1-50 0,2 2 46 0,1-2-48 16,4 1 43-16,1-3-47 0,4-6 44 0,1 0-44 15,2-3 47-15,2-1-4 0,2 0-6 0,2-2-2 16,0-4-4-16,3-1-2 0,0-3-2 0,2 0-6 16,-1-5 0-16,1-4 9 0,1-1-2 15,-15-5 0-15,29 1-1 0,-13-4-2 0,4-4-3 16,-1-2 4-16,-2 0-41 0,-2-2 60 0,-3-1-32 15,-3 0 52-15,0 0-36 0,-9 12 40 0,7-21-41 16,-7 21 10-16,-1-20-11 0,1 20 33 0,-6-19-47 16,6 19 36-16,-18-18-17 0,7 9-25 0,-3 5 34 15,-1 0-39-15,-2 1 37 0,0 1-40 0,17 2 39 16,-34 3-49-16,34-3-9 0,-27 3-107 0,27-3 0 16,-17 6-67-16,17-6-5 0,0 0-72 0,0 0-679 15,0 0-660-15</inkml:trace>
  <inkml:trace contextRef="#ctx0" brushRef="#br0" timeOffset="98361.08">17707 4000 329 0,'0'0'604'0,"-17"-12"-127"0,17 12-171 16,-19-10 6-16,19 10-95 0,-18-5-7 0,18 5-88 15,-17-2 2-15,17 2-61 0,0 0 21 0,-21 3-55 16,21-3 30-16,0 0-48 0,-13 7 36 0,13-7-46 16,0 0 38-16,0 0-55 0,0 17 48 0,0-17-39 15,13 11 46-15,-13-11-46 0,25 8 48 0,-9-4-41 16,3-2 60-16,1 0-44 0,1-2 48 0,4-1-50 16,0-2 41-16,0 0-51 0,-1 1 60 15,-1-1-37-15,-1-1 41 0,-5 1-52 16,-17 3 44-16,27-3-45 0,-27 3 60 0,19-2-29 0,-19 2 60 15,0 0-34-15,21-1 42 0,-21 1-11 0,0 0-17 16,0 0-16-16,11 12-51 0,-11-12 33 0,-2 23-44 16,-3-3 33-16,-1 3-45 0,-2 2 38 0,2 0-40 15,-1 6 34-15,2-2-41 0,-1 3 40 16,2-6-7-16,2 2-5 0,0 0-2 0,1-1-6 16,0 0-16-16,1-1-24 0,0-3-42 15,0-2-39-15,-1-5-41 0,1-16-43 0,-1 26-41 16,1-26-102-16,-1 17-183 0,1-17-304 0,0 0-402 0</inkml:trace>
  <inkml:trace contextRef="#ctx0" brushRef="#br0" timeOffset="99073.06">17700 4348 575 0,'0'0'582'0,"-18"-6"-201"0,18 6-64 0,0 0-98 15,0 0 0-15,0 0-68 0,0 0 24 0,10-10-63 16,-10 10 43-16,25-9-66 0,-6 2 34 0,3-2-65 15,6-2 32-15,4-1-60 0,1-1 38 0,3-1-65 16,0-1 50-16,2-1-56 0,0-1 37 16,-1 0-82-16,-3 2 30 0,-3 1-43 15,-3 1 48-15,-9 4-46 0,0 0 67 0,-7 3-42 16,-12 6 40-16,16-9-44 0,-16 9 51 0,0 0-62 16,0 0 83-16,0 0-40 0,0 0 59 0,0 0-25 15,0 0 61-15,0 0-46 0,0 0 46 0,-20-2-54 16,20 2 45-16,0 0-51 0,0 0 48 0,-15 2-46 15,15-2 46-15,0 0-51 0,0 0 43 0,0 0-46 16,0 0 42-16,-17 3-47 0,17-3 35 0,0 0-50 16,0 0 42-16,0 0-36 0,0 0 44 0,0 0-42 15,0 0 37-15,0 0-25 0,0 0 32 0,-15 3-31 16,15-3 36-16,0 0-37 0,0 0 31 0,0 0-35 16,0 0 26-16,0 0-38 0,0 0 32 15,0 0-39-15,0 0 29 0,0 0-33 0,0 0 27 16,0 0-28-16,0 0 15 0,0 0-20 0,0 0 36 15,0 0-39-15,0 0 32 0,0 0-33 0,0 0 28 16,0 0-27-16,0 0 28 0,0 0-29 0,0 0 28 16,0 0-26-16,0 0 26 0,0 0-24 15,0 0 17-15,0 0-18 0,0 0 26 0,0 0-29 16,0 0 31-16,0 0-23 0,0 0 25 0,0 0-22 16,0 0 25-16,3 17-28 0,-3-17 23 0,4 20-24 15,-4-20 23-15,7 26-23 0,-1-11 20 16,-1 0-17-16,2-2 10 0,0 0-15 0,0 0 13 15,2-1-15-15,0-1 25 0,-1 0-22 0,0-1 21 16,-8-10-21-16,17 14 22 0,-17-14-23 0,13 10 23 16,-13-10-3-16,16 7 0 0,-16-7-8 0,16 4 1 15,-16-4 6-15,0 0 1 0,24 0-5 0,-24 0 6 16,21-10 12-16,-21 10 7 0,20-15 2 0,-8 2 2 16,-1-1 3-16,-2-2-2 0,1-2-1 0,-3-2-5 15,-1-4-5-15,-2-1-4 0,0 0-7 0,0 0 31 16,-2 2-36-16,-2 3 30 0,-2 1-27 0,-3 1 21 15,0 0-23-15,-2 2 16 0,-4 2-31 0,-3 1 19 16,0 4-29-16,-3 4 30 0,0 2-28 16,-2 3 1-16,-1 2 1 0,0 3-1 15,1 1-11-15,3 2-25 0,1 4-36 0,7 0-26 16,3 1-79-16,5-13-23 0,1 24-131 0,7-12-45 16,3-3-732-16,7-1-868 0</inkml:trace>
  <inkml:trace contextRef="#ctx0" brushRef="#br0" timeOffset="100357.32">18770 4276 747 0,'0'0'508'15,"-8"-19"-62"-15,8 19-135 0,-9-16 4 0,9 16-108 16,-9-15 8-16,9 15-88 0,-10-13 26 0,10 13-56 16,-8-10 28-16,8 10-67 0,0 0 30 15,-9-11-70-15,9 11 47 0,0 0-60 0,0 0 42 0,0 0-56 16,-10-10 47-16,10 10-51 0,0 0 46 16,0 0-54-16,0 0 52 0,0 0-48 0,0 0 44 15,5 19-45-15,-5-19 35 0,0 0-40 0,6 18 53 16,-6-18-48-16,4 15 49 0,-4-15-51 0,4 15 52 15,-4-15-53-15,5 14 52 0,-5-14-56 0,0 0 55 16,5 18-49-16,-5-18 49 0,0 0-58 0,6 15 50 16,-6-15-40-16,0 0 46 15,0 0-49-15,4 14 50 0,-4-14-48 0,0 0 49 0,0 0-55 16,0 0 58-16,0 0-50 0,5 16 47 16,-5-16-48-16,0 0 48 0,0 0-56 0,0 0 52 15,0 0-47-15,0 0 50 0,0 0-51 0,0 0 49 16,0 0-48-16,4 12 33 0,-4-12-38 0,0 0 56 15,0 0-49-15,0 0 45 0,0 0-48 0,0 0 47 16,0 0-53-16,0 0 56 0,0 0-47 0,0 0 52 16,0 0-49-16,0 0 50 0,5 16-51 0,-5-16 49 15,0 0-53-15,0 0 48 0,6 16-53 0,-6-16 56 16,0 0-51-16,7 15 55 0,-7-15-61 0,0 0 51 16,6 15-45-16,-6-15 46 0,0 0-46 0,7 11 47 15,-7-11-49-15,0 0 50 0,0 0-49 16,6 13 45-16,-6-13-51 0,0 0 55 0,0 0-45 15,0 0 42-15,0 0-49 0,5 12 51 0,-5-12-55 16,0 0 56-16,0 0-52 0,0 0 51 16,0 0-50-16,0 0 47 0,0 0-45 0,0 0 50 15,0 0-53-15,7 12 51 0,-7-12-33 0,0 0 68 16,0 0-41-16,0 0 58 0,0 0-41 0,0 0 47 16,0 0-49-16,0 0 34 0,0 0-53 0,0 0 23 15,0 0-34-15,-1-16 36 0,1 16-47 0,-2-19 36 16,2 19-40-16,-2-31 42 0,2 12-50 0,0-6 45 15,2-2-48-15,1-2 27 0,-1 0-23 0,1-6 30 16,1 2-30-16,1 0 40 0,0-1-45 16,1 1 44-16,1 2-4 0,-1 6-7 0,-1 3 1 15,1 1-1-15,-1 2-10 0,1 5 3 0,-1 1 0 16,-5 13-6-16,11-21-2 0,-11 21-9 0,11-15 0 16,-11 15 10-16,15-8-2 0,-15 8-1 0,0 0 2 15,22 0-4-15,-22 0 2 0,13 13-35 0,-13-13 49 16,9 19-43-16,-9-19 48 0,3 28-41 15,-4-11 37-15,-2 1-37 0,-2 1 50 0,-2 1-47 16,0-1 5-16,-3-1 8 0,0-1 41 0,1-1-47 16,-3-1 48-16,3-3-47 0,0-2 46 0,9-10-46 15,-15 16 43-15,15-16-47 0,-10 12 37 0,10-12-37 16,0 0 42-16,-9 11-50 0,9-11 48 0,0 0-47 16,0 0 45-16,0 0-44 0,13 8 41 15,-13-8-70-15,19 2 41 0,-19-2-57 0,23 5 51 16,-7-1-53-16,-1 0 10 0,1 1 14 0,-3 2 5 15,2-1 9-15,-4 2 5 0,1 1 7 0,-12-9 1 16,14 14 4-16,-14-14 9 0,8 19 50 0,-8-19-51 16,-2 19 48-16,2-19-53 0,-11 24 52 0,0-9-59 15,-1-2 62-15,-2 0-51 0,-2-3 45 0,1 0-48 16,0-3 46-16,2-1-52 0,13-6 22 0,-21 7-98 16,21-7-15-16,0 0-63 0,-15-9-3 15,15 9-11-15,2-21-18 0,4 2-80 16,3-3-81-16,5-5-271 0,1-2-169 0</inkml:trace>
  <inkml:trace contextRef="#ctx0" brushRef="#br0" timeOffset="100529.65">19061 4046 937 0,'9'-11'509'0,"-9"11"-128"16,14-17 35-16,-14 17-88 0,7-9-17 0,-7 9-67 15,0 0 18-15,0 0-66 0,7-15 9 0,-7 15-45 16,0 0-24-16,0 0-16 0,0 0-22 0,0 0-49 16,0 0 22-16,0 0-39 0,0 0 18 0,0 0-35 15,2 25 23-15,-2-25-34 0,2 31 29 0,0-14-35 16,0 6 25-16,3 0-21 0,0-2-8 0,-1 2-47 15,2 0 43-15,-2 2-34 0,1 0 11 0,-2-1-130 16,1-2-36-16,-1-5-109 16,-3-17-149-16,5 23-512 0,-5-23-661 0</inkml:trace>
  <inkml:trace contextRef="#ctx0" brushRef="#br0" timeOffset="101406">19455 4157 627 0,'0'0'541'0,"-6"-15"-55"0,6 15-143 0,-9-13 38 0,9 13-94 16,-9-12-7-16,9 12-77 0,-10-8 20 0,10 8-86 15,0 0 7-15,-14-10-69 0,14 10 33 16,0 0-67-16,0 0 36 0,-18 7-57 0,18-7 38 15,-13 22-54-15,8-8 38 0,0 1-43 0,1 1-3 16,1 2 45-16,1 0-51 0,0-1 44 0,2-17-48 16,3 31 45-16,-3-31-54 0,4 27 44 0,-4-27-39 15,4 22 53-15,-4-22-57 0,6 18 51 0,-6-18-51 16,6 14 48-16,-6-14-43 0,0 0 47 16,11 14-46-16,-11-14 49 0,0 0-45 0,13 7 50 15,-13-7-58-15,0 0 51 0,22 0-53 16,-22 0 51-16,25-6-47 0,-10 2 40 0,3 0-44 15,2 0 45-15,1-1-53 0,1 1 33 0,-1 0-91 16,1 2 10-16,-4-3-94 0,0 3 3 0,0 0-79 16,-2-2-99-16,-16 4-566 0,30-6-558 0</inkml:trace>
  <inkml:trace contextRef="#ctx0" brushRef="#br0" timeOffset="101675.02">19796 4134 844 0,'0'0'575'0,"-8"-17"-88"16,8 17-133-16,-9-14-11 0,9 14-137 0,-8-11 12 15,8 11-74-15,0 0 23 0,-9-12-78 0,9 12 27 16,0 0-79-16,0 0 49 0,0 0-61 16,0 0 44-16,0 0-48 0,-14 8 38 0,14-8-37 15,0 22 59-15,0-22-54 0,3 31-5 0,-1-15 37 16,0 1-51-16,1 1 52 0,1 3 0 16,-1 0 49-16,0-5-40 0,0 0 11 0,0 0-23 15,-3-16-10-15,6 24 0 0,-6-24-11 0,8 21-14 16,-8-21 22-16,5 15-31 0,-5-15-3 0,8 11 1 15,-8-11-2-15,0 0-1 0,19 8 0 0,-19-8-9 16,18-1-14-16,-18 1 11 0,29-7-57 0,-13 0 8 16,1-3-98-16,2 2-6 0,-2-3-91 0,0-2-3 15,-1 1-87-15,-3-1-663 0,0 1-722 0</inkml:trace>
  <inkml:trace contextRef="#ctx0" brushRef="#br0" timeOffset="101849.19">20137 4005 955 0,'0'0'684'0,"0"0"-109"16,-9-14-127-16,9 14-121 0,0 0-66 0,0 0-101 16,-11-10 16-16,11 10-58 0,0 0 0 0,0 0-66 15,-10 11 28-15,10-11-54 0,-5 18 38 0,5-18-53 16,-2 32 45-16,2-12-57 0,1 4 41 0,2 0-54 16,1 1-11-16,1-1-115 0,2-4-20 0,1 3-105 15,0-6-195-15,0 0-442 0,0 0-536 16</inkml:trace>
  <inkml:trace contextRef="#ctx0" brushRef="#br0" timeOffset="107077.08">13685 1283 454 0,'0'0'486'0,"0"0"-127"0,-4-16-50 0,4 16-59 16,0 0-6-16,-5-18-13 0,5 18-3 0,0 0-23 16,-8-15-22-16,8 15-25 0,0 0-31 0,0 0-32 15,-7-13-20-15,7 13-17 0,0 0-14 0,0 0-12 16,0 0-6-16,0 0-5 0,-11 7-11 0,11-7 8 15,-5 27-10-15,1-6 7 0,0 1-8 0,1 1 1 16,-1 4 0-16,1-2-4 0,1 2 6 16,0-1-8-16,2-2 5 0,0-1-9 0,0-2 7 0,1-2-6 15,0-2 7-15,-1-1-12 0,0-16 8 0,5 25-4 16,-5-25 6-16,2 19-8 0,-2-19 9 16,0 0-8-16,2 20 11 0,-2-20-1 0,0 0 31 15,0 0 3-15,0 0 3 0,0 0-11 0,0 0 28 16,0 0-37-16,0 0 13 0,0 0-17 0,-7-22 30 15,7 22-20-15,-2-27-5 0,2 27-1 0,-3-31-5 16,3 31-3-16,0-29-2 0,0 29-5 16,3-27-1-16,-3 27 11 0,5-23-20 0,-5 23 18 15,7-19-31-15,-7 19 2 0,10-12-16 0,-10 12 13 16,17-6-10-16,-17 6 17 0,17 5-6 0,-3 2-1 16,1 3 3-16,1 4 14 0,-2 0-13 0,1 3 14 15,-1 3-12-15,2-2 11 0,-5 1-11 16,2-2 11-16,-1-1-13 0,-1 0 11 0,-3-5-9 15,0 0 14-15,-8-11-10 0,11 14 9 0,-11-14-8 16,8 11 16-16,-8-11-10 0,0 0 15 0,0 0-17 16,0 0 13-16,0 0-13 0,0 0 11 0,12-8-13 15,-12 8 15-15,0-19-9 0,0 19 25 0,-4-27-6 16,4 10-5-16,-3 0-4 0,2-2 0 0,1 0-4 16,0 1 13-16,0 18-19 0,0-28 12 0,0 28-16 15,0-22 16-15,0 22-26 0,1-17 11 0,-1 17-19 16,0 0 14-16,11-15-12 0,-11 15 15 0,0 0-14 15,18 0 14-15,-18 0-8 0,23 13 1 16,-9-1 15-16,1 1-14 0,-2 4 21 16,3-2-21-16,-3 3 14 0,1 0-19 0,-1 0 10 15,-1 1-41-15,-1-3-46 0,0 0-65 0,-1-1-69 16,-2-1-2-16,-1-3-36 0,-7-11 13 0,12 15-136 16,-12-15-384-16,12 8-293 0</inkml:trace>
  <inkml:trace contextRef="#ctx0" brushRef="#br0" timeOffset="107362.83">14227 1502 603 0,'9'-19'427'0,"0"0"-80"0,-2 0-73 0,1 1-23 16,-3 2-18-16,1 0 11 0,0 3 3 15,-6 13-21-15,7-23 17 0,-7 23-28 0,4-18 12 16,-4 18-38-16,0 0 16 0,2-20-48 0,-2 20 0 16,0 0-56-16,0 0 6 0,-5-16-47 15,5 16 16-15,0 0-46 0,0 0 18 0,-24 0-33 16,24 0 26-16,-21 11-32 0,8-4-8 0,2 1 3 15,1 1-5-15,2 2-1 0,-1 1 3 0,5 2-1 16,-1 1-2-16,5-15 1 0,-1 28-1 0,3-10 0 16,4 2 23-16,2 1-29 0,3 0 24 0,1-1-22 15,-1 4 16-15,2-5-28 0,-1 0 26 0,-1-2-33 16,-2 0 19-16,-4-3-21 0,2 1 21 0,-3-1-33 16,-4-14-15-16,-2 29-66 0,-5-11-45 0,-5-1-71 15,-3 0-75-15,-5 1-3 0,-5-3-226 16,5-3-316-16,0-2-450 0</inkml:trace>
  <inkml:trace contextRef="#ctx0" brushRef="#br0" timeOffset="108086.38">13806 2483 535 0,'0'0'607'0,"-4"-20"-115"0,4 20-137 0,-4-17-41 16,4 17-85-16,0 0-63 0,-5-17-43 0,5 17-28 15,0 0-22-15,0 0-15 0,0 0-5 0,0 0-7 16,0 0-7-16,0 0-10 0,0 21-9 0,3-4-1 16,1 5-3-16,3 2-1 15,2 7-3-15,0-1-3 0,2 2 0 0,-1 0-23 16,1-1-50-16,-3-4 12 0,2-4-69 0,-4-3 0 16,1 0-62-16,-3-8-200 0,-4-12-318 0,9 21-228 15</inkml:trace>
  <inkml:trace contextRef="#ctx0" brushRef="#br0" timeOffset="108299.11">13722 2517 393 0,'0'0'581'0,"0"0"-168"0,-8-15-106 0,8 15-55 0,0 0-25 15,8-14-34-15,-8 14-16 0,22-17-44 16,-4 9-23-16,5-3-24 0,6 1-17 15,1 0-12-15,1 1-14 0,0 0-12 16,-7 5 21-16,3 1-41 0,-2 0 23 0,-5 4-78 0,-4 1-6 16,0 2-55-16,-3 4-18 0,-13-8-71 0,14 16-595 15,-14-16-329-15</inkml:trace>
  <inkml:trace contextRef="#ctx0" brushRef="#br0" timeOffset="108769.66">13754 2671 469 0,'-25'6'605'0,"25"-6"-199"0,0 0-120 0,-21 4-64 16,21-4-42-16,0 0-38 0,0 0-25 0,0 0-25 16,0 0-21-16,0 0-14 0,0 0-22 0,27 1 2 15,-6-4-7-15,3 0-14 0,5-2-5 0,2 1 12 16,4 0-10-16,1-2-2 0,-3 0-1 16,-1 0-32-16,-5 0 22 0,2 1-55 0,-5-1-22 15,-1 1 26-15,0 1 4 0,-6-2 8 0,-1 2 11 16,-16 4 7-16,21-7 8 0,-21 7 9 0,12-7 16 15,-12 7 9-15,0 0 3 0,0 0 16 16,0 0 43-16,0 0-38 0,0 0 19 0,-4-15-1 0,4 15 21 16,0 0-7-16,-22-3 2 0,22 3-13 15,-18 2-10-15,18-2-13 0,-21 5-9 0,21-5-8 16,-25 11-6-16,12-3-5 0,-1 5-3 0,2 0-4 16,-1 2-3-16,3 0 3 0,3-1 0 0,3 1 1 15,0-1-6-15,4-14-6 0,0 25 15 0,0-25-15 16,8 21 22-16,-8-21-28 0,13 16 23 0,-13-16-28 15,23 9 24-15,-23-9-36 0,23 1 33 0,-23-1-22 16,29-4 25-16,-14 0-18 0,-1-2 20 0,-14 6-22 16,20-9 17-16,-20 9-18 0,16-12 7 0,-16 12 3 15,13-9 4-15,-13 9 1 0,0 0 1 16,12-11-1-16,-12 11-5 0,0 0 1 16,0 0-6-16,0 0 0 0,11-8 5 0,-11 8-5 15,0 0-2-15,0 0 1 0,0 0 5 0,10 9-1 16,-10-9-6-16,0 0 7 0,10 13-59 0,-10-13 11 15,7 11-63-15,-7-11 13 0,11 10-48 0,-11-10-9 16,0 0-122-16,16 8-439 0,-16-8-243 0</inkml:trace>
  <inkml:trace contextRef="#ctx0" brushRef="#br0" timeOffset="108993.38">14414 2588 613 0,'0'0'517'0,"0"-19"-140"0,0 19-18 0,-5-15-67 16,5 15-23-16,0 0-40 0,-9-16-30 0,9 16-51 15,0 0-14-15,-16-8-41 16,16 8-4-16,0 0-35 0,-19 2-11 0,19-2-8 16,-16 10-11-16,16-10-2 0,-15 16 0 0,7-5-6 15,3 1-2-15,5-12-4 0,-6 23-3 0,6-23 0 16,-2 26 12-16,2-26-17 0,4 24 13 16,-4-24-21-16,11 23 16 0,-2-12-43 0,-9-11-4 0,16 14-52 15,-16-14 11-15,23 10-66 0,-23-10 17 0,21 2-54 16,-21-2-90-16,20-1-149 0,-20 1-232 0,19-3-183 15</inkml:trace>
  <inkml:trace contextRef="#ctx0" brushRef="#br0" timeOffset="110358.16">14470 2626 411 0,'0'0'470'15,"0"0"-137"-15,0 0-72 0,0 0-70 0,0 0-40 16,0 0-18-16,0 0-31 0,0 0-8 16,0 0 1-16,0 0-16 0,6 15-13 0,-6-15 8 0,0 0 40 15,0 0-69-15,19 1-3 0,-19-1 0 16,15-4-5-16,-15 4 4 0,16-5 4 0,-16 5 10 15,18-7 12-15,-18 7 15 0,15-7 16 0,-15 7 13 16,13-9 5-16,-13 9-3 0,0 0 2 0,15-9-9 16,-15 9-10-16,0 0-10 0,9-12-11 15,-9 12-13-15,0 0-8 0,0 0-12 0,0 0 6 16,0 0-8-16,-3-18-14 0,3 18-7 0,0 0-6 16,0 0-3-16,0 0-4 0,-21 0-2 0,21 0-3 15,-16 12-1-15,6-1-2 0,1 0 0 16,-2 4 0-16,4-2-1 0,2 2-3 0,1 0-5 15,0-1-29-15,4-14 4 0,1 26-9 0,-1-26-6 16,5 25-15-16,-5-25 8 0,12 20-15 0,-12-20 25 16,13 15-9-16,-13-15 25 0,22 10-9 0,-22-10 23 15,20 3-12-15,-20-3 3 0,30-6 4 0,-10-1 6 16,-1-2 3-16,-2-1 7 0,3-3 1 0,-3-1-2 16,2-5 2-16,0-1 1 0,-6 2 4 0,2-5 2 15,-6 2 2-15,-2-3 5 0,1 1 20 0,-3 0 13 16,2 2 4-16,-4 0 9 0,-1 3 5 0,-2 1 0 15,0 17 6-15,2-28 0 0,-2 28 6 0,-2-22-8 16,2 22-9-16,-2-18-8 16,2 18-7-16,0 0-10 0,-2-19-6 0,2 19-8 15,0 0-6-15,0 0 2 0,-5-13-10 0,5 13 2 16,0 0 0-16,0 0 2 0,-7 22-2 0,7-22 0 16,-3 30 32-16,3-12-37 0,-1 1-1 0,2 0 0 15,-1 0 2-15,1 2-1 0,1-3 0 0,0-1 16 16,0 0-15-16,-2-17-4 0,4 25 0 0,-4-25 1 15,4 19 1-15,-4-19 6 0,0 0-2 0,2 20-3 16,-2-20 1-16,0 0 2 0,0 0-3 0,6 15 0 16,-6-15 1-16,0 0-1 0,0 0 4 0,11-6-2 15,-11 6-3-15,10-11-1 0,-10 11 1 0,13-12-1 16,-13 12 2-16,14-12-2 0,-14 12-3 16,13-11 0-16,-13 11-3 0,11-5-2 0,-11 5-4 0,0 0 2 15,20-3 3-15,-20 3 29 0,0 0-32 16,19 4-1-16,-19-4 2 0,11 7 2 0,-11-7 3 15,9 10 5-15,-9-10-1 0,0 0-2 0,6 14 4 16,-6-14 1-16,0 0 9 0,-5 19-9 16,5-19-1-16,-14 18 6 0,2-9 0 0,-3 1-4 15,-2 2 0-15,-2-2 0 0,-3-2 0 0,0 2-11 16,5-4-18-16,0-2-26 0,17-4-51 16,-22 6-74-16,22-6-50 0,0 0 38 0,-14-5-18 0,14 5 15 15,0 0-2-15,14-22-22 0,-3 9-65 0,2-1 0 16,2 0 21-16,0-1 62 0,1 2 14 15,1 1 147-15,0 2 212 0,-2 0-17 0,-1 2-29 16,-14 8-9-16,19-11-11 0,-19 11 24 0,14-6 7 16,-14 6 35-16,0 0 3 0,14-5-17 0,-14 5-8 15,0 0-8-15,0 0 4 0,0 0-14 0,0 0-20 16,0 0-19-16,0 0-18 0,0 0-15 0,16 5-14 16,-16-5-7-16,0 0-9 0,0 0-3 0,2 16-6 15,-2-16-5-15,0 0-1 0,7 15-2 0,-7-15-4 16,8 10 1-16,-8-10 0 0,14 6 1 15,-14-6 2-15,0 0 3 0,25 1 5 0,-25-1 4 16,21-5-4-16,-21 5 1 0,22-9 1 0,-22 9 16 16,18-12 23-16,-18 12 42 0,15-12-47 15,-15 12 1-15,8-13-17 0,-8 13-2 0,0 0-17 16,0-20 1-16,0 20-10 0,-8-13 3 0,8 13-6 16,-16-11-12-16,16 11-6 0,-22-8-3 0,22 8-20 15,-20-6-25-15,20 6-45 0,0 0-34 0,-18-2 2 16,18 2-15-16,0 0-3 0,0 0 17 0,0 0 8 15,0 0 25-15,0 0 10 0,17 0 16 0,-17 0 14 16,21 1 12-16,-21-1 9 0,25 0 8 0,-25 0 34 16,24 1-37-16,-24-1 52 0,20 4-39 0,-20-4 42 15,18 3-28-15,-18-3 53 0,14 5-15 0,-14-5 11 16,13 6-2-16,-13-6-3 0,11 7-2 16,-11-7-1-16,0 0-7 0,11 14-10 15,-11-14-3-15,0 0-3 0,11 13 2 0,-11-13-3 16,10 9 1-16,-10-9 4 0,12 6 4 0,-12-6 8 15,16 4 18-15,-16-4 22 0,19-1 15 0,-19 1 4 16,21-4 7-16,-21 4 3 0,20-9 9 0,-20 9-1 16,18-11-4-16,-18 11-9 0,16-15-12 0,-16 15-11 15,9-19-3-15,-9 19-25 0,3-16 6 0,-3 16-25 16,-3-17 8-16,3 17-33 0,-10-17-38 0,10 17-61 16,-24-13-66-16,24 13-18 0,-32-4-48 0,32 4 44 15,-29 0-40-15,29 0-11 0,-24 3-47 16,24-3-191-16,0 0-255 0,0 0-260 0</inkml:trace>
  <inkml:trace contextRef="#ctx0" brushRef="#br0" timeOffset="110569.17">15437 2330 352 0,'0'0'690'0,"18"-11"-120"0,-18 11-120 0,11-12-32 16,-11 12-86-16,0 0-47 0,9-12-43 0,-9 12-37 16,0 0-33-16,0 0-31 0,0 0-18 0,8-11-29 15,-8 11-14-15,0 0-17 0,0 0-7 16,0 0-13-16,0 0-4 0,-4 20-10 0,4-20-1 15,-8 29-6-15,4-9 3 0,0 2-6 0,-1-1-9 16,4 3-6-16,-1 0 14 0,2-1-36 16,0-3-38-16,2-1-53 0,-1 0-40 0,3-2-47 15,0-1-28-15,0-3-6 0,-4-13 6 0,10 21-4 16,-10-21-82-16,9 10-100 0,-9-10-284 0,0 0-222 16</inkml:trace>
  <inkml:trace contextRef="#ctx0" brushRef="#br0" timeOffset="110831.11">15559 2556 702 0,'0'0'378'0,"11"-18"-59"0,-11 18-84 0,11-19-32 15,-11 19-25-15,7-16 15 0,-7 16-67 0,8-12-7 16,-8 12 2-16,0 0-19 0,8-14-7 0,-8 14-12 16,0 0-16-16,0 0-15 0,0 0-11 0,0 0-4 15,0 0-1-15,0 0-6 0,0 0-9 0,0 0-10 16,-6 17 2-16,-2-7 2 0,0 3-2 16,-2 0-2-16,-1-1 0 0,1 1-2 0,0-1 11 15,0-2 24-15,1 0 18 0,9-10 22 16,-14 15 10-16,14-15 3 0,-12 12-3 0,12-12-2 15,0 0-12-15,-11 13-11 0,11-13-12 0,0 0-11 16,0 0-9-16,-11 11-7 0,11-11-7 0,0 0-3 16,0 0 4-16,0 0-3 0,13 12-2 0,-13-12-3 15,28 7-4-15,-8-3 2 0,2 1-8 0,1 0-48 16,1 1-76-16,1 5 13 0,1 3-8 0,-3 4-136 16,-7-5-264-16,0-1-403 0,-1-2-564 0</inkml:trace>
  <inkml:trace contextRef="#ctx0" brushRef="#br0" timeOffset="111533.09">15937 2625 667 0,'0'0'493'0,"-14"-8"-88"15,14 8-84-15,-14-6-44 0,14 6-52 0,0 0-41 16,-15-8-55-16,15 8-26 0,0 0-17 0,0 0-16 16,-14-7-14-16,14 7-17 0,0 0-14 0,0 0-3 15,0 0 10-15,0 0 9 0,11-8-3 0,-11 8-3 16,30-6-7-16,-6 1 16 0,1 2-29 0,2-1 14 15,1 1-22-15,3 0-4 0,-2 0 0 0,0 1-11 16,-3 0-69-16,-1 0-53 0,-5 1-11 16,-20 1-21-16,28 0-91 0,-28 0-524 0,0 0-306 15</inkml:trace>
  <inkml:trace contextRef="#ctx0" brushRef="#br0" timeOffset="111868.09">16024 2632 606 0,'-22'5'531'16,"4"-1"-175"-16,4 0-102 0,14-4-12 0,-21 5-100 15,21-5-21-15,0 0 21 0,0 0-71 0,0 0 31 16,0 0-69-16,13 6 34 0,5-9-53 0,7-2 27 16,6-2-41-16,2-2 29 0,1-2-69 0,0 1-23 15,-1-2 21-15,-2 1-9 0,-2-1 8 16,-4-1 11-16,-5 2 8 0,-3 1 21 0,-1-1 8 16,-6 0 20-16,-2 0-6 0,-8 11 56 0,9-21-54 15,-9 21 51-15,0-19-28 0,0 19 35 0,-6-23-20 16,6 23 35-16,-11-19-33 0,11 19 18 0,-16-19-20 15,16 19 10-15,-12-12-36 0,12 12 12 0,-9-9-38 16,9 9 18-16,0 0-22 0,0 0 21 0,0 0-23 16,0 0 18-16,0 0-27 0,0 0 3 0,17 19 6 15,-5-5 0-15,1 2 0 0,1 0-1 16,0 7 2-16,0 0 0 0,-2 2-2 16,-4-3 2-16,-2 2 2 0,-3-1 4 0,-3 2-1 0,-5 2-3 15,-4 2 14-15,-6 0-17 0,-1 1-47 16,-3-4-78-16,-1-2-57 0,-5-4-275 0,4-2-320 15,2-6-304-15</inkml:trace>
  <inkml:trace contextRef="#ctx0" brushRef="#br0" timeOffset="112313.56">16620 2048 114 0,'0'0'647'0,"-16"-15"-178"15,16 15-112-15,-11-12-82 0,11 12-59 16,0 0-49-16,-13-9-48 0,13 9-16 0,0 0-26 15,0 0-2-15,-7 11-25 0,7-11 0 0,1 28-4 16,3-8-5-16,0 3-6 0,3 2 30 0,1 4-40 16,1 2 23-16,1 0-37 0,0 0 29 0,0-1-57 15,-1 2 10-15,1-1-45 0,-1-2-29 0,-4-5-121 16,-2-2-591-16,0-1-339 0</inkml:trace>
  <inkml:trace contextRef="#ctx0" brushRef="#br0" timeOffset="112605.56">16775 2439 741 0,'0'0'616'0,"0"0"-122"0,-7-16-98 0,7 16-38 16,0 0-87-16,-6-13-21 0,6 13-29 0,0 0-23 16,0 0-28-16,0 0-34 0,-8-12-27 0,8 12-24 15,0 0-19-15,0 0-16 0,0 0 4 0,0 0-26 16,0 0-13-16,0 0 3 0,0 0-1 0,0 0-1 15,10-12 34-15,-10 12-44 0,0 0 2 0,0 0-2 16,0 0 6-16,19-2 11 0,-19 2 40 0,0 0 0 16,0 0 8-16,0 0-34 0,0 0 15 0,0 0-29 15,0 0 0-15,0 0-21 0,0 0 14 16,-10-11-21-16,10 11 15 0,0 0-20 0,-19 1-2 16,19-1-45-16,0 0-46 0,-17 5-53 0,17-5-59 15,0 0-57-15,-7 12 24 0,7-12-80 0,0 0-233 16,0 0-268-16,10 10-403 0</inkml:trace>
  <inkml:trace contextRef="#ctx0" brushRef="#br0" timeOffset="113454.53">16935 2002 641 0,'4'-16'477'0,"-4"16"-100"0,0 0-75 0,0 0-49 16,0 0-47-16,0 0-44 0,0 0-33 15,0 0-32-15,0 0-27 0,0 0-18 0,0 0-6 16,-8 15-25-16,3 0 17 0,-3 4-3 0,0 1-11 16,2 1 22-16,-1-1-40 0,-1 3 39 15,3-3-40-15,-1 1 29 0,1-1-36 0,2-4 32 0,0 1-37 16,3-17 33-16,-5 25-42 0,5-25 38 0,-4 20-34 16,4-20 33-16,0 0-27 0,-1 22 33 0,1-22-21 15,0 0 42-15,0 0 10 0,0 20 39 16,0-20 8-16,0 0 24 0,0 0 1 0,0 0-5 15,0 0-13-15,16 6-19 0,-16-6-17 0,18-6-12 16,-4 0-12-16,1 0-5 0,4-1-16 0,2-1-6 16,-1 2-4-16,2-1-3 0,1 0-18 0,-1 0 0 15,0 3-16-15,0 0-43 0,-4-1-45 0,-1 1-44 16,0 2-70-16,-2-2-28 0,1 1 9 0,-16 3-16 16,23-7-103-16,-23 7-458 0,21-9-375 0</inkml:trace>
  <inkml:trace contextRef="#ctx0" brushRef="#br0" timeOffset="113654.33">17215 2035 457 0,'-11'-14'472'0,"2"3"-89"16,0-1-98-16,9 12-20 0,-12-16-41 0,12 16 0 15,-13-13-29-15,13 13-38 0,-10-9-35 16,10 9-27-16,0 0-21 0,0 0-19 0,-14-8-13 16,14 8-1-16,0 0 1 0,-9 22-4 0,7-6 2 15,0 4-8-15,1 3 3 0,1 2-11 0,0 0-4 16,0 1 14-16,2 3-17 0,0 6 14 0,-1 4-22 15,-1 1 16-15,-1 0-30 0,1-2-61 0,1-2-80 16,1-7-70-16,-3-4-259 0,3-3-279 0,0-5-276 16</inkml:trace>
  <inkml:trace contextRef="#ctx0" brushRef="#br0" timeOffset="114076.16">17417 1827 235 0,'0'-25'689'0,"0"25"-187"16,-3-19-125-16,3 19-58 0,-3-16-45 0,3 16-44 15,0 0-52-15,-5-16-35 0,5 16-28 16,0 0-22-16,0 0-17 0,0 0-13 0,0 0-6 15,-15 10 7-15,10 6-9 0,-1 6-10 0,1 4-14 16,1 1 4-16,2 6-15 0,0-4 6 0,2 2-10 16,0-1-4-16,2-3-4 0,-1 2 8 15,3-3-17-15,0-3-3 0,1-1-20 16,0-4-62-16,-2-4-34 0,-3-14-57 0,8 21-13 0,-8-21-85 16,0 0-553-16,7 14-400 0</inkml:trace>
  <inkml:trace contextRef="#ctx0" brushRef="#br0" timeOffset="114576.7">17226 1785 531 0,'0'0'381'16,"0"0"-91"-16,9-9-54 0,-9 9-43 0,0 0-14 16,28 4 11-16,-13 1-31 0,5 2 17 0,-1 0-23 15,1 2-20-15,1 0-14 0,-1 1 44 16,1 2-13-16,0 0-34 0,-3 0-12 0,1-2-26 15,-1 1-6-15,0-1-18 0,-2-2-4 0,-4 0-16 16,-12-8 4-16,22 10-15 0,-22-10 2 0,16 7-12 16,-16-7 5-16,13 7-9 0,-13-7 6 0,0 0-8 15,13 10 14-15,-13-10-9 0,0 0 8 0,9 14-5 16,-9-14 8-16,3 23-11 0,-3-23 10 16,0 27-17-16,0-27 0 0,-3 30 0 0,0-14-2 0,3-16 1 15,-4 26-2-15,4-26 1 0,-2 21-1 16,2-21 2-16,0 0 8 0,-4 20 25 0,4-20 30 0,0 0 35 15,0 0 18-15,-4 17-9 0,4-17-19 16,0 0-17-16,0 0-14 0,0 0-11 16,0 0-15-16,-15-11-4 0,15 11 3 0,-6-17 1 15,6 17-13-15,-5-22-2 0,5 22 25 0,-2-28-43 16,4 12 25-16,0-1-33 0,3 1 28 0,1-1-35 16,3 0 27-16,-1 2-32 0,1 4 24 0,3-1-32 15,1 2 21-15,-1 2-22 0,-12 8 13 0,21-9-26 16,-21 9 25-16,22-5-24 0,-22 5 23 0,19 1-21 15,-19-1 22-15,17 6-19 0,-17-6 27 0,13 13-18 16,-13-13 28-16,11 18-20 0,-11-18 5 16,5 21 2-16,-5-21 10 0,1 22-7 0,-1-22 2 15,0 20-2-15,0-20-8 0,-2 20-33 0,2-20-49 16,-3 18-86-16,3-18-76 0,0 0-18 0,-5 16-36 16,5-16-192-16,0 0-322 0,0 0-398 0</inkml:trace>
  <inkml:trace contextRef="#ctx0" brushRef="#br0" timeOffset="115001.12">17736 1732 716 0,'0'0'476'15,"-3"-21"-87"-15,3 21-79 0,-3-17-35 0,3 17-30 16,0 0-28-16,-7-18-41 0,7 18-38 16,0 0-20-16,0 0-36 0,-4-16-14 0,4 16-22 0,0 0-6 15,0 0 4-15,0 0-17 0,0 0-10 16,0 0 1-16,16 5-11 0,-16-5 6 0,23 12-9 15,-12-4 8-15,0-1-11 0,0 0 3 0,-11-7-8 16,19 12 7-16,-19-12-6 0,15 9 5 0,-15-9-4 16,12 7 6-16,-12-7-5 0,0 0 7 0,13 10-8 15,-13-10 10-15,0 0-7 0,0 0 7 0,11 9 1 16,-11-9-8-16,0 0-5 0,0 0 5 0,0 23-1 16,0-23 3-16,-5 18-3 0,5-18 2 15,-6 21-4-15,6-21 12 0,-7 24-16 16,7-24 11-16,-5 23-1 0,5-23 3 0,-4 22-8 15,4-22 8-15,-3 19-12 0,3-19 9 0,0 0-5 16,-2 21 5-16,2-21-6 0,0 0 7 0,-1 16-7 16,1-16 6-16,0 0-8 0,0 0 10 0,2 18-2 15,-2-18 4-15,0 0-10 0,0 0 9 0,5 12-10 16,-5-12 9-16,0 0-7 0,0 0 5 0,0 0-5 16,9 11 3-16,-9-11-7 0,0 0-5 0,0 0-17 15,0 0 4-15,0 0-13 0,0 0-17 0,9 12-29 16,-9-12-50-16,0 0 9 0,0 0-54 0,0 0 16 15,0 0-118-15,0 0-439 0,0 0-242 0</inkml:trace>
  <inkml:trace contextRef="#ctx0" brushRef="#br0" timeOffset="115253.17">17912 1854 621 0,'6'-15'416'0,"-1"0"-35"16,0 0-17-16,-2 1-32 0,-3 14-22 0,2-25-31 15,-2 25-48-15,2-22-4 0,-2 22-38 0,0-20-8 16,0 20-35-16,-2-17 14 0,2 17-37 0,0 0 5 15,-3-19-40-15,3 19 7 0,0 0-43 0,0 0 11 16,-4-16-39-16,4 16 15 0,0 0-29 0,0 0 20 16,0 0-26-16,-5 12 24 0,5-12-30 0,-4 26 31 15,2-8-28-15,1 1 17 0,-1 3-27 0,1 1 30 16,0 2-31-16,-2 0 30 0,3 0-30 16,-1-2 20-16,0 0-30 0,1-3-26 0,2-2-54 15,-2 0-51-15,3 0 6 0,-1-1 25 0,0 1-18 16,3-5-88-16,-5-13-18 0,9 19-3 0,-9-19-83 15,0 0-129-15,21 1-238 0,-21-1-223 16</inkml:trace>
  <inkml:trace contextRef="#ctx0" brushRef="#br0" timeOffset="115429.4">18026 1981 670 0,'9'-11'451'15,"-9"11"-84"-15,12-21-60 0,-12 21-40 0,10-18-26 16,-10 18-22-16,8-14-42 0,-8 14-15 0,0 0-12 16,8-15-19-16,-8 15-19 0,0 0-25 0,0 0-16 15,0 0-13-15,7-10-4 0,-7 10 5 16,0 0-5-16,0 0-7 0,4 16-11 0,-4-16 26 0,-2 23-16 15,0-8 5-15,0 2-22 0,-1-2 7 0,3-15-20 16,-1 28-8-16,1-28-27 0,3 24-40 16,-3-24-73-16,8 14-43 0,-8-14-28 0,0 0-4 15,24 0-61-15,-14-10-203 0,1-1-250 0,0-2-246 16</inkml:trace>
  <inkml:trace contextRef="#ctx0" brushRef="#br0" timeOffset="115760.09">18086 1786 279 0,'0'0'609'15,"-15"-12"-182"-15,15 12-121 0,-11-7-57 0,11 7-69 16,0 0-12-16,0 0-57 0,0 0-3 0,0 0-38 16,0 0 21-16,-6 15 39 0,6-15 12 0,8 24 0 15,-1-9-24-15,-1 3-20 0,1 1-16 16,0-1-3-16,1-2-2 0,-3-1 12 0,1-1-2 16,0 2 28-16,-1-2-32 0,2-2 0 0,-7-12-30 15,8 20 15-15,-8-20-22 0,6 15 52 0,-6-15 30 16,0 0 42-16,7 14 0 0,-7-14-24 0,0 0-27 15,0 0-31-15,0 0-17 0,0 0-12 0,0 0-5 16,0 0 25-16,-9-12-29 0,9 12 15 0,0 0-25 16,-7-13 12-16,7 13-32 0,0 0 3 0,0 0-21 15,-3-17 14-15,3 17-20 0,0 0 11 0,0 0-15 16,7-13-1-16,-7 13-40 0,0 0 19 16,16-6-37-16,-16 6 33 0,18 1-31 15,-18-1 33-15,24 11-36 0,-11-4 19 0,4 3-58 16,-2 2-25-16,2 1-20 0,-2-1-49 0,0 1-42 15,-2 1-77-15,1-4 5 0,-4-1-11 0,-10-9-223 16,12 7-275-16,-12-7-393 0</inkml:trace>
  <inkml:trace contextRef="#ctx0" brushRef="#br0" timeOffset="116290.09">18388 1932 374 0,'0'0'629'0,"0"0"-177"0,-3-19-133 15,3 19-63-15,0 0-19 0,-4-12-38 0,4 12-27 16,0 0-29-16,0 0-20 0,0 0-19 0,-8-13 1 15,8 13-11-15,0 0-10 0,0 0-10 0,0 0-9 16,0 0-9-16,-11 8-4 0,11-8 6 16,0 0-5-16,-2 18-4 0,2-18-13 15,0 0 12-15,7 21-16 0,-7-21 12 0,10 11-12 16,-10-11 16-16,12 9-7 0,-12-9 26 0,0 0-12 16,22 2 23-16,-22-2-21 0,17-7 14 0,-17 7-34 15,15-14 16-15,-15 14-33 0,9-19 17 0,-9 19-34 16,1-21 17-16,-1 21-27 0,-6-23 16 0,-1 12-34 15,-2 0 17-15,1 1-5 0,8 10-3 0,-14-14-36 16,14 14-59-16,0 0-16 0,-13-10 3 16,13 10-5-16,0 0-10 0,0 0 12 0,0 0 16 15,0 0 27-15,10 9 10 0,-10-9 34 0,17 4-1 16,-17-4-2-16,23 7 13 0,-23-7 5 0,23 5 10 16,-23-5 10-16,17 4 34 0,-17-4 17 0,0 0 23 15,21 5-4-15,-21-5 9 0,0 0 21 0,14 6-25 16,-14-6-13-16,0 0 9 0,12 7-17 0,-12-7 7 15,0 0-17-15,0 0 4 0,9 12-19 16,-9-12 7-16,0 0-16 0,0 0 10 0,0 0-17 16,8 12 18-16,-8-12-20 0,0 0 20 0,0 0-3 15,0 0 49-15,0 0 4 0,0 0 56 0,0 0-14 16,0 0 36-16,0 0-55 0,0 0-15 16,0 0-17-16,0 0-14 0,0 0-12 0,15-6 20 15,-15 6-46-15,0 0 26 0,11-15-35 0,-11 15 23 16,14-11-54-16,-14 11 25 0,15-8-46 0,-15 8 17 15,20-4-33-15,-20 4 28 0,25 1-44 0,-10 4 13 16,5 1-19-16,-1 3-69 0,3 6 0 0,1 3-76 16,2 1-85-16,-5-2-75 0,1 1-612 0,-5-1-721 15</inkml:trace>
  <inkml:trace contextRef="#ctx0" brushRef="#br0" timeOffset="116694.16">19111 1801 67 0,'7'-24'598'0,"-7"24"-200"0,5-16-67 0,-5 16-73 15,0 0-51-15,0 0-47 0,4-17-38 0,-4 17-23 16,0 0-17-16,0 0-10 0,0 0 22 0,0 0-8 16,0 0-20-16,-3 19-13 0,3-19-10 0,-1 19-7 15,1-19-4-15,2 20-7 0,-2-20 10 0,5 21 1 16,-5-21-6-16,8 19 8 0,-8-19 12 0,11 11 19 15,-11-11 15-15,13 7 6 0,-13-7 0 0,0 0-10 16,26-3-8-16,-26 3 8 0,20-11-14 16,-20 11-2-16,18-14 11 0,-8 3 2 0,-1 2-2 15,-2-3-6-15,0 0-11 0,1-2-12 16,-2 0-10-16,0 0 1 0,-6 14 4 0,8-21 4 16,-8 21 8-16,9-20-8 0,-9 20-16 0,5-14-2 15,-5 14-8-15,0 0-11 0,5-14-4 0,-5 14-9 16,0 0-1-16,0 0-1 0,0 0 2 0,0 0 1 15,0 0 2-15,9 11 1 0,-9-11 6 0,3 25-5 16,-1-8 0-16,-1-1 1 0,1 2-2 0,3 0 1 16,-1 2-11-16,1-1-46 0,0-4-32 0,2 0-56 15,2-4-36-15,0-2-29 0,2-1 19 0,4-4-36 16,-15-4 9-16,29-1-91 0,-9-8-517 16,-1 0-396-16</inkml:trace>
  <inkml:trace contextRef="#ctx0" brushRef="#br0" timeOffset="116912.37">19574 1707 997 0,'2'-16'449'15,"-2"16"-52"-15,2-27-28 0,-2 27-63 0,-3-24-70 16,3 24-55-16,-6-20-22 0,6 20-35 16,-9-17-15-16,9 17-29 0,-11-13-1 0,11 13-18 15,-14-8 2-15,14 8-18 0,0 0-2 0,-22-1-17 16,22 1 5-16,-16 7-9 0,16-7-5 0,-13 14-2 16,13-14-1-16,-9 22 0 0,9-22-2 0,0 27-4 15,3-11 6-15,4 2-2 0,-1 1-8 0,3-2-1 16,-2 0 0-16,2 0-1 0,-2-3 4 15,-2-2-6-15,-5-12-2 0,9 21 3 0,-9-21-3 16,7 17 0-16,-7-17 0 0,0 0-2 0,-5 23-107 16,5-23-96-16,-13 14-71 0,13-14-22 0,-15 6-578 15,15-6-492-15</inkml:trace>
  <inkml:trace contextRef="#ctx0" brushRef="#br0" timeOffset="117093.15">19618 1688 258 0,'19'-12'702'15,"-19"12"-203"-15,12-9-148 0,-12 9-82 0,0 0-56 16,12-5-42-16,-12 5-36 0,0 0-34 0,0 0-18 16,12 11-13-16,-12-11-9 0,2 17-11 0,-2-17-10 15,2 24-6-15,-2-24 0 0,2 28-5 16,-2-28-12-16,2 28-6 0,-2-28-6 0,3 26-42 16,-3-26-43-16,3 20-50 0,-3-20-10 0,0 0-29 15,4 16-104-15,-4-16-403 0,0 0-206 0</inkml:trace>
  <inkml:trace contextRef="#ctx0" brushRef="#br0" timeOffset="117287.07">19670 1574 479 0,'0'0'615'15,"-4"-20"-156"-15,4 20-134 0,0 0-66 16,-1-18-60-16,1 18-30 0,0 0-33 0,0 0-37 16,0 0-14-16,21 0 21 0,-9 8 27 0,1 2 8 0,1 3 3 15,0 1 4-15,0 1-6 0,0 3 19 0,1 5-3 16,-2 1-8-16,-3 3-18 15,-4-4-28-15,-2 2-17 0,-4 2-43 0,-3-1 15 0,-5 6-44 16,-6 1-22-16,-6-2-103 0,-10 4-100 0,-3-3-109 16,0-11-85-16,-10 4-605 0,-2-4-735 0</inkml:trace>
  <inkml:trace contextRef="#ctx0" brushRef="#br0" timeOffset="124484.93">13811 1035 340 0,'0'0'461'0,"0"0"-133"16,0 0-53-16,0 0-60 0,0 0-34 0,8-12-25 15,-8 12-26-15,0 0-13 0,0 0-26 0,0 0-10 16,0 0-20-16,0 0-11 0,0 0-13 16,0 0 7-16,0 0-24 0,0 0 0 0,0 0-3 0,2 16-8 15,-2-16-6-15,-7 21 4 0,2-8-3 0,0 2 1 16,-1-1-1-16,1 1 16 0,-1 3-19 16,-1-2 15-16,0 2-18 0,3-4 17 0,-3 1-20 15,3 0 17-15,0-1-17 0,-2 1 9 0,2-2-12 16,4-13 21-16,-9 22-20 0,9-22 20 0,-6 21-1 15,6-21-2-15,-7 16-4 0,7-16 2 0,-5 13 0 16,5-13 1-16,0 0-1 0,-5 15 2 0,5-15-4 16,0 0-15-16,0 0-4 0,0 0-7 0,0 0-7 15,0 0-28-15,0 0 36 0,0 0-23 16,2-19 33-16,3 8-26 0,2-5 4 0,0-3 3 16,2 0 7-16,-1-1 4 0,2-1 24 0,-3 0 16 15,1 1 12-15,-3-1 6 0,4 4 7 16,-4 0 0-16,-1 3 4 0,-4 14 13 0,7-23 2 15,-7 23-2-15,4-18-1 0,-4 18-5 0,5-14-2 16,-5 14-14-16,0 0-16 0,5-14-3 0,-5 14-9 16,0 0-6-16,0 0-6 0,0 0 3 0,0 0 1 15,0 0 1-15,0 0-3 0,13 14 1 0,-9 1-1 16,4 4 10-16,0 0-8 0,-1 2-7 0,3 1 3 16,0 5-1-16,1-1-6 0,0 0 0 0,1 0-90 15,1 0-21-15,-4-6-24 0,2 0-62 0,-4-4-186 16,0-3-304-16,-1-1-218 0</inkml:trace>
  <inkml:trace contextRef="#ctx0" brushRef="#br0" timeOffset="125134.08">13652 1245 416 0,'0'0'423'0,"12"-11"-111"15,-12 11-61-15,21-13-53 0,-5 9-35 0,2-4-22 16,3 1-20-16,-1 1-12 0,3-1-10 0,-4 1-8 16,0 0-11-16,-2 3-8 0,-3-1 6 0,-14 4-15 15,25-6-2-15,-25 6-10 0,19-3-14 0,-19 3-8 16,0 0-4-16,19-3-7 16,-19 3 0-16,0 0-2 0,0 0 0 0,17 5 1 15,-17-5-2-15,8 8-3 0,-8-8 1 0,7 18-1 16,-7-18 5-16,6 22-4 0,-6-22-7 0,4 21-5 15,-4-21 1-15,5 17 7 0,-5-17-7 0,4 15 2 16,-4-15-5-16,0 0 7 0,8 15-1 0,-8-15 6 16,0 0 15-16,0 0 23 0,0 0 11 0,0 0-12 15,0 0-7-15,0 0 14 0,0 0 9 0,14-6 5 16,-14 6-3-16,1-16-1 0,-1 16-2 0,2-19-6 16,-2 19 1-16,2-21-4 0,-2 21-9 0,5-21-15 15,-5 21-6-15,5-19 30 0,-5 19-49 0,6-14 2 16,-6 14 28-16,7-12-44 0,-7 12 35 15,14-9-44-15,-14 9 4 0,0 0 0 0,23-3 0 16,-23 3 6-16,19 6-3 0,-19-6 2 0,21 12 1 16,-21-12 3-16,19 13 7 0,-19-13-5 0,17 14-4 15,-17-14 2-15,13 12 1 16,-13-12 1-16,0 0 3 0,14 12 4 0,-14-12 2 0,0 0 2 16,0 0-4-16,0 0 1 0,0 0 1 0,0 0-2 15,0 0 10-15,0 0-3 0,0 0 5 0,0 0 4 16,0 0 5-16,-6-14 13 0,6 14 2 0,0 0 17 15,-6-18-24-15,6 18 2 0,0 0-16 0,-2-19-5 16,2 19-4-16,0 0-4 0,8-21 0 0,-8 21-1 16,14-13-6-16,-14 13-3 0,19-10-1 15,-19 10-4-15,17-4-1 0,-17 4-4 0,25 2 0 16,-25-2 3-16,25 6-3 0,-12-2 2 0,1 4 10 16,-3 0-12-16,2 0 0 0,-1 0-18 0,-2 1 3 15,-10-9-43-15,16 15-29 0,-16-15-20 0,12 15-37 16,-12-15-22-16,8 11-25 0,-8-11 19 0,0 0-26 15,10 10-1-15,-10-10-99 0,0 0-378 0,0 0-218 16</inkml:trace>
  <inkml:trace contextRef="#ctx0" brushRef="#br0" timeOffset="125874.62">14465 1113 251 0,'5'-14'467'0,"-5"14"-129"16,6-23-54-16,-6 23-55 0,3-22-30 16,-3 22-21-16,-1-19-15 0,1 19-1 0,-6-18 2 0,6 18-34 15,-7-16-21-15,7 16 10 0,-11-13-24 16,11 13-17-16,-11-8-17 0,11 8-17 0,0 0-8 15,-17-7-9-15,17 7-4 0,0 0-5 0,0 0-5 16,-17 9-2-16,17-9-1 0,-4 14-1 0,4-14 4 16,2 17-1-16,-2-17-9 0,7 21 4 0,-7-21-2 15,14 20-1-15,-14-20 0 0,17 17 1 0,-17-17-1 16,18 13 2-16,-18-13-2 0,17 10 3 0,-17-10 0 16,13 6 8-16,-13-6 11 0,0 0 5 0,14 7 6 15,-14-7 1-15,0 0-8 0,0 0-1 16,11 6-8-16,-11-6-6 0,0 0-2 15,0 0-6-15,0 0-5 0,0 0-2 0,8 10-4 16,-8-10-1-16,0 0 4 0,0 0-6 0,5 15-26 16,-5-15-28-16,0 0-17 0,6 13-20 0,-6-13-9 15,0 0 9-15,7 11 10 0,-7-11 18 0,0 0 11 16,15 3 7-16,-15-3 7 0,0 0 1 0,22-6 15 16,-22 6 6-16,16-9 6 0,-16 9 2 0,13-12 3 15,-13 12 3-15,11-14 2 0,-11 14 3 0,8-11 33 16,-8 11-11-16,0 0-1 0,9-14-2 0,-9 14 4 15,0 0-7-15,0 0-3 0,8-12 3 0,-8 12-6 16,0 0-4-16,0 0-1 0,0 0-3 16,0 0-1-16,0 0 8 0,0 0-8 0,8-9 1 15,-8 9-3-15,0 0 5 0,0 0 0 0,0 0 0 16,0 0 1-16,0 0 0 0,0 0 2 16,10 11 3-16,-10-11 1 0,0 0 2 0,0 0 4 15,0 0 24-15,0 0 8 0,0 0-10 0,0 0-11 16,0 0-5-16,0 0-7 0,0 0-1 0,0 0-2 15,0 0-3-15,0 0 1 0,10 11 0 0,-10-11-3 16,0 0 0-16,14 7 0 0,-14-7 7 0,15 8-1 16,-15-8-10-16,22 12 0 0,-9-3 0 0,-2-3-1 15,-1 3 0-15,0-2-1 0,-10-7 1 0,15 17 1 16,-15-17 0-16,13 20-1 0,-13-20 0 0,5 19 4 16,-5-19 9-16,-2 24-3 0,2-24-4 15,-9 21-5-15,9-21-2 0,-10 19 3 0,10-19 4 16,-10 16-5-16,10-16-4 0,-8 12-2 0,8-12 2 15,0 0-2-15,-6 15 6 0,6-15-4 0,0 0 10 16,0 0 0-16,6 21-5 0,-6-21-7 0,8 13 1 16,-8-13 5-16,11 16 3 0,-11-16-4 15,12 18 2-15,-12-18-4 0,11 20 3 0,-11-20-7 16,8 21 6-16,-8-21-4 0,3 22 6 0,-3-22 1 16,-3 21-22-16,3-21 13 0,-8 22-6 0,0-10-1 15,0 0 8-15,-1-3-24 0,-2 0 11 0,-1-1-35 16,-1-1 3-16,1 0-47 0,12-7-6 0,-20 8-135 15,20-8-453-15,-20 0-221 0</inkml:trace>
  <inkml:trace contextRef="#ctx0" brushRef="#br0" timeOffset="126422.29">14786 1369 222 0,'9'-20'563'0,"-9"20"-168"15,7-14-32-15,-7 14-77 0,0 0-21 0,2-16-15 16,-2 16-31-16,0 0-53 0,0 0-11 15,-3-14-33-15,3 14-25 0,0 0-18 0,0 0-19 16,0 0-14-16,0 0-8 0,0 0-8 0,0 0-6 16,0 0-2-16,0 0-5 0,0 0-7 15,0 0 3-15,12 9-6 0,-12-9 4 0,11 7-4 16,-11-7 7-16,14 7-7 0,-14-7 18 0,17 3-2 16,-17-3 16-16,21-1-5 0,-21 1 7 0,25-7 2 15,-25 7 1-15,22-10 9 0,-22 10-2 0,16-13-7 16,-16 13-7-16,11-17-10 0,-11 17-6 0,7-17 1 15,-7 17-10-15,-4-17-10 0,4 17-3 0,-14-17-3 16,3 10-3-16,-1 1 4 0,-1 0-11 0,-3 1-4 16,16 5-5-16,-22-6-17 0,22 6-23 15,-19-1-5-15,19 1 12 0,0 0 6 0,-16 2-20 0,16-2 4 16,0 0 16-16,0 0 4 0,0 0 35 0,8 16-25 16,-8-16 6-16,19 4 6 15,-19-4 4-15,25 5 5 0,-25-5 2 0,26 5 5 16,-26-5 1-16,24 5 0 0,-24-5 3 0,18 4 9 15,-18-4-6-15,16 4-4 0,-16-4 4 0,0 0 4 16,18 6 3-16,-18-6 31 0,0 0 35 0,0 0 21 16,0 0 9-16,13 8 16 0,-13-8 11 0,0 0 20 15,0 0-5-15,0 0 19 0,0 0-38 0,0 0 31 16,0 0-35-16,0 0 11 0,0 0-50 0,12-12 10 16,-12 12-42-16,4-12 21 0,-4 12-36 0,9-17 24 15,-9 17-15-15,9-21-10 0,-1 11-3 16,-8 10-11-16,14-18-2 0,-14 18-8 0,13-15-4 15,-13 15-3-15,17-9-3 0,-17 9 4 0,17-2-30 16,-17 2 21-16,21 7-30 0,-8 0 28 0,1 5-49 16,-1 5-40-16,-2 2-112 0,-5 3-165 0,-5 2-125 15,-3 10-691-15,-3 1-931 0</inkml:trace>
  <inkml:trace contextRef="#ctx0" brushRef="#br0" timeOffset="127755.03">15006 484 293 0,'0'0'243'16,"0"-17"41"-16,0 17-169 0,0 0 68 0,0 0-128 15,0 0 89-15,0 0-123 0,0 0 67 0,0-22-147 16,0 22 110-16,0 0-124 0,0-18 121 0,0 18-134 15,2-17 39-15,-2 17-133 0,0 0-132 0,-2-22 290 16</inkml:trace>
  <inkml:trace contextRef="#ctx0" brushRef="#br0" timeOffset="147729.9">12617 9672 379 0,'0'0'528'0,"0"0"-135"0,0 0-79 0,0 0-60 16,0 0-49-16,-16-3-33 0,16 3-29 15,0 0-16-15,0 0-21 0,0 0-19 0,0 0-10 16,0 0-10-16,-14-4-8 0,14 4-11 0,0 0 2 15,0 0 2-15,0 0-4 0,0 0-14 16,0 0-4-16,0 0-6 0,0 0 7 0,0 0-58 16,0 0 44-16,0 0-3 0,0 0-2 0,0 0-4 15,-16-3-5-15,16 3-7 0,0 0-2 0,0 0 6 16,0 0-33-16,0 0 42 0,0 0-50 0,0 0 51 16,0 0-38-16,0 0 42 0,12 7-39 15,-12-7 43-15,0 0-4 0,20 9-40 0,-20-9 45 0,25 5-42 16,-7-2-5-16,4-1 58 0,3 0-42 0,2-1 54 15,6-1-38-15,5 0 54 0,4-1-55 16,2-1 45-16,2 1-62 0,0-1 58 0,2-1-53 16,1 2 50-16,2-1-21 0,2 1 55 0,2-1-6 15,11 0 7-15,1-1-9 0,2 0-4 0,1-3 7 16,5 1-3-16,3-2-6 0,1-1-10 0,3-2-8 16,3-2 1-16,3 0 12 0,2-1-22 15,3 0 10-15,1-1-23 0,23-4 12 0,-23 4-31 16,-2 0 28-16,-2-1-23 0,-2 1 15 0,-6-1-26 15,-1 3 23-15,-7 0-24 0,-3 1 20 16,-7 3-18-16,-5-1 17 0,-14 3-20 0,-1 1 18 16,-7 0-21-16,-3 1 17 0,-8 1-26 0,-1 0 30 0,-8 2-19 15,-17 1 19-15,29-4-21 0,-29 4 18 0,21-2-20 16,-21 2 18-16,0 0-15 0,22-2 20 16,-22 2-21-16,0 0 4 0,0 0-57 0,0 0-33 15,0 0-36-15,0 0-45 0,0 0-34 0,-17-6-99 16,-3 4-663-16,-7 1-668 0</inkml:trace>
  <inkml:trace contextRef="#ctx0" brushRef="#br0" timeOffset="148588.94">12500 9747 203 0,'0'0'589'15,"-23"-3"-208"-15,23 3-77 0,0 0-86 16,0 0-43-16,-21-1-37 0,21 1-27 0,0 0-24 16,0 0-16-16,0 0-17 0,-19 1-22 0,19-1 12 15,0 0-14-15,0 0 3 0,-21 3-9 0,21-3-13 16,0 0-1-16,-15 4 0 0,15-4 6 0,0 0 13 15,-16 5-6-15,16-5 20 0,0 0-16 0,0 0 18 16,-15 6-29-16,15-6 15 0,0 0-39 0,0 0 37 16,0 0-28-16,-16 5 26 0,16-5-33 0,0 0 18 15,0 0-23-15,0 0 16 0,0 0-18 0,0 0 17 16,0 0-15-16,0 0 18 0,0 0 4 0,0 0 21 16,0 0-31-16,8 11 43 0,-8-11-11 15,0 0 20-15,25 3-51 0,-25-3 59 16,27 1-37-16,-27-1 48 0,36 0-47 0,-15 0 56 15,6-1-10-15,0-1-64 0,4-1 54 0,5 1-56 16,2-1 52-16,0 0-52 0,3-1 51 0,1 0-64 16,1 0 61-16,4-1-45 0,-2 1 61 0,4-2-47 15,3 0 57-15,9-1-2 0,0 1 0 0,2-4-2 16,2 1-8-16,0-1 8 0,2 0-35 0,2-1 4 16,2 0-6-16,0 0-3 0,-1 0-5 0,2 0-2 15,-3 0-4-15,-1 1 18 0,-3-1-27 16,0 2 23-16,-2 2-29 0,-1-1 29 0,-3 1-36 15,-9 1 18-15,1 1-33 0,-1 0 40 0,-3 0-26 16,4 0 25-16,-1 0-35 0,4 1 26 0,-5-2-29 16,3 1 30-16,8-2-27 0,-9 1 27 0,6-3-29 15,-8 0 32-15,-1 1-31 0,8-3 31 0,-9 2-12 16,-2 0-16-16,0-1 28 0,-2 1-36 0,1 1 17 16,-7-3-18-16,-1 4 36 0,-3 0-32 15,-6 0 30-15,-4 1-29 0,0 1 30 0,-2 0-41 16,-3 1 44-16,-18 4-31 0,26-7 32 0,-26 7-38 15,22-6 5-15,-22 6 31 0,19-3-34 0,-19 3 33 16,0 0-27-16,20-6 23 0,-20 6-29 0,0 0 21 16,15-3-21-16,-15 3 23 0,0 0-22 15,0 0 30-15,0 0-33 0,0 0 36 0,16-4-38 16,-16 4 4-16,0 0-61 0,0 0-31 0,0 0-45 16,0 0-42-16,0 0-46 0,0 0-73 0,-8-11-161 15,8 11-423-15,-18-4-524 0</inkml:trace>
  <inkml:trace contextRef="#ctx0" brushRef="#br0" timeOffset="151768.53">12421 9739 21 0,'0'0'508'0,"0"0"-128"0,0 0-59 15,0 0-47-15,0 0-62 0,0 0-20 0,0 0-46 16,0 0-14-16,0 0-26 0,0 0 0 0,0 0-25 16,0 0 14-16,-11-7-38 0,11 7 23 0,0 0-36 15,0 0 34-15,0 0-52 0,0 0 31 0,0 0-48 16,0 0 29-16,0 0-47 0,0 0 51 0,0 0-42 15,0 0 51-15,0 0-45 0,0 0 52 16,0 0-49-16,0 0 46 0,-2-17-50 0,2 17 60 16,0 0-61-16,0 0 39 0,0 0-53 0,-5-15 55 15,5 15-65-15,0 0 60 0,-4-14-53 16,4 14 52-16,0 0-56 0,-2-17 52 0,2 17-53 16,0 0 49-16,-8-18-4 0,8 18-5 0,-4-14-1 15,4 14-3-15,-5-17-3 0,5 17-11 0,-6-16 0 16,6 16 4-16,-4-17 0 0,4 17-1 0,-8-17-2 15,8 17 9-15,-6-19 3 0,6 19-2 0,-7-16-4 16,7 16 2-16,-6-17-2 0,6 17 0 0,-7-19 0 16,7 19-4-16,-8-17 1 0,8 17 4 0,-4-18 1 15,4 18-4-15,-6-20-2 0,6 20-1 0,-6-19 2 16,6 19-4-16,-5-24-57 0,5 24 69 16,-5-25-53-16,5 25 57 0,-4-25-54 0,4 25 57 0,-3-27-55 15,1 11 56-15,0 1-58 0,-1 0 62 16,3 15-55-16,-4-28 55 0,0 13-58 0,1-1 55 15,3 16-53-15,-7-28 57 0,5 13-65 0,-3 1 63 16,1 1-53-16,2-3 55 16,-2 2-56-1,-1 0 65-15,3 0-68 16,-3-1 57-16,0 1-57 0,2 1 57 0,0-3-62 0,3 16 65 0,-8-29-59 16,5 16 54-16,-1-3-53 0,4 16 56 0,-7-29-64 0,4 14 63 0,-1-2-52 0,-2-3 54 0,1 1-56 15,0 0 56-15,-2 1-56 0,3 4 55 16,-2-3-6-16,3 3-5 0,-3-3 0 0,1 2-5 15,1-1-2-15,-3 0-4 0,4 1-47 0,-1 0 52 16,-2 1-48-16,3-2 54 0,-1 3-59 0,4 13 62 16,-7-25-49-16,7 25 54 0,-5-24-56 0,5 24 56 15,-6-22-55-15,6 22 56 0,-3-17-55 0,3 17 56 16,-4-17-55-16,4 17 54 0,0 0-58 0,-4-20 59 16,4 20-53-16,0 0 49 0,-3-17-46 0,3 17 50 15,0 0-72-15,-5-15 72 0,5 15-60 0,0 0 65 16,-2-17-55-16,2 17 3 0,0 0 5 0,-3-18 2 15,3 18 4-15,0 0-4 0,-3-18 2 16,3 18 8-16,0 0 0 0,-3-18 1 0,3 18 1 0,0 0-1 16,-2-15-18-16,2 15 13 0,0 0 9 15,0 0 0-15,0 0-1 0,-2-17-1 16,2 17-1-16,0 0-2 0,0 0 1 0,0 0 0 16,0 0-7-16,0 0 3 0,0 0 5 0,-3-15 0 15,3 15-3-15,0 0 4 0,0 0 0 0,0 0-9 16,0 0 2-16,0 0 9 0,0 0 1 0,14-7-1 15,-14 7 1-15,0 0-2 0,18-4 1 0,-18 4-1 16,15-3-1-16,-15 3-3 0,19-4-1 0,-19 4 9 16,22-4-3-16,-22 4-2 0,25-5 2 15,-25 5 2-15,26-3-13 16,-26 3 3-16,32-4 10 16,-12 2-2-16,-2 0 1 15,0 1-3-15,1-1 1 0,0 0 2 0,-1 1-3 0,3-2 0 0,-2 1-3 0,2 0-1 16,-1 0 31-16,2 0-29 0,-1 1 44 0,2-2-51 0,1 1 48 0,-2 0-65 0,-1 0 60 15,0 1-82-15,0 0 40 0,0 0 3 0,-1 0-1 16,2 0 2-16,-1 0 2 0,1 1-18 0,1-2 21 16,-1 2 1-16,0 0-5 0,3-1 3 0,0 1 2 15,-1 0-2-15,1-1 2 0,0 1 0 0,0-2-1 16,0 1-8-16,-1-1 3 0,1 2 8 16,-1-1 1-16,2 0 1 0,-1 1-2 0,0-2 2 15,-2-1-4-15,0 2 0 0,-2-1 7 0,0 1-2 16,2-2 0-16,-3 2 0 0,0 0 33 15,3-2-48-15,0 2 54 0,1-2-51 0,-2 1 59 16,5 0-55-16,-2-1 51 0,2 1-56 0,-2 0 52 16,2-1-57-16,2 0-3 0,-3-1 5 0,2 1 9 15,-1-1 3-15,2 3-1 0,0-4-2 0,-2 2 2 16,3 0-6-16,-1-1 1 0,-2 1 6 0,2 0 1 16,-2 0-2-16,1 0 1 0,1 0-1 0,-3 2 1 15,3-2-2-15,-2 1-5 0,0 0 8 0,2 0-1 16,-2-1 47-16,2 1-54 0,-1 1 48 15,3-2-62-15,-2 2 53 0,2-2-48 0,4 0 55 0,0-1-46 16,1 1 53-16,0-1-53 0,-1-2 0 0,1 4 1 16,-1-3-5-16,0 2 3 0,-5-2 7 15,-1 4 0-15,3-2-1 0,-3 0 1 0,2 0 0 16,0 2-4-16,-1 0 5 0,2-2-1 16,-1 1 0-16,4-3-1 0,1 2 0 0,-6 2 50 15,-1-2-65-15,2 3 50 0,-1-3-47 0,0 0 53 16,0 1-58-16,0 0 52 15,0-1-58-15,0 0 51 16,-1 0-49-16,0 0 53 0,-1-1-51 0,-2 1 54 0,0 0-54 0,-1 0 53 0,-1 0-50 16,-5 2 43-16,0-2-47 0,-1 1 57 0,-18 2-55 0,28-5 53 15,-28 5-54-15,25-2 47 0,-25 2-49 0,21-2 54 16,-21 2-55-16,20-3 50 0,-20 3-53 0,0 0 54 16,21-2-53-16,-21 2 41 0,0 0-43 15,17-2 55-15,-17 2-52 0,0 0 51 0,0 0-52 16,0 0 50-16,19-3-52 0,-19 3 47 0,0 0-45 15,0 0 50-15,0 0-52 0,19-1 54 0,-19 1-55 16,0 0 43-16,19-2-40 0,-19 2 55 0,15-5-59 16,-15 5 54-16,21-1-52 0,-21 1 48 0,24-3-48 15,-24 3 52-15,29-6-52 0,-29 6 52 16,28-2-55-16,-28 2 56 0,23-3-58 0,-23 3 58 16,20-2-54-16,-20 2 57 0,0 0-44 0,22-3 57 15,-22 3-51-15,0 0 44 0,16-2-48 0,-16 2 49 16,0 0-52-16,0 0 50 0,16-3-48 15,-16 3 53-15,0 0-44 0,0 0 36 0,0 0-31 16,0 0 45-16,0 0-47 0,18-2 47 0,-18 2-39 16,0 0 36-16,0 0-37 0,0 0 35 0,0 0-37 15,0 0 34-15,0 0-35 0,0 0 30 0,0 0-16 16,0 0 6-16,0 0-6 0,0 0-32 0,0 0 25 16,0 0-22-16,0 0 26 0,0 0-28 0,0 0 29 15,0 0-32-15,0 0 31 0,0 0-31 0,0 0 34 16,0 0-32-16,0 0 18 0,0 0-20 0,0 0 25 15,0 0-23-15,0 0 29 0,0 0-29 16,0 0 30-16,5 15-32 0,-5-15 32 0,0 0-30 16,3 16 29-16,-3-16-28 0,1 16 23 15,-1-16-23-15,1 22 29 0,-1-22-33 0,2 26 28 16,-2-26-23-16,2 31 29 0,0-15-31 0,0 4 30 16,-1-1-32-16,1 3 33 0,0 0-32 0,1 1 31 15,0 1-28-15,0-2 27 0,-1 1-8 0,3 1 0 16,0 1-2-16,-1-1 3 0,1-1-1 0,1 0 33 15,-1 0-42-15,2 2 38 0,0-3-44 0,0 0 40 16,-1 1-44-16,0-1 28 0,1 2-38 0,1-2 18 16,-1 1-8-16,1 5 2 0,1-4 6 0,-1-2 2 15,-1 0 0-15,0-1 0 0,2 3 1 0,-1-4 0 16,-1-1 1-16,1-1 0 0,1 1-2 16,-1-1 3-16,-1-1-6 0,2 1 5 0,-2-1 1 15,0 1-6-15,1-2 7 0,0-3-1 0,-2 1 0 16,1-1 0-16,-1-1 0 0,0-1 5 15,-6-11-2-15,12 20-6 0,-12-20-7 0,10 19 9 16,-10-19-5-16,9 14 7 0,-9-14 0 0,8 13-2 16,-8-13 2-16,7 13-2 0,-7-13 1 0,0 0-1 15,8 15 1-15,-8-15-9 0,0 0 2 0,8 13 8 16,-8-13 1-16,0 0-6 0,7 11 7 0,-7-11-3 16,0 0 1-16,0 0 0 0,7 14-1 0,-7-14 0 15,0 0 0-15,0 0 0 0,0 0-8 0,0 0 10 16,6 12-5-16,-6-12 5 0,0 0 0 15,0 0-1-15,0 0 1 0,0 0-1 0,0 0 1 16,0 0 0-16,0 0 37 0,0 0-45 0,7 12 39 16,-7-12-53-16,0 0 40 0,0 0-35 0,0 0 58 15,0 0-50-15,0 0 47 0,0 0-46 0,0 0 43 16,0 0-48-16,0 0 43 0,0 0-47 16,0 0 44-16,0 0-48 0,0 0 33 0,0 0-30 15,0 0 39-15,0 0-50 0,-15 2 54 0,15-2-46 16,0 0 43-16,-22 0-46 0,22 0-13 0,-20 0 25 15,20 0 1-15,-25 0 3 0,25 0-1 16,-35 1-3-16,15 1 0 0,-3 1 9 0,-2-2-17 16,-1 0 13-16,-2 4 2 0,2-4 6 0,-2 3 0 15,-1-1-2-15,1 0 0 0,-1-1 0 0,1 1-1 16,1 0 0-16,1 0 1 0,1 0-1 0,1-2-6 16,0 2 1-16,1 2 6 0,0-2-8 0,4-2 3 15,-1 2 6-15,3 0 40 0,-2-2-52 0,0 3 44 16,1-2-47-16,0 1 43 0,0 0-47 0,-1 0 44 15,-2 1-47-15,4 0 33 0,-5 0-36 0,1 1 50 16,1 0-52-16,-1 0 47 0,1 1-59 0,1-2 26 16,-2 2 40-16,2-1-45 0,2-1 43 15,-4 3-46-15,2-1 43 0,-3 0-45 0,-1 0 32 16,0 0-31-16,3 1 14 0,-3-1-15 16,-1 1 46-16,2-1-41 0,0 1 43 0,0-1-5 15,0-1-4-15,4 1-5 0,1-2-6 0,1 0 2 16,2 1-1-16,14-5-16 0,-25 7 1 0,25-7-1 15,-22 7 3-15,22-7-55 0,-18 5-81 0,18-5-60 16,0 0-95-16,-19 4-138 0,19-4-696 0,-17 1-877 16</inkml:trace>
  <inkml:trace contextRef="#ctx0" brushRef="#br0" timeOffset="159713.4">16354 9106 753 0,'-11'-9'507'0,"11"9"-80"0,0 0-141 0,0 0-18 15,0 0-103-15,0 0 17 0,0 0-94 0,0 0 16 16,0 0-65-16,0 0 41 0,0 0-64 0,0 0 42 16,0 0-50-16,0 0 36 0,0 0-45 15,0 0 54-15,0 0-29 0,0 0 43 0,0 0-29 16,16 6 59-16,-16-6-46 0,21 3 71 0,-21-3-44 0,33-1 40 16,-13 0-55-16,4 0 43 0,2-1-64 15,0 0 37-15,1 0-61 0,0-1 44 0,0 2-55 16,0 0 43-16,-2 0-51 0,1-1 39 0,-1 1-47 15,-5 1 46-15,0 0-51 0,1 0 47 0,-1 1-51 16,-1 0 40-16,0 0-40 0,-1 1 47 0,0-2-50 16,1 2 46-16,-2 0-47 15,0 0 47-15,-17-2-49 0,30 2 47 0,-30-2-49 0,29 4 41 16,-29-4-72-16,26 2-4 0,-26-2-95 0,20 1-45 16,-20-1 10-16,0 0-35 0,21 1-76 0,-21-1-577 15,0 0-495-15</inkml:trace>
  <inkml:trace contextRef="#ctx0" brushRef="#br0" timeOffset="160137.79">16867 8956 623 0,'0'0'529'0,"-11"-11"-64"0,11 11-127 0,-10-9 7 0,10 9-81 16,-11-10-10-16,11 10-64 0,-11-8 23 0,11 8-17 15,0 0-13-15,-14-11-25 0,14 11-36 16,0 0 0-16,-13-6-21 0,13 6-20 0,0 0-18 16,0 0-10-16,0 0-9 0,-11-8-9 0,11 8-6 15,0 0-6-15,0 0-5 0,0 0-14 0,0 0 0 16,0 0 7-16,0 0-1 0,0 0-3 0,0 0 4 16,0 0-8-16,0 0 1 0,0 0 0 0,9 15 3 15,-9-15-5-15,19 16-1 0,-9-7-8 0,1 1 1 16,2 0 12-16,2 2-3 0,-1-1-2 0,0 1-38 15,2 0 52-15,-2 0-44 0,2 0 43 16,-2-1-41-16,-2-2 44 0,2 4-40 0,-1-2 42 16,-3-1-43-16,-1 1 47 0,0-1-40 15,-9-10 44-15,11 19-3 0,-11-19-2 0,8 20-5 0,-8-20 0 16,2 19-4-16,-2-19-2 0,-5 27 1 16,0-12-15-16,-3 1 10 0,-3 0-3 0,1 0 28 15,-2 0-35-15,-2 0 29 0,0-1-33 0,-2 2 32 16,-2 2-36-16,2-3 22 0,0 0-64 0,0-2-95 15,2 0-87-15,1-3-75 0,1-1-235 0,12-10-433 16,-12 14-676-16</inkml:trace>
  <inkml:trace contextRef="#ctx0" brushRef="#br0" timeOffset="162317.94">17498 8766 495 0,'0'0'595'16,"4"-16"-116"-16,-4 16-104 0,0 0-57 0,2-15-47 15,-2 15-75-15,0 0-39 0,0 0-32 0,0 0-27 16,0 0-21-16,0 0-14 0,0 0-14 0,0 0-51 16,-8 12 42-16,1 5-54 0,0 4 50 15,-4 6-52-15,1 2 42 0,-1-1-44 16,-1 4 49-16,1-1-59 0,1 1 55 0,-1-2-49 0,0 1 50 15,-1-1-52-15,3-2 51 0,-1 0-49 0,2-5 51 16,-2-1-48-16,2-2 41 0,1 0-41 0,-2-2 47 16,3-3-58-16,0-1 15 0,6-14-67 0,-11 19 12 15,11-19-37-15,-8 13-47 0,8-13-109 0,0 0-195 16,0 0-193-16,0 0-181 0</inkml:trace>
  <inkml:trace contextRef="#ctx0" brushRef="#br0" timeOffset="162544.94">17401 8932 352 0,'5'-21'544'0,"0"0"-113"0,-1 0-127 16,0 3 1-16,-1 3-80 0,0-2 25 16,0 2-29-16,0-1-35 0,-3 16-8 0,5-23-21 15,-5 23-17-15,4-20-14 0,-4 20-16 0,3-16-20 16,-3 16-12-16,0 0-16 0,7-16-8 0,-7 16-6 16,0 0-25-16,0 0 5 0,0 0 0 0,0 0-4 15,22 11-1-15,-14 2 2 0,-1 4-50 0,0 5 47 16,5 5-50-16,-4 2 55 0,-2 3-49 0,0 1 47 15,0-1-50-15,-2-1 49 0,2-4-51 16,-3 0 50-16,2 0-48 0,-1-3 42 16,0-1-137-16,0-2-21 0,0-2-102 0,-1-4-174 15,-3-15-483-15,7 23-531 0</inkml:trace>
  <inkml:trace contextRef="#ctx0" brushRef="#br0" timeOffset="163212.31">17333 9110 594 0,'-19'-9'629'16,"19"9"-97"-16,0 0-177 0,-13-8-15 15,13 8-125-15,0 0-5 0,5-18-65 0,3 9 21 16,6-4-71-16,2 1 44 0,7-4-60 16,2 0 34-16,2 0-66 0,-1 1 33 0,1 0-57 15,0 2 41-15,-5 4-56 0,1 0 43 0,-5 1-9 16,1 1-9-16,-4 2-13 0,-15 5 2 0,23-6-4 15,-23 6-2-15,18-3-3 0,-18 3-4 0,0 0 8 16,19 5 9-16,-19-5 4 0,11 13 3 0,-11-13 0 16,6 21-13-16,-6-21-37 0,2 26 47 0,-2-26-49 15,1 31 46-15,-1-14-47 0,0 1 45 0,0-1-6 16,1 1-2-16,-1-18-5 0,0 31-1 0,0-31-11 16,1 28 7-16,-1-28 1 0,2 23-3 15,-2-23-5-15,2 21 4 0,-2-21-2 16,3 15 0-16,-3-15 4 0,0 0-3 0,0 0-5 0,3 17 4 15,-3-17 9-15,0 0 2 0,0 0-1 16,0 0-3-16,0 0 7 0,-2-20 1 0,2 20-2 16,-1-27 5-16,1 7-5 0,1-6-23 0,1-1 38 15,0-1-18-15,3-4-3 0,0 1 6 0,1 0-3 16,-1 6 27-16,2 1-35 0,1 2 25 0,1 0-32 16,0 3 25-16,3 1-37 0,-1 2 36 0,0 1-31 15,2 2 27-15,-2 3-29 0,-1 3 24 0,-10 7-26 16,20-10 26-16,-20 10-27 0,18-4 25 15,-18 4-20-15,14 5-10 0,-14-5 12 0,9 13-1 0,-9-13 2 16,4 22 3-16,-6-6-1 0,-3 3 3 16,-3 0 0-16,-2 2 2 0,-2-1-1 15,-3 1 0-15,-1 1-8 0,2-6 11 0,1-1-2 16,1-2 1-16,0 1 1 0,2-6 0 0,10-8 2 16,-14 16 0-16,14-16 1 0,-9 9-3 0,9-9 2 15,0 0-1-15,-12 10 0 0,12-10-11 0,0 0 11 16,0 0-9-16,0 0-29 0,0 0 43 0,0 0-2 15,0 0 1-15,10 9-1 0,-10-9-2 0,19 2-2 16,-19-2 1-16,27 4-11 0,-12 1 9 0,1-2-1 16,-1 1 0-16,1 1-4 0,-1 1 1 0,0-2-1 15,-1 2-17-15,1-2-34 0,-3 2-93 0,-12-6 18 16,23 7-83-16,-23-7 11 0,21 5-51 16,-21-5-112-16,18 0-559 0,-18 0-579 0</inkml:trace>
  <inkml:trace contextRef="#ctx0" brushRef="#br0" timeOffset="163673.14">18109 8950 39 0,'0'0'751'0,"4"-17"-270"0,-4 17-27 15,0 0-119-15,4-19 15 0,-4 19-104 0,0 0-1 16,0 0-96-16,2-15 20 0,-2 15-79 0,0 0 23 16,0 0-67-16,0 0 34 0,0 0-56 0,0 0 40 15,0 0-57-15,3 14 43 0,-3-14-68 0,-1 28 61 16,1-11-54-16,-1 1 46 0,0 1-49 0,0 1 48 15,1-2-53-15,-1 0 44 16,0-1-45-16,1-17 51 0,0 31-54 0,0-31 51 16,-1 23-52-16,1-23 49 0,-1 20-53 0,1-20 39 15,0 0-62-15,-2 18 25 0,2-18-76 0,0 0 21 16,0 0-47-16,0 0 25 0,0 0-20 0,0 0 12 16,0 0 8-16,-4-14 12 0,4 14 16 0,-2-24 16 15,2 24 11-15,-1-31 11 0,0 14 8 0,0-2 16 16,1 0 6-16,0 1 28 0,0-1-12 15,1 2 28-15,0 0-13 0,1 1 31 0,-1-1-26 0,-1 17 46 16,3-26-31-16,-3 26 49 0,5-24-46 0,-5 24 43 16,6-22-41-16,-6 22 53 0,9-21-52 15,-9 21 55-15,10-20-7 0,-10 20-9 16,16-18-4-16,-6 10-15 0,0 0-6 0,1-1-21 16,-11 9 10-16,22-8-13 0,-22 8-6 0,21-7-4 15,-21 7-3-15,19-1-6 0,-19 1-3 0,16 6-2 16,-16-6-3-16,14 13-6 0,-14-13-39 0,6 21 51 15,-6-21-49-15,-3 29 52 0,-3-9-52 0,-1 0 54 16,-2 0-50-16,-2 1 50 0,-3 1-51 0,0 0 30 16,-1-2-40-16,1-4-16 0,0 0-132 0,1-4-17 15,3-2-122-15,-1-1-623 0,11-9-625 0</inkml:trace>
  <inkml:trace contextRef="#ctx0" brushRef="#br0" timeOffset="164100.87">18329 8921 641 0,'0'0'727'15,"0"0"-125"-15,0 0-148 0,0 0-65 0,10-9-90 16,-10 9-102-16,0 0-8 0,0 0-76 0,0 0 24 16,0 0-68-16,0 0 29 0,4 20-62 0,-4-20 33 15,-2 22-57-15,2-22 42 0,-4 30-54 0,2-13 43 16,0 0-57-16,0-1 50 0,0 0-51 0,2-16 47 15,-3 28-50-15,3-28 45 16,-3 22-45-16,3-22 47 0,-3 17-49 0,3-17 48 16,0 0-51-16,-3 18 45 0,3-18 6 0,0 0 6 15,0 0-2-15,0 0-8 0,0 0 2 0,0 0-43 16,0 0 48-16,-4-13-39 0,4 13 36 0,2-26 9 16,0 8-9-16,2-4-3 0,1-2-2 0,1 0-5 15,1 0-1-15,3-3-4 0,1 2 1 0,1 0-3 16,-1 5-1-16,-1 2 17 0,1 2-34 0,0 2 37 15,-2 3-34-15,2 2 27 0,-11 9-32 0,17-12 28 16,-17 12-26-16,18-6 22 0,-18 6-23 0,0 0-3 16,23 6-7-16,-23-6 13 0,16 18-2 15,-9-6 4-15,-2 2-2 0,1 3 4 16,-3 0-2-16,-2-1 1 0,1 3-1 0,-3 1 3 16,-1 1-14-16,-2 0-19 0,-1-2-47 0,0 0-127 15,-1-4 28-15,0-1-86 0,0-2-100 0,-3-1-631 16,9-11-709-16</inkml:trace>
  <inkml:trace contextRef="#ctx0" brushRef="#br0" timeOffset="164738.91">18317 9022 1152 0,'-3'-15'601'0,"3"15"-197"15,0 0-31-15,0 0-139 0,0 0 2 0,0 0-82 16,11-13 28-16,-11 13-75 0,0 0 24 0,26-1-72 15,-26 1 30-15,30-5-58 0,-12 2 38 0,4 0-13 16,2-3-13-16,1 4-3 0,3-4-21 0,5-2-20 16,2 1 2-16,0 1 0 0,2-3-24 0,-2 2-12 15,-1-3-62-15,-4 3 63 0,-6 0-38 0,-2 3 63 16,-8 0-46-16,1-1 60 0,-15 5-43 0,17-7 75 16,-17 7-33-16,0 0 71 0,15-11-39 0,-15 11 45 15,0 0 10-15,0 0 14 0,0 0-8 0,0 0 1 16,3-13-8-16,-3 13-10 0,0 0-19 15,0 0-3-15,0 0-16 0,0 0-7 0,0 0-8 16,0 0-5-16,-15 12-4 0,15-12-4 16,-6 18-3-16,6-18 0 0,-7 27-12 0,4-12 8 15,0 0-6-15,-1 1 3 0,2-1 0 0,2-15 0 16,-6 25-2-16,6-25 0 0,-4 23 0 0,4-23-1 16,-4 20-7-16,4-20 2 0,-3 15 6 0,3-15-2 15,0 0 6-15,-3 17 0 0,3-17 1 0,0 0 13 16,0 0 12-16,0 0 3 0,0 0 0 0,0 0-3 15,0 0-4-15,0 0-2 0,-12-9 4 16,12 9-5-16,-1-25 28 0,2 7-44 0,1 0 33 0,2-5-41 16,1 2 23-16,-1-1-27 0,3 1 24 15,0 3-29-15,-2-1 25 0,2 6-28 0,-1-1 36 16,1 3-40-16,2 0 35 0,-9 11-38 16,15-14 36-16,-15 14-52 0,20-9 52 0,-20 9-34 15,19-2 33-15,-19 2-34 0,22 2 35 0,-22-2-40 16,25 6 10-16,-11-1 0 0,0 0 4 0,-14-5 0 15,25 7 1-15,-25-7 4 0,21 7-2 0,-21-7 6 16,18 5-2-16,-18-5 27 0,0 0 34 0,21 3 24 16,-21-3-7-16,0 0-13 0,14-10-14 0,-14 10-11 15,8-18 0-15,-8 18-33 0,1-26-4 0,-3 9-25 16,-2-4-23-16,-1 1-3 0,-2-1-59 16,0 2 32-16,-1 2-53 0,2 2-16 0,6 15-33 15,-11-22-82-15,11 22-45 0,0 0-68 0,-2-21-140 16,2 21-455-16,0 0-660 0</inkml:trace>
  <inkml:trace contextRef="#ctx0" brushRef="#br0" timeOffset="165452.28">19362 8762 549 0,'7'-13'564'0,"-7"13"-120"16,0 0-83-16,9-12-36 0,-9 12-31 0,0 0-44 16,11-12-17-16,-11 12-1 0,0 0-27 0,7-13 16 15,-7 13-42-15,0 0 12 0,0 0-54 0,2-18 19 16,-2 18-54-16,0 0 13 0,-8-13-61 0,8 13 7 15,-16-6-34-15,16 6 26 0,-24-1-33 16,24 1 18-16,-32 2-39 0,14 3 32 0,-2 1-38 0,2 1 32 16,2 2-37-16,0 0-10 0,5 1 10 0,1 0 1 15,2 2 5-15,2 1 1 16,6-13-1-16,-3 21-1 0,3-21-1 0,5 21-1 16,-5-21-1-16,15 19-10 0,-15-19 0 0,19 14 2 15,-5-8 11-15,-14-6 3 0,24 9 3 0,-24-9-1 16,22 4 1-16,-22-4 4 0,18 5-2 0,-18-5 5 15,0 0-4-15,20 4 19 0,-20-4-6 0,0 0 1 16,0 0-3-16,0 0-4 0,8 9-4 0,-8-9 2 16,-13 10-2-16,2-1-3 0,-1 0-8 15,-1 0 10-15,2 0-9 0,2 1-17 0,-1 0 27 0,10-10-29 16,-10 18 26-16,10-18-26 0,-3 17 25 16,3-17-25-16,4 15 18 0,-4-15-6 0,12 11 1 15,-12-11-32-15,23 5 30 0,-23-5 8 16,28 0-4-16,-9-2 2 0,2-3 1 0,1-1-8 15,1-1 13-15,-3-2-1 0,1-1 3 0,-2-1-3 16,-1-1 4-16,0-1-1 0,-3 0 1 0,0 0-1 16,-2-1 1-16,-1 0-23 0,-2-1 18 0,-3 3 15 15,-1-1 38-15,-6 13-46 0,8-22 44 16,-8 22-35-16,2-19 48 0,-2 19-36 0,-2-17 50 0,2 17-12 16,-3-17-15-16,3 17-7 0,0 0 4 15,-8-16-10-15,8 16-17 0,0 0 6 0,0 0-9 0,-7-13 1 16,7 13-37-16,0 0 37 0,0 0-37 15,-6 11 37-15,6-11-38 0,-2 18 30 0,2-18-33 16,-2 25 8-16,2-25 8 0,0 29 2 16,0-29 2-16,0 30 1 0,0-30 1 0,2 31-2 15,-2-31 29-15,2 29-39 0,-2-29-27 0,3 28-33 16,-3-28-54-16,4 22-65 0,-4-22-127 0,4 18-64 16,-4-18-256-16,0 0-306 0,0 0-620 0</inkml:trace>
  <inkml:trace contextRef="#ctx0" brushRef="#br0" timeOffset="165661.59">19440 8734 1266 0,'0'0'661'16,"-7"-12"-136"-16,7 12-99 0,0 0-106 0,-5-14-7 15,5 14-74-15,0 0 34 0,10-14-30 0,-10 14-30 16,24-12-35-16,-5 5-66 0,2 0 12 0,2 1-53 15,-2 1 15-15,2-1-41 0,1 2 13 0,0 0-50 16,-1 1 31-16,-4 0-63 0,1 3-51 0,-20 0-138 16,29-2-119-16,-29 2-256 0,0 0-571 0,20 5-904 15</inkml:trace>
  <inkml:trace contextRef="#ctx0" brushRef="#br0" timeOffset="166301.34">17540 9715 799 0,'-25'-1'505'0,"4"0"-59"0,2 1-145 16,19 0 0-16,-30-1-118 0,30 1 0 0,-21-1-95 15,21 1 33-15,0 0-65 0,0 0-2 0,0 0 82 16,0 0-31-16,0 0 68 0,25-11 3 0,8 4-11 16,9-4-16-16,17 0 12 0,8-3-54 0,9 0 16 15,6-3-53-15,7 3 11 0,3-1-40 0,2-1 27 16,22-2-51-16,-21 4 36 0,21-7-6 16,-21 6 1-16,21-3-43 0,-23 4 37 0,-1 0-44 15,-3 0 36-15,-6 1-42 0,-4 2 27 16,-4 0-30-16,-6 2 39 0,-8 1-43 0,-12 2 39 15,-5 1-41-15,-3-1 36 0,-7 3-42 0,-7-2 37 16,-9 4-53-16,-18 1-10 0,25-3-51 0,-25 3-36 16,0 0-42-16,0 0-27 0,0 0-22 0,0 0-27 15,-15 6-79-15,-9-3-150 0,-4 1-360 0,-6 1-430 16</inkml:trace>
  <inkml:trace contextRef="#ctx0" brushRef="#br0" timeOffset="166577">17880 9703 229 0,'0'0'654'16,"0"0"-225"-16,0 0-53 0,0 0-102 0,0 0 34 16,26-8-70-16,2 3 14 0,11-4-67 0,6 0 39 15,15-3-26-15,4-1-19 0,3-1-9 0,5 1 13 16,2 0-53-16,2-1 7 0,3 0-51 0,3 0 15 15,0 0-47-15,0 1 18 0,-1 0-66 0,-4 1 43 16,-1 0-30-16,-4-1 32 0,-3 1-15 16,-3 3-9-16,-4-1-5 0,-3 2-35 0,-13 1 29 15,-3 1-36-15,-3 1 37 0,-3 0-130 0,-10 3-31 16,-3-2-71-16,-5 2-44 0,-19 2-19 0,25-3-149 16,-25 3-517-16,0 0-619 0</inkml:trace>
  <inkml:trace contextRef="#ctx0" brushRef="#br0" timeOffset="-126382.24">20225 9512 181 0,'0'-26'654'0,"0"26"-197"15,-3-25-98-15,1 7-68 0,2 18-42 0,-5-26-64 16,5 26 33-16,-5-29-85 0,3 13 25 0,2 16-55 16,-4-27 55-16,4 27-59 0,-5-27 53 15,5 27-67-15,-5-25 51 0,5 25-52 0,-4-23 47 16,4 23-60-16,-6-19 47 0,6 19-23 0,-4-14-6 15,4 14-18-15,0 0-13 0,-4-13-13 0,4 13-11 16,0 0-4-16,0 0-7 0,0 0-10 0,0 0-30 16,0 0 30-16,0 0 7 0,-12 15-2 0,8 2-4 15,-1 6-5-15,0 2 26 0,1 8-29 16,0 1 23-16,1 1-30 0,-1 0-19 0,2 0 12 16,-1 0 8-16,3-4-1 0,0-1-1 0,1-1-1 15,1 1-28-15,1-3-106 0,0 0-88 0,2-5-5 16,4-3-96-16,-6-3-716 0,6-4-793 15</inkml:trace>
  <inkml:trace contextRef="#ctx0" brushRef="#br0" timeOffset="-125996.22">20287 9575 374 0,'0'0'667'0,"0"0"-182"0,0 0-116 0,1-18-74 16,-1 18-71-16,0 0-50 0,0 0-49 0,0 0-25 0,0 0-21 15,0 0-12-15,0 0-36 16,0 0 8-16,0 0 1 0,0 0-10 0,12 11-8 16,-12-11-5-16,0 0-39 0,8 16 40 0,-8-16-39 15,0 0 37-15,10 12-46 0,-10-12 57 0,0 0-9 16,0 0 66-16,0 0 2 0,0 0 4 0,0 0 1 16,0 0 7-16,16-6-13 0,-16 6-1 0,0 0-5 15,-2-22 13-15,2 22-33 0,-2-19 5 16,2 19-25-16,-2-23 5 0,2 23-22 0,-1-20-2 0,1 20-15 15,1-18 23-15,-1 18-24 0,6-16 4 16,-6 16-12-16,11-14 16 0,-11 14-18 0,17-9 4 16,-17 9 0-16,21-5-9 0,-21 5 21 15,25 5-13-15,-11-1 12 0,2 2-15 0,0 4 16 16,0 2-14-16,-2 0 0 0,0 3 3 0,-4 2-1 16,0-1-6-16,-3 2 10 0,-1 1-1 0,-3-3 1 15,-1 0-48-15,-2-16 34 0,0 28-81 0,0-28 21 16,-3 27-81-16,3-27 19 0,-5 22-60 0,5-22-31 15,-5 13-113-15,5-13-529 0,0 0-472 0</inkml:trace>
  <inkml:trace contextRef="#ctx0" brushRef="#br0" timeOffset="-125743.24">20633 9485 713 0,'9'-24'475'0,"-2"4"-118"16,2-1-34-16,-2 2-71 0,0 0 12 15,-2 5-57-15,0-1 19 0,-5 15-66 0,7-21 44 16,-7 21-70-16,5-16 19 0,-5 16-72 0,0 0 26 15,6-16-69-15,-6 16 37 0,0 0-64 0,0 0 44 16,0 0-51-16,12 7 44 0,-12-7-12 0,7 24-5 16,-3-6-6-16,0 3-1 0,-1 3-5 0,-1 3-3 15,0 1-10-15,0-2 3 0,0 0-45 16,0 4 52-16,2-3-52 0,-1 0 41 0,1-1-31 0,1-3 47 16,0-1-51-16,1-4 47 0,1-5-75 15,-7-13 13-15,14 16-77 0,-14-16 32 16,18 3-58-16,-18-3 15 0,26-9-40 0,-10-2-59 15,-2-3-81-15,-1-4-481 0,-3-1-336 0</inkml:trace>
  <inkml:trace contextRef="#ctx0" brushRef="#br0" timeOffset="-125410.16">20730 9440 329 0,'-20'-1'584'0,"20"1"-164"0,-31 1-104 16,31-1-76-16,-23 4-57 0,23-4-39 0,-15 7-30 15,15-7-23-15,0 0 13 0,0 0-19 16,6 17-7-16,-6-17 35 0,26 8-1 0,-5-2 0 15,2-3-4-15,0 2-2 0,2-1-22 0,-1 1-14 16,-1-3-8-16,-2 4-8 0,-1-1-13 0,-3 1-4 16,-3 1-11-16,0 0-2 0,-3 0-4 15,-1 3-3-15,-10-10-3 0,15 18-2 0,-15-18-53 16,9 18 60-16,-9-18-50 0,5 16 50 0,-5-16-53 16,0 0 59-16,4 21-47 0,-4-21 51 0,0 0-48 15,0 0 49-15,1 17-21 0,-1-17 58 0,0 0-4 16,0 0-53-16,0 0 61 0,0 0-8 0,0 0-10 15,-2-15-6-15,2 15-17 0,0-18 10 16,0 18 5-16,4-25 13 0,0 8-37 0,1-2 16 16,2 0-22-16,1 2 13 0,2 1-24 0,1-2-3 15,2 2-9-15,3 1 9 0,0 3 19 16,4-1-69-16,1 1-56 0,1 4-31 0,2 1-32 16,0 0-32-16,0 4-37 0,-1-1-118 0,-2 2-550 15,-1 4-544-15</inkml:trace>
  <inkml:trace contextRef="#ctx0" brushRef="#br0" timeOffset="-124728.25">21428 9425 1039 0,'0'0'521'0,"0"0"-93"15,0 0-42-15,-6-11-68 0,6 11-60 0,0 0-39 16,-15-13-43-16,15 13-5 0,-13-8-23 0,13 8-14 16,-16-6-30-16,16 6-23 0,-18-4-13 0,18 4-15 15,-23 2-12-15,23-2 6 0,-26 10-34 0,13-2 25 16,-2 3-24-16,3 1 11 0,2 0-23 0,4 0 18 15,6-12-20-15,-6 24 14 0,6-24-20 16,2 23 1-16,-2-23-7 0,11 21 10 0,-2-11 0 16,2-2 2-16,2-2-4 0,-13-6 5 0,25 5 0 15,-25-5 2-15,27 2 0 0,-27-2 2 0,26-5-11 16,-26 5 12-16,21-9 21 0,-21 9-26 16,19-11 18-16,-19 11-18 0,15-13 28 0,-15 13-11 15,9-11 33-15,-9 11-42 0,0 0 34 0,7-12-38 16,-7 12 24-16,0 0-34 0,0 0 26 0,0 0-29 15,0 0 27-15,0 0-29 0,0 0 26 16,0 0-41-16,-6 13 40 0,6-13-31 0,0 0-2 16,-1 20-38-16,1-20-11 0,0 0-5 0,7 18-11 15,-7-18 3-15,10 10 5 0,-10-10 5 0,0 0 12 16,20 0 8-16,-20 0 13 0,17-5 5 0,-17 5 8 16,17-9 4-16,-17 9 6 0,16-11 8 0,-16 11-8 15,13-14 4-15,-13 14-2 0,11-10 6 16,-11 10-2-16,0 0 3 0,11-11-4 15,-11 11 3-15,0 0 3 0,0 0-2 0,0 0 3 0,0 0 0 16,16 4-3-16,-16-4 5 0,0 0-4 0,8 14 4 16,-8-14-2-16,6 11 1 0,-6-11-46 15,0 0 56-15,10 14-45 0,-10-14 47 0,0 0 16 0,0 0 37 16,12 9 30-16,-12-9 22 0,0 0 17 16,0 0 38-16,0 0-46 0,8-13 26 0,-8 13-42 15,0 0 13-15,-2-21-33 0,2 21 22 0,-6-22-29 16,6 22 9-16,-6-22-37 0,6 22 10 0,-6-20-35 15,6 20 10-15,-1-19-27 0,1 19 20 16,1-17-25-16,-1 17 14 0,9-13-38 0,-9 13 32 16,14-9-31-16,-14 9 28 0,19-3-35 0,-19 3 32 15,22 3-35-15,-22-3 35 0,27 9-35 16,-12-2 30-16,2 2-1 0,-2 1-26 0,1 2 12 0,-1 0 1 16,-1 1-30-16,-1 0 42 0,-2 1-36 15,-3-1 28-15,0-1-26 0,-3 3 30 0,-5-15-48 16,6 23 22-16,-6-23-56 0,0 24-18 0,0-24-26 15,-2 23-32-15,2-23-43 0,-4 19-69 0,4-19 24 16,-4 17-56-16,4-17-115 0,0 0-501 0,-8 13-567 16</inkml:trace>
  <inkml:trace contextRef="#ctx0" brushRef="#br0" timeOffset="-124111.71">21850 9599 144 0,'0'0'713'0,"11"-14"-219"0,-11 14-96 0,13-16-47 16,-13 16-88-16,13-16-4 0,-13 16-42 0,14-16-31 15,-14 16-31-15,15-13-29 0,-15 13-23 0,13-14-19 16,-13 14-16-16,15-10-11 0,-15 10-15 0,14-8-9 16,-14 8-6-16,13-7-6 15,-13 7-3-15,0 0-2 0,19-5-4 0,-19 5-2 0,0 0 2 16,24-4 5-16,-24 4 33 0,18-2 31 16,-18 2-9-16,23-6 33 0,-23 6-16 0,24-8 27 15,-24 8-42-15,23-10 39 0,-23 10-48 0,20-10 25 16,-20 10-35-16,17-11 24 0,-17 11-45 0,12-11 32 15,-12 11-48-15,10-13 37 0,-10 13-50 0,0 0 32 16,4-17-46-16,-4 17 28 0,0 0-29 0,-8-13 30 16,8 13-35-16,0 0 39 0,-20-7-42 0,20 7 38 15,-19 3-40-15,19-3 36 0,-25 11-36 0,13-3 27 16,2 1 9-16,-1 2-9 0,3 1 1 16,1 1-5-16,2 1-38 0,5-14 15 0,-7 22-29 15,7-22 42-15,1 25-33 0,-1-25 32 16,5 22-22-16,-5-22 41 0,10 20-36 0,-10-20 40 15,13 13-39-15,-13-13 30 0,19 10-21 0,-19-10 42 16,19 2-43-16,-19-2 32 0,30-5-30 0,-11-2 39 16,3-1-38-16,4-7 38 0,2-1-1 0,0-2-4 15,-1-1-42-15,1-3 42 0,-1 0-39 0,-1-3-2 16,-2-1-10-16,-1-3 19 0,-3 3 9 0,0-2-1 16,-3 0 2-16,-1 2 1 0,-3 1 0 15,-2 4 2-15,-3 3-7 0,-3 3-6 0,0 1 12 16,-5 14-8-16,4-19 16 0,-4 19-17 0,4-15 15 15,-4 15-17-15,0 0 16 0,0 0-18 0,0 0 16 16,-6-15-17-16,6 15 16 0,0 0-10 16,-11 21 17-16,7-7-19 0,-1 1 18 0,0 6 0 15,0 1-3-15,2 1-6 0,-1 1 2 16,2 0 36-16,0 0-39 0,1 0 34 0,1 0-40 0,1 1 37 16,1-2-60-16,1-1 29 0,1 1 32 0,1-3-48 15,2-2 44-15,-1-4-47 0,1-2 42 0,2 0-42 16,2-2-17-16,0-2-50 0,3-3-16 15,-14-5-61-15,25 3-62 0,-25-3-65 0,29-7-144 0,-14 1-584 16,-3-2-755-16</inkml:trace>
  <inkml:trace contextRef="#ctx0" brushRef="#br0" timeOffset="-123970.73">22498 9243 904 0,'0'0'473'16,"18"-11"-81"-16,-1 5-126 0,5 1 11 0,3-1-89 15,8-2 12-15,1 1-93 0,-1 1 26 0,1 0-70 16,-1 0 37-16,-6 0-110 0,7 0-101 0,-11 2-765 16,1 0-484-16</inkml:trace>
  <inkml:trace contextRef="#ctx0" brushRef="#br0" timeOffset="-122660.5">20621 10203 497 0,'-5'-16'555'0,"1"-1"-150"0,-3-2-53 0,1 2-99 15,-1 0-13-15,0 1-68 0,1-1 14 16,2 3-79-16,-2 1 42 0,1-1-40 0,-1 3 53 0,6 11-73 16,-8-17 40-16,8 17-70 0,-7-14 32 15,7 14-70-15,0 0 41 0,0 0-56 0,0 0 47 16,0 0-57-16,0 0 48 0,-14 15-11 16,10 1-6-16,1 5-3 0,0 4 1 0,0 3-8 15,1-1-3-15,-1 9-1 0,1 2-4 0,2 0-3 16,0-1-1-16,0 0-4 0,1-6 3 0,1 3 0 15,1 0-18-15,0-7-33 0,0-1 60 0,1-2-49 16,4-1 54-16,-4-2-50 0,-2-4 50 16,0-1-49-16,-2-16 52 0,3 21 0 0,-3-21-59 15,3 16 70-15,-3-16-53 0,0 0 41 0,0 0 9 0,0 0-11 16,-3 17-3-16,3-17 1 0,0 0-6 16,0 0-6-16,-12-14 3 0,12 14-3 0,-12-19 0 15,5 7-2-15,0-1 0 0,-1-4-5 16,-1 0 6-16,1 1-1 0,-1 1 0 0,-1-1-6 15,1 1 6-15,1 2 4 0,0 1-3 0,-1 2 4 16,0-1-4-16,0 1 11 0,9 10-6 0,-16-16 7 16,16 16-10-16,-15-13 4 0,15 13-7 0,-13-11 3 15,13 11-7 1,0 0 2-16,-13-6-5 16,13 6 8-16,0 0-7 0,0 0 6 0,-9 13-10 0,9-13 2 0,2 17 6 0,-2-17 1 15,7 26 2-15,0-10 4 0,1-1 0 0,2 2 26 0,0-1-2 16,1 0-5-16,1-3-10 0,0 0 4 0,-2-2 9 15,1-1-1-15,0-1 1 0,-11-9 8 16,20 12-8-16,-20-12 34 0,18 7 2 0,-18-7 2 16,22-2-11-16,-6-3-10 0,1-4-12 0,2-3-6 15,-2-2 29-15,3-5-53 0,1-1 29 0,-2-2-38 16,-2 0 40-16,-2-1-66 0,-2 4-23 0,-3 0-92 16,-2 0-108-16,1 2-85 0,-9 17-293 0,5-22-335 15,-5 22-656-15</inkml:trace>
  <inkml:trace contextRef="#ctx0" brushRef="#br0" timeOffset="-122042.18">20091 10764 390 0,'0'0'499'0,"-4"12"-141"15,4-12-82-15,-4 30-70 0,3-12-53 16,0 0-10-16,1 2-26 0,1 2-37 0,1 1-12 16,2 0-60-16,-1-3 48 0,3 2-10 0,-1-1-6 15,1 0 1-15,0-4 1 0,0-3-14 0,1-1-5 16,-7-13-58-16,10 18-22 0,-10-18-50 0,10 14-67 16,-10-14-63-16,0 0-329 0,0 0-86 0</inkml:trace>
  <inkml:trace contextRef="#ctx0" brushRef="#br0" timeOffset="-121723.4">20173 11012 1000 0,'0'0'438'0,"0"0"-106"0,-3-21-31 16,3 21-52-16,0 0-59 0,0 0-42 0,0 0-43 16,0 0-28-16,0 0-11 0,0 0-9 0,0 0-17 15,0 0-29-15,0 0 19 0,1 18-28 0,-1-18 20 16,7 17-26-16,-7-17 24 0,7 16-10 0,-7-16 0 16,9 12 3-16,-9-12-8 0,0 0 8 15,8 12 29-15,-8-12-8 0,0 0 36 0,0 0 5 16,18-5 1-16,-18 5 4 0,9-15 7 0,-9 15 6 15,7-21-18-15,-7 21-1 0,6-28-4 0,-4 13-1 16,0-2-32-16,0 1-39 0,2-1 43 16,-1 1-9-16,-1 1-11 0,-2 15 0 0,8-23-6 15,-8 23-1-15,10-19-5 0,-10 19-3 0,15-12-9 16,-15 12 8-16,17-4-2 0,-17 4 0 0,21 4-6 16,-9 2 4-16,1 3 0 0,0 3 3 0,1 1 7 15,-2 1-13-15,0 2 13 0,-2-1-14 16,-2 3 12-16,-1 0-18 0,0-4-20 0,-3 1-34 15,-4-15-34-15,5 27-32 0,-5-27-39 0,3 19-56 16,-3-19-97-16,0 0-163 0,3 14-314 0,-3-14-345 16</inkml:trace>
  <inkml:trace contextRef="#ctx0" brushRef="#br0" timeOffset="-120524.55">20587 10801 870 0,'6'-19'544'15,"-3"5"-180"-15,-3 14 17 0,5-24-100 0,-5 24 3 16,2-18-92-16,-2 18 16 0,0 0-86 0,0-17 19 15,0 17-73-15,0 0 27 0,0 0-62 0,0 0 41 16,0 0-61-16,0 0 43 0,1 26-61 16,-1-26 48-16,4 33-4 0,-1-12-7 0,0 1-11 15,1 1-1-15,2 0-3 0,-2 1-3 0,2 1 71 16,-1 0-18-16,1 0 1 0,1-3-26 16,-2-1 10-16,2-2-30 0,-1-5 8 0,1-2-21 15,-7-12 0-15,14 17-34 0,-14-17-17 0,14 5-36 16,-14-5-24-16,14-7-16 0,-14 7-28 0,11-16 26 15,-11 16 14-15,3-21 11 0,-3 21 19 0,-6-28 13 16,-2 10 15-16,-4 4 10 0,-2-1 4 0,-2 0 5 16,-2 2 15-16,-3 1-29 0,-2 4 58 15,3 1 28-15,-1 0 29 0,6 3-6 0,15 4-10 16,-24-7-12-16,24 7-16 0,0 0-9 0,-19-4 3 16,19 4-5-16,0 0 1 0,0 0-1 0,0 0 11 15,14 9-1-15,-14-9-6 0,31 5 6 16,-9 0-5-16,3-3-3 0,0 0 1 0,-1-1 2 15,1 2-3-15,-5-1 11 0,0-1-2 0,-2 0-2 16,-18-1-6-16,31 0-1 0,-31 0-2 0,25 2 1 16,-25-2 15-16,21 1 7 0,-21-1 4 0,0 0 5 15,24 1 6-15,-24-1-23 0,0 0 21 0,18-2 7 16,-18 2-3-16,0 0-14 0,17-6-7 0,-17 6-6 16,12-7-6-16,-12 7-5 0,11-10-1 15,-11 10-12-15,9-12 22 0,-9 12-3 0,7-11 12 16,-7 11 2-16,6-13-3 0,-6 13-8 0,0 0-1 15,3-18-1-15,-3 18-4 0,0 0-9 16,-5-14 3-16,5 14-9 0,-10-8 4 0,10 8-5 16,-19-3 0-16,19 3 3 0,-30 8-7 0,11 0 4 15,0 1 18-15,0 1-29 0,4 1 33 0,3 1-37 16,2 0 35-16,4 0-41 0,6-12 41 0,-3 25-41 16,3-25 38-16,8 26-4 0,1-11-19 0,2-2 14 15,2 1-2-15,2-1-2 0,0-2 4 16,2-1-9-16,-1-1 1 0,-2-2-3 0,0-1-1 15,-14-6 1-15,23 8-14 0,-23-8 17 0,21 4-3 16,-21-4 4-16,0 0 0 0,22 2 29 0,-22-2-37 16,0 0-5-16,19-1 7 0,-19 1 1 0,0 0-12 15,0 0 13-15,0 0-6 0,19 0 4 16,-19 0-2-16,0 0 0 0,0 0-2 0,0 0 1 16,0 0 5-16,16 4-6 0,-16-4-11 0,0 0 14 15,0 0-2-15,0 0 4 0,18 4-2 0,-18-4 2 16,0 0 2-16,0 0 0 0,15-6 0 0,-15 6 1 15,7-11-12-15,-7 11 25 0,7-16-4 0,-7 16 6 16,5-21-3-16,-5 21-40 0,4-25 43 0,-1 8-42 16,-1 3 42-16,-2 14-42 0,5-27 31 15,-1 12-30-15,3 1 3 0,-1 1 3 0,2 1 38 16,4-1-44-16,0 0 38 0,3 2-105 0,1 0-6 16,3 3 6-16,-1 1-26 0,1 1-33 15,-1 2-44-15,0-1-45 0,-2 3 40 16,-16 2-24-16,30 0 7 0,-30 0 4 0,27 0-12 0,-27 0 23 15,21 1 30-15,-21-1 136 0,0 0 73 0,18 1 16 16,-18-1 78-16,0 0-33 0,0 0 83 0,0 0 2 16,0 0-10-16,0 0 2 0,0 0-15 0,-12 9-29 15,12-9-28-15,0 0-19 0,-16 7-19 0,16-7-13 16,-11 10-11-16,11-10-10 0,-9 15-16 0,9-15-1 16,-8 19-18-16,8-19 24 0,-2 20 15 15,2-20-31-15,2 18 24 0,-2-18-34 0,4 18 27 16,-4-18-43-16,7 14 41 0,-7-14-33 15,0 0 35-15,10 12-33 0,-10-12 34 0,0 0-26 16,0 0 48-16,0 0-20 0,17-7 49 0,-17 7-30 16,5-14 47-16,-5 14-20 0,3-22 22 0,-3 22-27 15,2-26 6-15,-2 26-7 0,1-32-11 0,0 15-10 16,1 2-9-16,-2 15-10 0,5-25-8 0,-5 25-3 16,5-23 1-16,-5 23-13 0,11-17-5 0,-11 17 2 15,16-12-3-15,-16 12-1 0,18-4-1 0,-18 4-4 16,24 4 0-16,-24-4 27 0,26 10-33 0,-14-2 6 15,3 5-7-15,-2-1-6 0,-2 1 30 0,-1-1-22 16,-3 0 21-16,-1 1-22 0,-6-13 24 16,5 23-28-16,-5-23 0 0,-1 21-51 15,1-21 6-15,-6 21-56 0,6-21 9 0,-9 15-47 16,9-15-29-16,-8 10-45 0,8-10-33 0,0 0-19 16,0 0-25-16,0 0-49 0,-17 2-36 0,17-2-74 15,0 0-254-15,-6-12-243 0</inkml:trace>
  <inkml:trace contextRef="#ctx0" brushRef="#br0" timeOffset="-119980.02">21525 10807 965 0,'0'0'407'0,"13"-15"-103"0,-13 15-3 16,13-14-68-16,-13 14 38 0,11-10-87 16,-11 10 28-16,0 0-84 0,13-11 14 0,-13 11-43 0,0 0 43 15,10-10-62-15,-10 10 38 0,0 0-58 16,11-10 32-16,-11 10-35 0,10-9 46 16,-10 9-48-16,12-10 41 0,-12 10-6 0,15-12-4 15,-15 12-7-15,16-15-14 0,-16 15-4 0,13-16 15 16,-13 16 3-16,14-15-3 0,-14 15-4 0,10-16-8 15,-10 16-7-15,7-15 31 0,-7 15-46 0,5-14 17 16,-5 14-33-16,0 0 20 0,-5-20-48 0,5 20 11 16,-9-12 31-16,9 12-41 0,-12-9 31 0,12 9-36 15,-18-5 37-15,18 5-45 0,-21 2 2 0,21-2-3 16,-23 11 7-16,11-1 1 0,1-1-1 0,1 6-2 16,2-2-1-16,3 1-2 0,1 1 2 15,4-15-1-15,-1 29-6 0,4-15 7 16,1 3 5-16,1-3-2 0,3-2 0 0,1 0 2 15,1-2 1-15,1-1 38 0,0-2-39 0,-11-7 36 16,23 10-34-16,-23-10 34 0,27 1-40 0,-11-3 44 16,4-5-37-16,-1-2 36 0,2-2-41 0,7-4 37 15,-7-3-40-15,-1-3 30 0,-2 1-17 16,-2-2 14-16,0-3-29 0,-3 1 35 0,-3 4-37 0,-1-3 38 16,-3 3-40-16,-2-1 38 0,-1 4-37 0,-2-1 28 15,-1 18 6-15,-1-32-12 0,1 32 2 0,-4-26-23 16,4 26 28-16,-8-23-4 0,8 23-1 0,-5-18-2 15,5 18-3-15,-6-13-2 0,6 13-36 16,0 0 42-16,0 0-34 0,0 0 36 16,0 0-40-16,0 0 44 0,0 0-36 0,-13 13 39 15,13-13-38-15,0 29 38 0,-1-10-36 0,2 4 4 16,-1 2 1-16,1 0-3 0,0 0 8 0,0 0 5 16,1-1 34-16,1 1-39 0,-1 1 36 0,0-1-38 15,1 0 35-15,-1-3-38 0,2 0 28 0,0-6-66 16,1-1-7-16,2-4-84 0,-7-11-44 0,14 11-79 15,-14-11-86-15,0 0-195 0,28-4-480 0,-17-4-769 16</inkml:trace>
  <inkml:trace contextRef="#ctx0" brushRef="#br0" timeOffset="-119841.48">21866 10556 1077 0,'0'0'686'0,"-14"-16"-155"0,14 16-117 15,-10-12-114-15,10 12-55 0,0 0-24 0,0 0-29 16,5-21-21-16,-5 21-32 0,21-13-31 0,-5 7-10 15,2 0-23-15,3 0 17 0,1 2-50 0,0 1 17 16,-1 2-40-16,0 1-138 0,-2-3-126 0,-19 3-214 16,33 1-591-16,-33-1-800 0</inkml:trace>
  <inkml:trace contextRef="#ctx0" brushRef="#br0" timeOffset="-118715.53">23401 9040 601 0,'0'-18'611'15,"0"18"-92"-15,-3-28-180 0,3 28-13 16,-9-19-132-16,9 19 1 0,-13-7-85 0,13 7 26 16,-28 13-78-16,7 5 37 0,0 2-67 0,0 8 34 15,1 3-53-15,2 4 43 0,-1 10-56 16,6-3 47-16,3 1-8 0,5 2-2 0,3 2-8 15,4 0-54-15,5-1 32 0,1 0-76 0,4-7 42 16,3-1-58-16,1-4 29 0,4-4-58 0,2-3-74 16,-2-9-146-16,3-3-420 0,0-5-278 0</inkml:trace>
  <inkml:trace contextRef="#ctx0" brushRef="#br0" timeOffset="-118231.22">23619 9240 395 0,'0'0'617'0,"-11"-16"-111"0,11 16-179 0,-10-12-17 15,10 12-113-15,0 0-2 0,-15-5-84 0,15 5 18 16,-14 10-57-16,5-1 62 0,2 3-69 0,-3 5 30 16,3 2-60-16,1 0 40 0,3 1-27 15,0 2 29-15,2 1-9 0,3 1-14 0,2-1-9 16,1 0-9-16,1-1-7 0,2-1-5 0,1-2-6 15,2-2-4-15,2-2-4 0,0-2 4 0,3-4-9 16,-3-2 3-16,2-2 1 0,-15-5-3 16,25 4 1-16,-25-4 0 0,25-3-1 0,-25 3 2 15,20-8-6-15,-20 8 5 0,13-15-1 0,-13 15 1 16,9-14 16-16,-9 14-2 0,0 0-3 0,4-19-5 16,-4 19 2-16,0 0-9 0,0 0-6 0,0 0 0 15,-1-16 0-15,1 16-2 0,0 0 0 0,0 0 0 16,0 0-1-16,0 0 2 0,0 0-5 15,6 16 5-15,-6-16-4 0,9 11 3 0,-9-11-4 16,15 7 8-16,-15-7 1 0,17 5-2 0,-17-5 1 16,20 0 17-16,-20 0 11 0,19-3 11 0,-19 3 0 15,17-7 4-15,-17 7-20 0,10-11 16 0,-10 11-19 16,0 0 7-16,0-21-17 0,0 21 8 0,-13-16-25 16,1 7 21-16,-1 2-13 0,-1 0 8 15,-2 1-18-15,2 1 14 0,14 5-23 0,-25-6-57 16,25 6-26-16,0 0-11 0,-17-2-20 0,17 2-28 15,0 0-16-15,0 0-72 0,0 0-31 0,28-4-88 16,-9 2-397-16,6 0-284 0</inkml:trace>
  <inkml:trace contextRef="#ctx0" brushRef="#br0" timeOffset="-117435.99">24003 9397 1068 0,'18'-2'476'16,"-18"2"-116"-16,25-4-11 0,-25 4-17 0,15-4-73 16,-15 4-23-16,0 0-24 0,0 0-39 0,12-11-31 15,-12 11-3-15,0 0-37 0,0 0-12 0,0 0-16 16,-10-11-17-16,10 11-13 0,0 0-8 0,0 0-8 15,0 0-6-15,-10-8-6 0,10 8-3 0,0 0-12 16,0 0 8-16,0 0 0 0,0 0-3 16,0 0-5-16,0 0 3 0,0 0-1 0,0 0 0 15,0 0-1-15,0 0-23 0,0 0 19 16,0 0 11-16,3 17-2 0,-3-17-5 0,0 0 3 16,0 0 2-16,0 0 4 0,0 0 27 0,0 0 1 15,0 0-7-15,0 0 3 0,0 0-9 0,0 0-4 16,-5 16 24-16,5-16-38 0,-13 11 24 0,13-11-31 15,-17 18 27-15,9-7-33 0,0 1 19 0,1 0-20 16,2 2 28-16,1 0-31 0,4-14 0 16,-1 24 2-16,1-24 1 0,6 27 1 0,0-13 1 0,4-3 1 15,3 2-11-15,4-3 13 0,0-3-1 16,5-2 0-16,1-1-3 0,0-2-14 0,0-2-15 16,2-2 5-16,0-2-12 0,0-1-36 0,-4-1 22 15,-2 3 23-15,-1-5 0 0,-1-1 10 16,-5 1-6-16,-1-2 18 0,-2 1-6 0,-9 9 12 15,11-17-8-15,-11 17 12 0,7-18-15 0,-7 18 18 16,2-18-8-16,-2 18 5 0,-3-17 17 0,3 17 10 16,-4-15 5-16,4 15 7 0,0 0-6 0,-6-17-16 15,6 17 7-15,0 0-6 0,-10-11-6 0,10 11-6 16,0 0 2-16,-19-3-2 0,19 3-2 0,-16 5 0 16,16-5 17-16,-17 8-32 0,17-8 28 15,-14 12-19-15,14-12 26 0,-10 13-34 0,10-13 5 16,0 0 2-16,1 19 0 0,-1-19 2 0,9 14 0 15,-9-14-9-15,15 13 8 0,-15-13 5 16,20 9-9-16,-20-9 7 0,21 7 22 0,-21-7-23 16,17 6 20-16,-17-6-26 0,16 5 17 0,-16-5-28 15,0 0 13-15,16 5 0 0,-16-5-4 0,0 0 8 16,0 0-2-16,14 9 0 0,-14-9-1 0,0 0 0 16,4 14-9-16,-4-14 13 0,0 0 0 0,2 17-1 15,-2-17-4-15,0 0 4 0,5 17 0 16,-5-17 0-16,0 0 1 0,11 13 0 0,-11-13-10 0,0 0 13 15,22 2 0-15,-22-2 0 0,23-6-5 16,-9 1 25-16,3-4-24 0,-1-2 22 0,1-1-25 16,4-5 22-16,-1-4-32 0,-1 1 57 15,-1-3-30-15,-1 0 23 0,-2-4-37 0,-1 0 4 16,-1-3 1-16,-3 1 1 0,-1-1 8 0,-3 5 9 16,-3 1-3-16,-1 1 11 0,-1 4-9 0,-1 19 2 15,-2-26-4-15,2 26-4 0,-3-22-4 0,3 22-3 16,0 0-3-16,-5-15-1 0,5 15-9 0,0 0 8 15,-15 17-5-15,7 0 5 0,1 2-4 0,1 3 4 16,2 1 33-16,1 2-44 0,1 0 35 0,2 1-5 16,2-1-17-16,2 1-30 0,2-2-78 15,2-1-102-15,3 4-27 0,1-1-87 0,-5-6-284 16,4 0-368-16,0-5-663 0</inkml:trace>
  <inkml:trace contextRef="#ctx0" brushRef="#br0" timeOffset="-116855.68">24904 9024 816 0,'-3'-25'548'0,"0"2"-71"0,1 4-159 15,2 19-9-15,-1-26-130 0,1 26 3 0,1-21-93 16,-1 21 40-16,8-14-73 0,-8 14 38 0,0 0-30 16,21-3 44-16,-6 9-40 0,3 4 48 15,3 9-67-15,2 6-13 0,1 4-6 0,0 9 46 0,3 5-62 16,-4 1 47-16,-4 0-62 0,-4 6 119 16,-4-8-8-16,-4 2 10 0,-3 0-52 15,-4-1-16-15,-4 1-8 0,-5-2-8 0,-3-1-7 16,-6 7-7-16,-4-4-5 0,-5-5-13 0,-4 0 10 15,-3-3-5-15,-3-5-86 0,-4-4-104 0,6-6-119 16,-11 0-301-16,9-7-357 0,2-4-640 0</inkml:trace>
  <inkml:trace contextRef="#ctx0" brushRef="#br0" timeOffset="-116148.34">23024 9982 719 0,'0'0'588'16,"-12"-11"-107"-16,12 11-165 0,-18-3-9 15,3 7-117-15,-3 5-5 0,-6 6-90 0,-1 4 32 16,-1 3-70-16,2 3 33 0,2 1-19 16,1 1-14-16,0 3-16 0,8 1-7 0,2 2-4 0,3 4-2 15,4 2 28-15,2 4 44 0,3 3-19 0,3-2-16 16,2 0-15-16,6 0-14 0,3 1-2 16,8-2-8-16,-2-11-93 0,3-3-48 0,4-6-88 15,0-8-238-15,4-2-449 0,1-6-512 0</inkml:trace>
  <inkml:trace contextRef="#ctx0" brushRef="#br0" timeOffset="-115644.25">23332 10224 596 0,'0'0'636'0,"0"0"-151"0,-7-17-99 15,7 17-63-15,-13-6-74 0,13 6-62 0,-21-2-37 16,21 2-25-16,-33 5-4 0,11 1-28 16,1 2-11-16,-2 2-18 0,1 2-13 0,0 3-13 15,4-1-6-15,4 0-5 0,0 3-7 0,5-1-1 16,5-1-5-16,4-15-1 0,0 30-8 15,5-15 2-15,5 2-49 0,4-3 57 0,2-1-53 16,2-1 58-16,2-2-57 0,1-2 60 0,1-2-51 16,-2-3 54-16,-2 0-7 0,0-2 2 0,-18-1 10 15,26 1 4-15,-26-1 10 0,23-2-14 0,-23 2 11 16,17-6 4-16,-17 6 7 0,0 0-10 16,11-12 8-16,-11 12-11 0,0 0-7 0,0 0-6 15,0 0-4-15,-3-15-19 0,3 15 7 0,0 0-4 0,0 0-2 16,0 0-6-16,0 0 5 0,0 0-2 15,0 0-1-15,0 0 0 0,0 20-3 0,0-20-6 16,10 17 9-16,-10-17 1 0,14 18-2 16,-7-8-2-16,-7-10 4 0,13 18-1 0,-13-18 1 15,11 14-21-15,-11-14-27 0,6 14 54 0,-6-14 10 16,0 0-6-16,-1 16-5 0,1-16-1 0,-8 10-37 16,8-10-46-16,-14 8-36 0,14-8-67 15,0 0 18-15,-19-2-48 0,19 2-62 0,0 0-117 0,-7-21-435 16,7 21-390-16</inkml:trace>
  <inkml:trace contextRef="#ctx0" brushRef="#br0" timeOffset="-114450.48">23608 10149 448 0,'9'-13'684'0,"-9"13"-160"0,13-18-94 0,-13 18-56 16,8-13-56-16,-8 13-52 0,0 0-36 0,8-15-38 16,-8 15-38-16,0 0-32 0,0 0-31 0,0 0-12 15,0 0-17-15,0 0-13 0,-14 13-10 0,6-1 5 16,-1 5-28-16,-1 2 16 0,3 1-12 0,0 1 3 15,1 0-20-15,1 0 4 0,3 1-1 16,0-4-2-16,4 1-1 0,-1-3 0 0,4 0-9 0,0-2 9 16,1-2 1-16,2 0-2 0,2-3-3 0,-10-9 19 15,20 10-17-15,-20-10 14 0,25 1-16 16,-25-1 14-16,28-7-23 0,-14 2 28 16,-1-3-15-16,-2 0 17 0,1-2-21 0,-3 0 26 15,0 0 4-15,-9 10 4 0,12-16 4 0,-12 16 0 16,7-12-7-16,-7 12 1 0,0 0-6 0,9-13-9 15,-9 13-8-15,0 0 0 0,0 0 0 0,0 0-2 16,0 0-2-16,0 0-25 0,20 3 22 0,-20-3-18 16,10 8 33-16,-10-8-33 0,14 11 27 0,-14-11-26 15,14 10 29-15,-14-10-27 0,19 10 28 0,-19-10-26 16,20 5 21-16,-20-5-14 0,20 0 40 0,-20 0-38 16,17-5 33-16,-17 5-33 0,13-7 33 15,-13 7-6-15,0 0-1 0,5-16-8 0,-5 16-12 16,-7-16 9-16,7 16-2 0,-19-18-4 15,4 9-4-15,-3 2 0 0,-1 1 1 0,-2 0 0 16,3 3-4-16,2-1-1 0,16 4-19 0,-22-3 0 16,22 3-14-16,0 0-36 0,0 0-41 0,0 0 1 15,0 0-8-15,0 0-4 0,0 0 13 0,28 2 1 16,-7-3 32-16,5 1 0 0,1-1 24 0,0-1-2 16,-2-1 17-16,-3 3 8 0,-3 0 4 0,-19 0 7 15,30 0 16-15,-30 0 48 0,22 0 52 0,-22 0 19 16,0 0 29-16,23 4-35 0,-23-4 14 0,0 0-34 15,0 0 24-15,10 13-50 0,-10-13 28 16,0 0-47-16,0 0 7 0,2 18-37 16,-2-18 35-16,0 0-44 0,0 0 33 0,1 21-40 15,-1-21 37-15,0 0-41 0,0 0 37 0,5 17-47 16,-5-17 39-16,0 0-29 0,0 0 59 0,0 0-15 16,8 11 49-16,-8-11-11 0,0 0-14 0,0 0-10 15,0 0-6-15,0 0-5 0,8-11 14 0,-8 11-34 16,0 0-7-16,1-18-3 0,-1 18 4 0,0 0-16 15,2-18 9-15,-2 18-3 0,0 0-1 0,2-16-3 16,-2 16-2-16,0 0-3 0,0 0 1 16,0 0-2-16,3-17-7 0,-3 17 6 0,0 0-11 0,0 0 11 15,11-8 0-15,-11 8-4 0,0 0-5 0,0 0 16 16,0 0-11-16,0 0-2 16,0 0 9-16,0 0-14 0,17 3 12 0,-17-3-23 15,0 0 14-15,0 0-11 0,0 0 3 0,-5 18-12 16,5-18 2-16,0 0-9 0,-7 12-16 0,7-12 5 15,0 0-38-15,-10 10 28 0,10-10-31 0,0 0 16 16,0 0-19-16,-7 11-3 0,7-11-12 0,0 0 3 16,0 0-12-16,0 0-30 0,0 0 10 15,0 0 3-15,0 0 35 0,5-19-10 0,-5 19 44 0,10-25-22 16,-3 6 13-16,0 0 17 0,-1 0-6 0,1 1 56 16,-3 1-5-16,-1 1 75 0,-3 16-27 15,2-25 76-15,-2 25-45 0,0-21 64 0,0 21-65 16,-2-16 38-16,2 16-65 0,0 0 41 15,-5-13-24-15,5 13-57 0,0 0 53 0,0 0-11 16,0 0-8-16,-12 14-3 0,12-14-16 0,-4 21 6 16,4-21-3-16,-2 28 6 0,2-28-18 0,2 33 15 15,0-15-11-15,0 0 5 0,1 0-9 0,-1-3-1 16,3 1-7-16,-2-2 6 0,-3-14 1 0,5 24 0 16,-5-24-7-16,4 17 14 0,-4-17-6 15,3 15 3-15,-3-15 3 0,0 0-4 0,0 0 10 0,0 0-7 16,4 13 11-16,-4-13-29 0,0 0 24 15,0 0-12-15,0 0 11 0,13-12-14 0,-13 12 18 16,12-11-29-16,-12 11 23 0,16-11-14 16,-16 11 14-16,18-9-22 0,-18 9 15 0,18-4-9 15,-18 4 11-15,20 0-12 0,-20 0 12 0,21 3-21 16,-21-3 22-16,21 9-13 0,-21-9 10 0,17 10-15 16,-17-10 20-16,12 12-14 0,-12-12 16 0,6 12-14 15,-6-12 0-15,0 0-6 0,-7 20 10 0,7-20 1 16,-18 15-1-16,6-8-5 0,-4 0 6 0,-2 0-1 15,-3-1 0-15,0-2-1 0,3-1 2 0,-1-2-36 16,19-1-7-16,-29 2-47 0,29-2-55 0,-20-3-48 16,20 3-92-16,0 0-174 0,-10-13-418 0,10 13-489 15</inkml:trace>
  <inkml:trace contextRef="#ctx0" brushRef="#br0" timeOffset="-113975.55">24357 10199 1178 0,'0'0'551'0,"0"0"-119"0,0 0-74 15,0 0-94-15,0 0-55 0,0 0-41 0,0 0-9 16,0 0-26-16,0 0-32 0,-17 1-16 0,17-1-21 16,-10 10-5-16,10-10-17 0,-7 14-7 0,7-14-10 15,-2 14-10-15,2-14 3 0,0 0-4 0,4 23-4 16,-4-23-1-16,9 17-2 0,-9-17-7 16,14 15 5-16,-14-15 1 0,15 10 1 15,-15-10-8-15,12 6 8 0,-12-6-4 0,13 7 3 16,-13-7-4-16,0 0 5 0,13 8-7 0,-13-8 8 15,0 0-6-15,0 0 2 0,0 0-11 0,12 8 6 16,-12-8-4-16,0 0 0 0,0 0 0 0,0 0-3 16,6 12 0-16,-6-12 3 0,0 0 0 0,0 0-4 15,6 12 6-15,-6-12-1 0,0 0-1 0,0 0-10 16,12 6-2-16,-12-6-10 0,0 0-1 0,17-3-5 16,-17 3-4-16,16-8 1 0,-16 8-17 15,21-16 9-15,-9 5-20 0,-1-4 23 0,-2 0 2 0,4-3 16 16,-1 0-16-16,4-6 17 0,-4-1 11 15,-4 3 5-15,3-6 0 0,-3 1 6 0,-1 2-21 16,-1 2 73-16,-1 2-24 0,-1 1 71 16,-1 3 18-16,-3 17-2 0,2-25-13 0,-2 25-18 15,2-17-16-15,-2 17-15 0,0 0-27 0,0 0 10 16,0 0-5-16,0 0-16 0,0 0 4 0,0 0-1 16,-1 17-4-16,1-17-6 0,0 31 18 0,0-12-23 15,0 1 16-15,1 4-14 0,0 2 66 0,1 0-48 16,-1 1 31-16,1-4-40 0,1-2 22 0,2-1-38 15,-5-20-28-15,8 24-92 0,-8-24-81 0,8 13-74 16,-8-13-234-16,0 0-459 16,0 0-665-16</inkml:trace>
  <inkml:trace contextRef="#ctx0" brushRef="#br0" timeOffset="-113759.9">24714 9918 589 0,'7'-12'546'0,"-7"12"-105"0,14-17-153 0,-14 17 6 15,17-8-77-15,-17 8 39 0,18 1-72 0,-18-1 51 16,24 12-61-16,-10 3 83 0,-4 4 4 0,0 9-25 16,-5 3 4-16,-2 3-90 0,-4 2 5 15,-1 4-28-15,-1 1-13 0,1 3-49 0,-2-1 19 16,-1 0-51-16,-1 1 28 0,-2-5-46 16,-2 5 33-16,-5 5-50 0,-2-11 22 0,-8 4-32 15,-2-4-9-15,-4-5-79 0,2-8-59 0,-3-2-77 0,-1-4-120 16,-3-5-151-16,1 0-559 0,0-4-819 15</inkml:trace>
  <inkml:trace contextRef="#ctx0" brushRef="#br0" timeOffset="26436.01">5632 11461 359 0,'-17'3'315'0,"17"-3"-9"0,0 0-33 15,0 0-60-15,0 0-40 0,0 0-47 0,0 0-19 16,0 0-43-16,0 0 21 0,0 0-35 0,0 0 10 16,-17 1-43-16,17-1 28 0,0 0-28 0,0 0 22 15,0 0-21-15,0 0 27 0,0 0-3 0,0 0 3 16,0 0-8-16,0 0-25 0,0 0 10 0,0 0-2 16,0 0 9-16,-18 3-11 0,18-3-1 0,0 0-4 15,0 0-2-15,0 0-2 0,0 0-3 16,0 0-2-16,0 0 0 0,0 0 0 0,0 0-32 15,0 0 24-15,0 0 14 0,0 0 4 0,-19 0 6 16,19 0-1-16,0 0-6 0,0 0-1 0,0 0 0 16,0 0 6-16,0 0-8 0,0 0 6 0,0 0-2 15,0 0-4-15,0 0-1 0,0 0-3 0,0 0-1 16,0 0 0-16,0 0-15 0,-18-3 15 0,18 3 0 16,0 0-8-16,0 0 5 0,0 0 2 0,0 0-1 15,0 0-1-15,0 0-1 0,0 0 1 16,0 0-8-16,0 0 8 0,0 0-1 0,0 0-1 15,0 0 0-15,0 0 0 0,0 0-1 0,0 0-13 16,0 0 15-16,0 0 2 0,0 0-6 16,0 0 1-16,0 0-2 0,0 0 1 0,0 0-10 15,0 0 10-15,0 0-4 0,0 0 2 0,0 0-34 16,0 0 28-16,0 0 15 0,0 0-1 0,0 0 0 16,0 0-2-16,0 0 0 0,0 0-1 0,0 0 0 15,0 0 0-15,0 0 0 0,0 0-1 0,9 11 0 16,-9-11 8-16,0 0-21 0,0 0 3 0,0 0 15 15,0 0 0-15,17 7-1 0,-17-7-3 0,0 0 2 16,0 0 0-16,17 0-1 0,-17 0 0 0,0 0 0 16,0 0 0-16,25 0 1 0,-25 0-2 0,0 0-12 15,18 0 3-15,-18 0 14 0,0 0 0 0,18-2-1 16,-18 2 0-16,0 0-2 0,19-2-1 16,-19 2 2-16,0 0-1 0,0 0-1 15,23-1 1-15,-23 1-2 0,0 0 1 0,0 0-13 16,19 0 3-16,-19 0 13 0,0 0 0 0,0 0 1 15,21 0-3-15,-21 0-1 0,0 0 1 0,19 0-2 16,-19 0 0-16,0 0 1 0,19-2 0 0,-19 2-1 16,0 0 0-16,21-1-34 0,-21 1 29 0,0 0 14 15,21-3-1-15,-21 3-2 0,0 0-1 0,21-3-2 16,-21 3 0-16,0 0 1 0,21-3-2 0,-21 3 6 16,0 0-9-16,23-2 0 0,-23 2 1 0,0 0-1 15,20-3-11-15,-20 3 14 0,0 0 1 0,19-2 0 16,-19 2-3-16,0 0 1 0,21-1 0 15,-21 1-1-15,0 0-2 0,20-1 20 0,-20 1-3 16,0 0-1-16,25 1-3 0,-25-1 0 0,19 0-2 16,-19 0-2-16,19 1-2 0,-19-1-31 0,20 0 33 15,-20 0 1-15,20 2-18 0,-20-2 19 0,19 1-2 16,-19-1 2-16,23 2-5 0,-23-2 1 16,23 2-3-16,-23-2 1 0,23 2-3 0,-23-2 4 15,19 1-1-15,-19-1-2 0,20 3-13 0,-20-3 3 16,18 1 8-16,-18-1 7 0,0 0-4 0,25 2-7 15,-25-2 12-15,0 0-3 0,23 1 1 0,-23-1-3 16,0 0 2-16,26 3 29 0,-26-3-4 16,0 0-9-16,24 0-1 0,-24 0-1 0,17-1-4 15,-17 1-12-15,19 0-2 0,-19 0 11 0,19-2-9 16,-19 2 0-16,20 0 6 0,-20 0-1 0,21-1-2 16,-21 1 0-16,20-2-2 0,-20 2 0 0,20 0 0 15,-20 0-1-15,19-1-1 0,-19 1 3 0,0 0-4 16,24 0-9-16,-24 0 0 0,0 0 13 15,24 1 0-15,-24-1-9 0,0 0 3 0,23 0 7 0,-23 0-3 16,0 0 3-16,24 1-1 0,-24-1-2 0,18 1-4 16,-18-1 3-16,19-1-5 0,-19 1 5 0,18 0 1 15,-18 0-5-15,20-1-5 0,-20 1 2 0,20 0 11 16,-20 0-1-16,19-1-8 0,-19 1 0 0,20 0 9 16,-20 0-1-16,20 0-2 15,-20 0 2-15,18 1-2 0,-18-1-1 0,19 2-1 16,-19-2 1-16,17 1-1 0,-17-1 0 0,19 0-10 15,-19 0 3-15,18 2 12 0,-18-2-26 0,17 2 21 16,-17-2 8-16,18 1-3 0,-18-1 1 0,18 2-2 16,-18-2-2-16,19 3 1 0,-19-3 0 0,20 3-2 15,-20-3-2-15,19 1 3 0,-19-1-1 0,20 2 0 16,-20-2-11-16,21 1 2 0,-21-1 12 0,20 1-8 16,-20-1 1-16,23 3 8 0,-23-3-1 0,22 3-2 15,-22-3 1-15,22 3-1 0,-22-3 0 16,23 3 0-16,-23-3-2 0,21 2 2 0,-21-2-1 15,23 1-3-15,-23-1-7 0,22 2 2 0,-22-2 10 16,25 0 1-16,-25 0-8 0,26 1 1 0,-26-1 8 16,28 0-1-16,-28 0 0 0,27-1-2 0,-27 1 2 15,28 0-2-15,-28 0 1 0,23-2-2 0,-23 2 1 16,29-1 4-16,-29 1-5 0,29 0-11 0,-29 0 42 16,30-2-46-16,-30 2 49 0,32-3-52 0,-32 3 4 15,30-2 9-15,-30 2 5 0,31-1-3 16,-31 1 0-16,30-1-3 0,-30 1 4 0,30-2 1 15,-13 2-1-15,-17 0 0 0,30-3 3 0,-30 3-13 16,30-1 3-16,-30 1 11 0,32-3-1 16,-32 3-7-16,30-3 0 0,-30 3 9 0,30-3 0 15,-30 3 0-15,30-1-2 0,-30 1-1 0,30-2 1 16,-13-1-2-16,-17 3 2 0,32-3-2 16,-13 2 0-16,-3-1 0 0,3 1-9 0,-1-1 1 0,0 1 12 15,-1-1-9-15,1 0 3 0,0 0 7 0,-1 1-1 16,1-1 0-16,0 0-2 0,-2 1 1 0,2-2 0 15,-1 0-1-15,1 0-1 0,-2 2 0 0,2-2 0 16,-2 1 0-16,1 0-17 0,0-1 52 0,-2 0-48 16,2 1 47-16,-17 2-74 0,29-5 79 0,-29 5-52 15,27-3 45-15,-27 3-44 0,29-3 38 16,-29 3-70-16,28-1 74 0,-28 1-43 0,28-1 37 16,-28 1-44-16,26-1 6 0,-26 1 4 0,25-1 0 15,-25 1-6-15,23 0 43 0,-23 0-37 0,22-1-6 16,-22 1 4-16,21 0 10 0,-21 0 0 0,20 0 0 15,-20 0-2-15,19 2 4 0,-19-2 0 16,21 1 25-16,-21-1-1 0,22 0 0 0,-22 0-1 16,20-1-7-16,-20 1-1 0,22 0 2 0,-22 0-11 15,26-2 8-15,-26 2 15 0,26 0-4 0,-26 0 1 16,27-1-3-16,-27 1-7 0,31-2-2 0,-31 2 0 16,30-1-2-16,-30 1-5 0,30-2-2 0,-30 2 4 15,28-2 1-15,-28 2-2 0,27-2-2 16,-27 2 0-16,25-2-8 0,-25 2 1 0,20-2 59 0,-20 2-61 15,18-1 51-15,-18 1-58 0,0 0 51 16,21-1-55-16,-21 1 50 0,0 0-54 0,0 0 51 16,18-1-61-16,-18 1 60 0,0 0-54 0,0 0 3 15,0 0 1-15,0 0 4 0,18-1-5 0,-18 1 59 16,0 0-55-16,0 0 2 0,0 0 53 0,0 0-59 16,0 0 54-16,0 0-56 0,21 0 52 0,-21 0-61 15,0 0 65-15,0 0-61 0,0 0 52 0,0 0-53 16,0 0 57-16,0 0-57 0,21 0 52 0,-21 0-60 15,0 0 67-15,0 0-58 0,0 0 57 0,0 0-54 16,0 0 54-16,0 0-55 16,0 0 55-16,0 0-60 0,0 0 32 0,0 0-47 15,0 0 38-15,0 0-63 0,0 0 50 0,0 0-55 0,0 0 63 16,-12 12-52-16,12-12 41 0,0 0-45 16,-12 7 39-16,12-7-47 0,0 0 36 0,0 0-28 15,-15 7 9-15,15-7 4 0,0 0 19 0,0 0-5 16,0 0 17-16,-13 5-32 0,13-5 34 0,0 0-6 15,0 0 15-15,0 0-8 0,0 0 17 0,0 0-11 16,0 0 19-16,0 0-6 0,0 0 29 0,-19 1-18 16,19-1 8-16,0 0 8 0,0 0-19 0,0 0 63 15,0 0-39-15,0 0 1 0,-16-5-4 0,16 5-1 16,0 0 58-16,0 0-55 0,0 0 46 0,0 0-51 16,0 0 47-16,-16-4-57 0,16 4 50 15,0 0-63-15,0 0 0 0,0 0 6 0,0 0-2 16,-17-2 1-16,17 2 48 0,0 0-60 0,0 0-4 15,0 0-1-15,-18-2 10 0,18 2 3 0,0 0-22 16,0 0 25-16,0 0 2 0,-21 1 5 16,21-1 3-16,0 0-7 0,-18 1 6 0,18-1-2 15,0 0-2-15,-22 1-4 0,22-1-2 0,-17 1-6 16,17-1 52-16,-20 2-56 0,20-2 52 16,-21 2-61-16,21-2 52 0,-21 2-56 0,21-2 52 0,-23 3-56 15,23-3 55-15,-23 4-64 0,23-4 62 0,-21 1-54 16,21-1 51-16,-22 1-51 0,22-1 55 15,-20 2-38-15,20-2 54 0,-19 0-58 0,19 0 55 16,-18-1-56-16,18 1 49 0,-19-1-57 0,19 1 55 16,-19-1-58-16,19 1 53 0,-20 0-55 0,20 0 54 15,-22 0-62-15,22 0 58 0,-25 0-52 0,25 0 55 16,-27 2-53-16,27-2 50 0,-29 3-53 0,29-3 48 16,-30 1-52-16,30-1 10 0,-30 3 4 0,30-3 4 15,-31 1 1-15,31-1 3 0,-29 3 4 0,29-3-3 16,-30 1 2-16,30-1-5 0,-30 2 3 0,30-2 6 15,-30 1 4-15,13 6 0 0,17-7-5 0,-28 0-6 16,28 0 3-16,-30 1 7 0,30-1-1 16,-30 2 0-16,30-2-1 0,-30 3 1 15,30-3 0-15,-30 1-3 0,13 0-5 0,0 1 9 16,0-1 0-16,-1 1 1 0,18-2-1 0,-29 1-7 16,29-1 3-16,-30 3 3 0,30-3 0 0,-29 3 1 15,29-3 0-15,-29 2-2 0,29-2 1 0,-28 1-1 16,28-1 0-16,-27 2-7 0,27-2 3 0,-27 0 6 15,27 0 0-15,-27 0 1 0,27 0 0 0,-23 1-1 16,23-1 44-16,-24 0-60 0,24 0 56 0,-23 0-58 16,23 0 54-16,-26 1-58 0,26-1 56 0,-26 0-59 15,26 0 56-15,-26 1-58 0,26-1 54 0,-26 1-61 16,26-1 62-16,-24 2-54 0,24-2 5 16,-25 0 5-16,25 0 2 0,-25 2-7 0,25-2 6 15,-23 2 8-15,23-2 1 0,-23 0 0 0,23 0 0 16,-23 1 2-16,23-1 0 0,-21 3 2 0,21-3-2 15,-24 1-13-15,24-1 10 0,-22 2 8 0,22-2-2 16,-21 1 3-16,21-1-5 0,-21 3 2 0,21-3-4 16,-22 3 0-16,22-3 5 0,-21 1 1 0,21-1-2 15,-21 1 1-15,21-1-2 0,-21 5 0 16,21-5 0-16,-19 1 1 0,19-1-7 0,-20 3 9 16,20-3-3-16,-20 1 2 0,20-1-2 0,-16 2-6 15,16-2 4-15,0 0 4 0,-23 1 0 0,23-1 0 16,0 0 0-16,-21 1 0 0,21-1 0 15,0 0 0-15,-18 2 0 0,18-2-7 0,0 0 2 16,-18 0 9-16,18 0 5 0,0 0 5 0,0 0 0 16,-24 1-4-16,24-1-7 0,0 0 0 0,0 0 2 15,-22 0-1-15,22 0-3 0,0 0 0 0,-19 2 0 16,19-2-1-16,0 0 0 0,-20 2-2 0,20-2-5 16,0 0 1-16,-21 3 7 0,21-3 3 0,0 0-4 15,-23 1 0-15,23-1-4 0,0 0 0 0,-21 3 4 16,21-3 0-16,0 0-1 0,-21 2 1 0,21-2-2 15,0 0 1-15,-21 1 0 0,21-1-1 0,0 0-7 16,-21 3 3-16,21-3 4 0,0 0 3 16,-22 1 0-16,22-1 0 0,0 0-3 0,-20 3-2 0,20-3-1 15,0 0 5-15,-22 0-1 0,22 0 1 16,0 0-1-16,-21 3 0 0,21-3-1 16,0 0 49-16,-26 1-65 0,26-1 11 0,-17 2 0 15,17-2 2-15,-17 2 1 0,17-2 0 0,-18 3-1 16,18-3-1-16,0 0 4 0,-23 1 0 0,23-1 0 15,0 0 0-15,-19 1 0 0,19-1 0 0,0 0 0 16,-19 2 1-16,19-2-10 0,0 0 1 0,-19 2 11 16,19-2 0-16,0 0 0 0,0 0-3 0,-21 0 0 15,21 0-1-15,0 0 0 0,0 0 3 0,-20 0-1 16,20 0 1-16,0 0-2 0,0 0 0 16,-18 0 2-16,18 0-1 0,0 0 1 0,0 0-7 15,-21-2 0-15,21 2 7 0,0 0 3 0,-25-3 8 16,25 3 6-16,-19-1-6 0,19 1-2 0,-21-2-1 15,21 2-1-15,-23-2-2 0,23 2-1 0,-25-3-2 16,25 3 0-16,-21-2-1 0,21 2-1 0,-20-2-7 16,20 2 2-16,-20-1 6 0,20 1 0 0,-18-3-1 15,18 3 0-15,-20-1 0 0,20 1-2 0,-19-2-1 16,19 2 1-16,-17-1 1 0,17 1 0 16,-17-3-1-16,17 3-1 0,0 0 1 0,-22-3 0 15,22 3-6-15,0 0 2 0,-21-1 6 16,21 1 1-16,0 0-1 0,-23-1-1 0,23 1 4 15,0 0-8-15,-21-1 3 0,21 1 0 0,0 0 0 16,-23-2 2-16,23 2-2 0,-18-2 0 0,18 2 0 16,-18 0 2-16,18 0-9 0,-19-2 1 0,19 2 9 15,-21-2 1-15,21 2-4 0,-19-1 1 0,19 1 0 16,-21-2-2-16,21 2 0 0,-20-1 3 0,20 1-1 16,-17 0-1-16,17 0-1 0,0 0 1 0,-24-3 0 15,24 3 0-15,0 0 0 0,-22-1-6 0,22 1 6 16,0 0 1-16,-22-2 0 0,22 2 1 0,0 0-2 15,-20-1-1-15,20 1 0 0,0 0 1 0,-21-2 1 16,21 2-2-16,0 0 3 0,-18-1-2 16,18 1 2-16,0 0-3 0,-18 0 0 0,18 0-4 15,0 0-1-15,0 0 3 0,-24 0 6 0,24 0-1 16,0 0 2-16,0 0-2 0,-25 0-14 0,25 0 14 16,0 0 0-16,-19 0 0 0,19 0-2 0,0 0 3 15,-20 0-3-15,20 0 2 0,0 0-2 16,-20 0 0-16,20 0 13 0,0 0-22 0,-21 0 8 15,21 0 2-15,0 0-1 0,-22 1 0 0,22-1-2 16,0 0 0-16,-22 2 1 0,22-2 1 0,0 0 1 16,-23 1-1-16,23-1 0 0,0 0 0 0,-21 0 6 15,21 0-18-15,0 0 7 0,-21 2 1 0,21-2 6 16,0 0 1-16,-19 0-11 0,19 0 13 0,0 0-3 16,-19 1-3-16,19-1 1 0,0 0 1 15,0 0 0-15,-20 2 0 0,20-2-1 0,0 0 1 16,0 0 0-16,0 0-1 0,-20 1-10 0,20-1 2 15,0 0 12-15,0 0 0 0,0 0 0 0,-18 1-12 16,18-1 12-16,0 0-4 0,0 0 1 0,0 0 2 16,0 0-1-16,0 0-1 0,-21 2 1 0,21-2-2 15,0 0 1-15,0 0-4 0,0 0 5 0,-18 0-5 16,18 0-1-16,0 0 6 0,0 0 0 0,-23 0-10 16,23 0 12-16,0 0-4 0,0 0 0 0,-21 1 3 15,21-1-2-15,0 0 0 0,0 0 0 16,-18 0 5-16,18 0-7 0,0 0 0 15,0 0 1-15,0 0-6 0,-20 0 1 0,20 0 6 16,0 0 1-16,0 0-11 0,0 0 18 0,0 0-19 16,-19 1 11-16,19-1 1 0,0 0 1 0,0 0-1 15,0 0-2-15,0 0 2 0,0 0 0 0,-19 1-2 16,19-1 2-16,0 0-8 0,0 0 1 0,0 0 7 16,0 0-10-16,0 0 1 0,-18 2 11 0,18-2 0 15,0 0-3-15,0 0 2 0,0 0-2 0,0 0 1 16,0 0-1-16,0 0 0 0,0 0 0 0,0 0-2 15,0 0 2-15,0 0-8 0,0 0 5 0,0 0 3 16,-16 0 2-16,16 0-14 0,0 0 13 16,0 0-2-16,0 0-2 0,0 0 1 0,0 0 1 15,0 0 1-15,0 0-3 0,0 0-1 0,0 0 0 16,0 0-1-16,0 0-1 0,0 0-6 0,0 0 0 16,0 0 8-16,0 0 1 0,0 0 1 0,0 0-12 15,0 0 14-15,0 0-3 0,16 5-7 0,-16-5 13 16,0 0-1-16,24 2-1 0,-24-2 0 15,22 1 0-15,-22-1 5 0,26 1-19 0,-26-1 8 16,29 1 7-16,-29-1 3 0,30-1-1 0,-12 2-3 16,0-2-4-16,-1 0 2 0,2 0 2 0,-1 0-2 15,0 0 1-15,-1-2 10 0,2 1-12 0,-2 1 2 16,0-2-1-16,1 2 0 0,-18 1-3 16,31-3-3-16,-13 0 9 0,-2 2 1 0,2-1-3 15,0-1 0-15,-1 2-1 0,0-1-2 0,0-1 2 16,-1 1 1-16,1-1 0 0,0 1-1 0,-1-1 1 15,2 1 0-15,-2 0-1 0,0-1 0 0,-16 3 1 16,31-3-8-16,-31 3 4 0,29-5 6 0,-29 5 0 16,28-4 0-16,-28 4-2 0,28-3-4 0,-28 3 2 15,28-5 2-15,-28 5 1 0,29-4-1 0,-29 4-1 16,30-4 0-16,-30 4 1 0,28-5 0 0,-28 5-1 16,27-5-6-16,-27 5 1 0,29-4 9 0,-29 4-2 15,28-4-1-15,-28 4 1 0,28-4 0 0,-28 4-4 16,28-4 2-16,-28 4 2 0,29-6-1 15,-29 6 1-15,25-4-2 0,-25 4 1 16,25-3 1-16,-25 3-2 0,22-3-7 0,-22 3 8 16,21-2 1-16,-21 2-1 0,18-2 0 0,-18 2-3 15,18-2 0-15,-18 2 4 0,0 0-2 0,23-1 0 16,-23 1 2-16,0 0-2 0,22-1 0 0,-22 1 0 16,0 0 2-16,21 0-8 0,-21 0 0 0,0 0 9 15,21 0-1-15,-21 0 1 0,0 0-1 0,20 0-2 16,-20 0-2-16,0 0 1 0,22 0 3 0,-22 0-1 15,0 0-1-15,22 1 0 0,-22-1 1 0,0 0 0 16,26-1 0-16,-26 1-1 0,17 1-7 16,-17-1 2-16,20-1 9 0,-20 1-1 0,18 0 1 15,-18 0-3-15,22 0 2 0,-22 0-5 0,24-2 0 16,-24 2 3-16,26-3-1 0,-26 3 1 0,26-2 0 16,-26 2-1-16,26-4 1 0,-26 4-1 0,28-2-1 15,-28 2-4-15,28-2 0 0,-28 2 8 0,27-3 0 16,-27 3-1-16,27-3-2 0,-27 3-1 0,28-2-1 15,-28 2 5-15,26-2-2 0,-26 2-1 0,27-1-1 16,-27 1 2-16,25-1 1 0,-25 1-2 16,23-1-7-16,-23 1 10 0,24-1-2 15,-24 1 1-15,23-1 0 0,-23 1-2 0,24 1-2 0,-24-1 0 16,24 0 4-16,-24 0-1 0,23 1 0 0,-23-1-1 16,23 0 2-16,-23 0-1 0,22 1 0 15,-22-1-2-15,22 0-3 0,-22 0-2 0,21 1 8 16,-21-1 1-16,24 1-1 0,-24-1-2 0,20 2 2 15,-20-2-4-15,22 2 2 0,-22-2 1 0,23 2 0 16,-23-2 1-16,21 0-1 0,-21 0 0 0,22 2 0 16,-22-2 47-16,22 2-57 0,-22-2 45 0,19 0-59 15,-19 0 62-15,21 1-58 0,-21-1 6 0,21 2 2 16,-21-2 2-16,23 1 1 0,-23-1-2 0,21 0 7 16,-21 0-1-16,22 0 1 0,-22 0 2 15,24 0 0-15,-24 0 0 0,25-2 0 0,-25 2 1 0,24-2-7 16,-24 2 2-16,26-1 8 0,-26 1-1 0,24-2 0 15,-24 2-1-15,25-3 0 0,-25 3-3 16,25-3 2-16,-25 3 1 0,23-2-1 0,-23 2 3 16,25-3-1-16,-25 3-2 0,24-3 0 15,-24 3 3-15,24-4-10 0,-24 4 2 0,22-2 8 16,-22 2-1-16,23-2 0 0,-23 2-2 0,24-3-1 16,-24 3 0-16,25-3 1 0,-25 3 2 0,25-3-2 15,-25 3 1-15,24-3 1 0,-24 3-2 0,27 0 0 16,-27 0 1-16,25-5-7 0,-25 5 1 0,26-2 8 15,-26 2-1-15,28-3 0 0,-28 3 1 0,28-3-2 16,-28 3-2-16,29-4 2 0,-29 4 0 16,28-3-1-16,-28 3 50 0,27-4-60 0,-27 4 55 15,28-4-62-15,-28 4 53 0,27-3-55 0,-27 3 44 16,25-3-45-16,-25 3 54 0,25-3-57 0,-25 3 52 16,24-1-54-16,-24 1 55 0,20-1-59 0,-20 1 53 15,22-2-49-15,-22 2 54 0,21 0-56 0,-21 0 55 16,18-1-55-16,-18 1 56 0,19 0-57 0,-19 0 35 15,17 0-36-15,-17 0 53 0,0 0-45 0,23 1 52 16,-23-1-54-16,17 4 3 0,-17-4 38 0,17 3-39 16,-17-3 5-16,15 4 3 0,-15-4 5 0,0 0 0 15,20 0 1-15,-20 0 2 0,0 0 3 16,20 5-14-16,-20-5 8 0,0 0 4 16,19 2 7-16,-19-2-1 0,0 0 5 0,16 4-7 15,-16-4 0-15,0 0-2 0,16 3 2 0,-16-3 0 16,0 0 0-16,0 0 9 0,19 4-12 0,-19-4 3 15,0 0-2-15,0 0 2 0,18 4 11 0,-18-4-20 16,0 0 7-16,14 5 4 0,-14-5-3 0,0 0 7 16,16 4-8-16,-16-4-2 0,0 0 1 0,16 5 2 15,-16-5 1-15,0 0-1 0,22 6 0 0,-22-6-1 16,16 4 3-16,-16-4-1 0,15 4 0 0,-15-4-7 16,0 0 2-16,19 5 8 0,-19-5-1 0,0 0 1 15,17 5-2-15,-17-5-1 0,0 0-2 0,17 5 3 16,-17-5 0-16,0 0 0 0,0 0-1 15,18 5 1-15,-18-5-1 0,0 0 0 0,0 0 0 16,18 5-12-16,-18-5 9 0,0 0 5 0,0 0 1 16,14 5 0-16,-14-5 0 0,0 0-2 0,14 6-2 15,-14-6-1-15,0 0 2 0,13 4 0 0,-13-4 0 16,0 0 1-16,0 0 0 0,17 5-3 16,-17-5 2-16,0 0-6 0,0 0 8 0,0 0 0 15,14 5 0-15,-14-5-2 0,0 0-2 0,0 0-1 16,0 0 4-16,14 6-1 0,-14-6-1 0,0 0 0 15,0 0-2-15,0 0 1 0,0 0-1 16,0 0-1-16,16 3-26 0,-16-3 5 0,0 0-16 16,0 0-19-16,0 0-19 0,0 0-13 0,0 0-26 15,0 0-6-15,0 0-52 0,0 0-12 0,0 0-126 16,0 0-469-16,0 0-315 0</inkml:trace>
  <inkml:trace contextRef="#ctx0" brushRef="#br0" timeOffset="27563.27">8776 11487 338 0,'0'0'537'0,"0"0"-149"15,0 0-83-15,0 0-63 0,0 0-46 0,0 0-38 16,-10-11-31-16,10 11-23 0,0 0-17 16,0 0-15-16,0 0-11 0,0 0-7 0,0 0-6 15,0 0-5-15,-11-7-17 0,11 7-2 0,0 0 8 16,0 0-54-16,0 0 83 0,0 0-46 0,0 0-4 16,0 0-4-16,0 0-4 0,0 0-3 0,0 0 5 15,0 0-6-15,0 0 3 0,0 0-1 0,0 0 0 16,0 0 1-16,12 12-32 0,-12-12 25 0,0 0 10 15,16 6 11-15,-16-6 6 0,0 0 13 0,23 5 16 16,-23-5-1-16,19 2-2 16,-19-2-1-16,20 0-4 0,-20 0-7 0,23 0 2 15,-23 0-5-15,26-1 5 0,-26 1 1 0,27-3-6 16,-27 3-7-16,25-3-6 0,-25 3-8 0,26-4-3 16,-26 4 6-16,22-2-3 0,-22 2-2 0,20-3 0 15,-20 3-2-15,17-2-1 0,-17 2-2 0,0 0-6 16,22-3 1-16,-22 3 4 0,0 0 5 0,18-1-4 15,-18 1-4-15,0 0 1 0,0 0-8 0,0 0 1 16,20-1 8-16,-20 1 0 0,0 0 0 0,0 0 50 16,0 0-61-16,0 0 54 0,0 0-59 0,16-4 55 15,-16 4-111-15,0 0-8 0,0 0-117 0,0 0-183 16,0 0-498-16,0 0-485 0</inkml:trace>
  <inkml:trace contextRef="#ctx0" brushRef="#br0" timeOffset="38356.32">5522 11515 325 0,'0'0'347'16,"0"0"-43"-16,0 0-43 0,0 0-47 0,0 0-36 15,0 0-43-15,0 0-2 0,0 0-41 16,0 0 1-16,0 0-54 0,0 0 36 0,0 0-44 15,0 0 37-15,-18 2-50 0,18-2 29 16,0 0-42-16,0 0 30 0,0 0-38 0,0 0 40 16,0 0-39-16,0 0 38 0,-16-3-38 0,16 3 28 15,0 0-46-15,0 0 63 0,0 0-54 0,0 0 59 16,0 0-53-16,0 0 46 0,0 0-52 0,-18-2 43 16,18 2-49-16,0 0 43 0,0 0-44 0,0 0 44 15,0 0-62-15,0 0 53 0,0 0-31 0,0 0 45 16,0 0-54-16,0 0 55 0,0 0-55 0,0 0 52 15,0 0-47-15,0 0 44 0,0 0-46 0,0 0 42 16,0 0-45-16,0 0 44 0,0 0-53 16,0 0 41-16,0 0-30 0,0 0 44 0,0 0-50 0,0 0 52 15,0 0-46-15,0 0 43 0,0 0-40 16,0 0 41-16,0 0-44 0,0 0 43 16,11 10-44-16,-11-10 43 0,0 0-53 0,15 4 57 15,-15-4-45-15,0 0 45 0,16 5-47 0,-16-5 46 16,0 0-45-16,15 2 45 0,-15-2-46 0,0 0 47 15,0 0-39-15,15 4 40 0,-15-4-46 0,0 0 12 16,0 0 3-16,0 0 67 0,0 0-53 0,0 0 47 16,0 0-51-16,0 0 39 0,0 0-63 0,0 0 65 15,0 0-61-15,0 0 54 0,0 0-61 16,-8 12 57-16,8-12-55 0,-16 7 53 0,16-7-57 0,-22 6 55 16,22-6-56-16,-20 7 32 0,20-7-27 15,-21 6 53-15,21-6-54 0,-18 5 45 0,18-5-53 16,-17 3 64-16,17-3-55 0,0 0 54 15,-21 3-54-15,21-3 51 0,0 0-56 16,-19-1 54-16,19 1-54 0,0 0 53 0,-16-2-55 0,16 2 45 16,0 0-45-16,-14-7 55 0,14 7-66 0,0 0 68 0,-12-8-49 15,12 8 47-15,0 0-53 0,-9-12 53 16,9 12-54-16,0 0 54 0,-5-15-48 0,5 15 47 16,0 0-48-16,-6-16 48 0,6 16-52 0,0 0 42 15,-6-17-41-15,6 17 52 0,0 0-62 0,-4-15 61 16,4 15-46-16,0 0 50 0,-5-17-49 15,5 17 47-15,0 0-50 0,-5-16 49 0,5 16-50 16,0 0 46-16,-5-16-48 0,5 16 51 0,0 0-51 16,-6-16 42-16,6 16-47 0,0 0 58 0,-7-16-63 15,7 16 56-15,0 0-42 0,-6-17 48 0,6 17-49 16,0 0 49-16,-5-17-51 0,5 17 51 0,0 0-53 16,-6-19 51-16,6 19-51 0,0 0 53 0,-7-17-39 15,7 17 27-15,0 0-41 0,-7-18 52 0,7 18-64 16,0 0 58-16,-6-17-43 0,6 17 51 0,0 0-52 15,-6-17 50-15,6 17-51 0,0 0 52 0,-5-17-53 16,5 17 56-16,0 0-56 0,-6-16 56 16,6 16-29-16,0 0 7 0,-7-17 7 0,7 17-2 15,0 0-12-15,-5-18 1 0,5 18 8 0,0 0-4 16,-5-19 1-16,5 19-3 0,0 0-2 16,-4-18 5-16,4 18-6 0,0 0-2 0,-2-18 0 15,2 18 1-15,0 0-2 0,-2-20-12 0,2 20 13 16,0 0 3-16,-1-21-10 0,1 21 50 0,0 0-47 15,1-19 1-15,-1 19 0 0,0 0-2 0,1-18 5 16,-1 18 0-16,0 0-1 0,2-21 1 0,-2 21-4 16,0 0 3-16,1-20 2 0,-1 20 0 0,0 0-11 15,1-19 5-15,-1 19 7 0,0 0-6 16,2-20-1-16,-2 20 9 0,0 0-51 0,3-19 60 16,-3 19-49-16,0 0 51 0,3-19-51 0,-3 19 57 15,0 0-56-15,4-18 59 0,-4 18-53 0,0 0 60 16,3-17-60-16,-3 17-16 0,0 0 32 0,3-17 42 15,-3 17-55-15,0 0 61 0,2-15-50 0,-2 15 47 16,0 0-54-16,2-17 53 0,-2 17-50 0,0 0 48 16,0 0-53-16,2-21 50 0,-2 21-51 0,0 0 52 15,0-17-52-15,0 17 42 0,0 0-40 0,-2-18 45 16,2 18-55-16,0 0 63 0,-2-19-49 0,2 19 48 16,0 0-53-16,-3-17 51 0,3 17-50 15,0 0 48-15,-5-15-49 0,5 15 50 0,0 0-52 16,0 0 52-16,-3-19-52 0,3 19 41 15,0 0-38-15,0 0 41 0,-3-17-57 0,3 17 68 16,0 0-49-16,0 0 48 0,-1-16-52 0,1 16 52 16,0 0-52-16,0 0 51 0,0 0-52 0,-1-20 51 15,1 20-52-15,0 0 51 0,0 0-45 0,0 0 35 16,1-17-40-16,-1 17 26 0,0 0-34 0,0 0 63 16,3-16-49-16,-3 16 47 0,0 0-49 0,10-16 47 15,-10 16-50-15,9-10 51 0,-9 10-51 0,15-15 49 16,-15 15-50-16,16-15 52 0,-7 6-54 0,-9 9 46 15,17-14-41-15,-7 6 29 0,0 0-39 0,-10 8 64 16,19-13-51-16,-19 13 48 0,18-12-57 16,-18 12 62-16,15-11-57 0,-15 11 47 0,14-8-48 15,-14 8 49-15,12-7-50 0,-12 7 51 0,0 0-52 16,16-8 32-16,-16 8-28 0,0 0 50 0,16-7-63 16,-16 7 59-16,0 0-45 0,17-5 49 0,-17 5-49 15,0 0 49-15,18-4-50 0,-18 4 48 16,16-5-45-16,-16 5 43 0,15-5-48 0,-15 5 50 15,20-5-52-15,-20 5 42 0,23-8-37 0,-23 8 41 16,22-6-58-16,-22 6 69 0,24-8-52 0,-24 8 50 16,23-8-51-16,-23 8 50 0,24-6-5 0,-24 6-4 15,22-8-4-15,-22 8-3 0,22-8-4 16,-22 8 5-16,21-7-16 0,-21 7-1 0,18-7 11 16,-18 7-26-16,17-6 21 0,-17 6 2 0,15-6 3 15,-15 6-1-15,17-5-2 0,-17 5 1 0,15-6-2 16,-15 6-4-16,15-4 5 0,-15 4-3 0,16-4 0 15,-16 4 0-15,18-5 1 0,-18 5-5 0,20-3-23 16,-20 3 33-16,21-3-1 0,-21 3-9 0,24-4 0 16,-24 4 8-16,25-4 0 0,-25 4-4 0,26-5 3 15,-26 5-3-15,30-4 3 0,-30 4-4 0,27-4 0 16,-27 4 1-16,25-4 0 0,-25 4 1 16,26-4-10-16,-26 4 1 0,25-4 12 0,-25 4-10 0,26-5 2 15,-26 5 8-15,24-1 0 0,-24 1-1 16,21-3-3-16,-21 3 2 0,22-1-3 15,-22 1 2-15,22-1-2 0,-22 1 1 0,22-1-1 16,-22 1 0-16,23 0-7 0,-23 0 9 0,25-3 0 16,-25 3-8-16,26-2 1 0,-26 2 10 0,27-1-3 15,-27 1 2-15,27-5-2 0,-27 5-1 0,26-1 0 16,-26 1 2-16,28-3-2 0,-28 3-1 0,28-4 0 16,-28 4 0-16,27-3-8 0,-27 3 2 0,27-3 9 15,-27 3 0-15,27-2-9 0,-27 2 1 0,23-1 11 16,-23 1 33-16,22-1-43 0,-22 1 36 0,25 1-43 15,-25-1 3-15,24 0 2 0,-24 0 0 16,25 0 1-16,-25 0 1 0,26 0 2 0,-26 0 0 16,24-1-8-16,-24 1 2 0,30-1 11 0,-30 1-7 15,30-1 0-15,-30 1 7 0,32-5 1 0,-14 4-2 16,-18 1 0-16,30-1 0 0,-30 1-6 0,32-4 6 16,-32 4 0-16,30-2-1 0,-30 2-1 0,30-4-8 15,-30 4 10-15,30-3-8 0,-30 3 15 0,34-4-7 16,-17 3-16-16,-17 1 11 0,32-3 8 0,-16 0-1 15,-16 3-1-15,33-3 36 0,-33 3-44 16,35-3 38-16,-17 2-42 0,-1-2 36 0,1 0-36 16,2 1 36-16,-3 0-44 0,1 1 40 0,-1-1-51 15,1 0 46-15,1-1-33 0,-19 3 41 16,34-1-53-16,-16-1 51 0,-18 2-42 0,35-1 41 16,-17 0-37-16,2 1 34 0,-3-1-40 0,2 1 41 15,0 0-42-15,-19 0 42 0,38-1-42 0,-20 1 44 16,1 0-45-16,-19 0 42 0,37 0-49 0,-18 0 45 15,-1-2-35-15,1 2 45 0,-1 1-53 0,1-1 12 16,0 1 3-16,-1 0 40 0,1 0-42 0,-1 1 39 16,1 0-41-16,1-1 39 0,-2 2-40 0,2-1-3 15,0 0 10-15,-2-1 2 0,1 1 3 0,-1 0-10 16,1-1 49-16,0 1-43 0,-2 1-5 0,1-3 3 16,-1 1 14-16,-17-1-6 0,30 3-3 0,-30-3 5 15,32 3 1-15,-32-3 37 0,28 3-45 0,-28-3 38 16,27 2-46-16,-27-2 46 0,26 2-46 15,-26-2 42-15,25 2-52 0,-25-2 47 0,25 3-39 16,-25-3 45-16,25 3-52 0,-25-3 54 0,27 2-47 16,-27-2 41-16,27 1-37 0,-27-1 36 15,28 3-42-15,-28-3 41 0,28 3-39 0,-28-3 43 16,27 2-41-16,-27-2 37 0,25 0-42 0,-25 0 34 16,27 0-42-16,-27 0 51 0,23 0-41 0,-23 0 44 15,24 0-55-15,-24 0 54 0,24 0-44 0,-24 0 43 16,26 0-44-16,-26 0 44 0,27 2-42 0,-27-2 8 15,27 1-6-15,-27-1 5 0,29 2 4 16,-29-2 2-16,31 1 0 0,-31-1-7 0,31 0 3 16,-31 0 10-16,36 1-9 0,-19 0 4 0,1 0 8 15,-18-1 0-15,32 1 0 0,-14 0-2 0,0 0 0 16,-2 1 1-16,-16-2-1 0,29 2 1 0,-29-2-4 16,28 1 2-16,-28-1 0 0,29 3 0 0,-29-3-9 15,29 3 4-15,-29-3 5 0,29 2-4 0,-29-2 0 16,31 6 9-16,-31-6 0 0,30 2-2 0,-13 1-1 15,-17-3 1-15,30 3-2 0,-30-3 40 0,28 4-43 16,-28-4 21-16,28 3-30 0,-28-3 45 0,26 3-48 16,-26-3 35-16,27 4-40 0,-27-4 50 0,25 3-49 15,-25-3 45-15,22 3-54 0,-22-3 52 16,19 3-45-16,-19-3 4 0,19 5 8 16,-19-5-2-16,17 3 1 0,-17-3 3 0,0 0-3 15,22 4 3-15,-22-4 13 0,0 0-10 0,19 5-9 16,-19-5 3-16,0 0 10 0,15 5-25 0,-15-5 21 15,0 0 1-15,15 7 9 0,-15-7 0 0,0 0-3 16,12 8-1-16,-12-8 1 0,8 10-2 0,-8-10 1 16,10 12-2-16,-10-12-1 0,9 12 2 0,-9-12-19 15,9 15 15-15,-9-15-3 0,10 16 10 0,-10-16-10 16,11 19 2-16,-11-19 8 0,10 21 0 0,-10-21-2 16,11 20-1-16,-11-20-46 0,11 19 55 0,-11-19-49 15,10 21 55-15,-10-21-52 0,12 18 46 16,-12-18-41-16,12 22 47 0,-12-22-6 0,12 19 7 0,-12-19-49 15,12 19 43-15,-12-19-48 0,11 16 62 16,-11-16-52-16,11 17 43 0,-11-17 9 0,10 18-49 16,-10-18 44-16,10 15-1 0,-10-15-6 0,10 15-3 15,-10-15-4-15,7 12 1 0,-7-12-15 0,7 14 11 16,-7-14 3-16,7 15-11 0,-7-15 2 0,7 13 9 16,-7-13-1-16,6 15 0 0,-6-15-1 15,5 14-3-15,-5-14 0 0,5 15 1 0,-5-15-2 16,4 12-1-16,-4-12 1 0,5 15-10 0,-5-15 3 15,0 0 11-15,6 19-2 0,-6-19-10 0,4 15 0 16,-4-15 12-16,2 16 0 0,-2-16 0 0,0 0-1 16,3 20 37-16,-3-20-47 0,0 0 42 0,2 21-47 15,-2-21 44-15,0 0-49 0,1 19 42 16,-1-19-42-16,0 0 34 0,1 20-44 0,-1-20 52 16,0 0-46-16,-1 21 47 0,1-21-45 0,0 0 41 15,-1 24-42-15,1-24 41 0,-1 16-44 0,1-16 45 16,0 0-45-16,-3 22 46 0,3-22-46 0,0 0 47 15,-2 19-48-15,2-19 6 0,0 0-5 0,-2 17 46 16,2-17-39-16,0 0-21 0,-5 16 24 0,5-16 11 16,0 0 1-16,-4 15 0 0,4-15 0 0,0 0 0 15,-4 15 5-15,4-15-5 0,0 0-1 0,-7 15 0 16,7-15 3-16,0 0-10 0,-7 16-2 16,7-16 14-16,0 0-1 0,-7 15-13 0,7-15 6 15,0 0 11-15,-9 14-3 0,9-14 0 16,0 0 1-16,-8 14-2 0,8-14-1 0,0 0-2 15,-8 13 1-15,8-13 1 0,0 0-12 0,-8 12 8 16,8-12 2-16,0 0 22 0,-7 11-7 0,7-11 5 16,0 0 2-16,0 0 2 0,-9 12 2 0,9-12-1 15,0 0-4-15,0 0-3 0,-10 10-4 0,10-10-7 16,0 0 0-16,0 0 3 0,-14 13-3 0,14-13-1 16,0 0-3-16,-10 8 3 0,10-8-12 0,0 0 1 15,0 0 10-15,-13 10 0 0,13-10-1 0,0 0 0 16,0 0-2-16,-12 10 0 0,12-10 0 15,0 0-5-15,0 0 1 0,-12 9 5 0,12-9 0 16,0 0-2-16,-11 8 2 0,11-8-1 0,0 0-9 16,0 0 1-16,-13 9 10 0,13-9 1 0,0 0-2 15,-13 7 0-15,13-7-2 0,0 0 2 0,-12 7-1 16,12-7 1-16,0 0-7 0,-13 8 4 0,13-8 4 16,0 0-1-16,-16 7-2 0,16-7 3 0,0 0-18 15,-14 6 15-15,14-6-1 0,0 0 6 0,-18 7 2 16,18-7-3-16,0 0 3 0,-16 8-5 15,16-8 1-15,0 0-2 0,-17 6-4 0,17-6 7 16,0 0-3-16,-16 7 0 0,16-7-2 0,0 0 1 16,-16 6-9-16,16-6 3 0,0 0 8 15,-16 6 1-15,16-6-2 0,0 0 1 0,-15 6-1 16,15-6 0-16,0 0 0 0,-15 6-1 0,15-6-12 16,0 0 10-16,-16 4 7 0,16-4-3 0,0 0-1 15,-16 6-2-15,16-6 0 0,0 0-6 0,-15 4 2 16,15-4 9-16,0 0 2 0,-16 6-4 0,16-6 1 15,0 0-2-15,-15 4 0 0,15-4-1 0,0 0 1 16,-18 5-14-16,18-5 11 0,0 0 6 0,-17 5-1 16,17-5-2-16,0 0 1 0,-18 5-1 15,18-5-27-15,0 0 25 0,-17 5-15 0,17-5 26 0,0 0-24 16,-19 4 39-16,19-4-9 0,0 0 21 16,-16 5-26-16,16-5 17 0,0 0-27 0,-19 3 15 15,19-3-13-15,0 0 18 0,-19 3-20 0,19-3 13 16,0 0-21-16,-18 4 15 0,18-4-12 0,0 0 17 15,-20 1-21-15,20-1 20 0,0 0-18 16,-19 3 15-16,19-3-18 0,0 0 13 0,-19 2-15 16,19-2 21-16,0 0-14 0,-24 2 13 0,24-2-18 15,0 0 8-15,-23 4-7 0,23-4 19 0,0 0-21 16,-24 3 22-16,24-3-21 0,-17 2 20 0,17-2-21 16,0 0 17-16,-24 4-18 0,24-4 14 0,-16 3-15 15,16-3 22-15,-19 2-13 0,19-2 12 16,-18 3-19-16,18-3 19 0,-16 4-20 0,16-4 13 15,-19 3-11-15,19-3 18 0,-17 4-19 0,17-4 19 16,-19 4-3-16,19-4 0 0,-18 4-3 0,18-4-6 16,-19 5 0-16,19-5 7 0,-23 5-1 0,23-5 0 15,-19 6-1-15,19-6-2 0,-21 5-4 0,21-5 1 16,-19 6 4-16,19-6 0 0,-18 4 2 0,18-4-3 16,-18 4 0-16,18-4 0 0,-17 7-1 0,17-7 0 15,-18 6-5-15,18-6 4 0,-18 4 3 0,18-4 0 16,-19 4 2-16,19-4-2 0,-17 6-1 0,17-6-6 15,-17 5 0-15,17-5 8 0,-18 6-1 0,18-6-1 16,-17 4 2-16,17-4-2 0,-19 4-2 16,19-4-6-16,-22 7 0 0,22-7 10 15,-21 7 0-15,21-7 0 0,-21 7-2 0,21-7-6 16,-22 6 1-16,22-6 6 0,-19 6 0 0,19-6-1 16,-18 5 0-16,18-5 0 0,-18 6-1 0,18-6 1 15,-15 5 0-15,15-5-6 0,-18 5 6 0,18-5-1 16,-17 5 3-16,17-5 0 0,-17 3-3 0,17-3-5 15,-16 3 0-15,16-3 4 0,-16 3 4 0,16-3-1 16,-16 3-1-16,16-3 0 0,0 0 1 0,-24 3-1 16,24-3-6-16,0 0 0 0,-23 1 8 0,23-1 1 15,0 0 0-15,-23 0-3 0,23 0 0 0,0 0-6 16,-23 0 2-16,23 0 5 0,0 0 1 16,-25-3-2-16,25 3 0 0,0 0-1 0,-25-1 1 15,25 1 0-15,-17-3-8 0,17 3 3 0,0 0 8 16,-22-3-3-16,22 3 3 0,0 0-2 0,-21-1-2 15,21 1-5-15,0 0 1 0,-20-3 5 0,20 3 1 16,0 0 0-16,-16-2-1 0,16 2 0 16,0 0-1-16,0 0 0 0,-21-5-5 0,21 5 6 15,0 0 2-15,-16-2-2 0,16 2-2 0,0 0-9 16,0 0 8-16,-18-2 2 0,18 2 2 0,0 0 2 16,0 0-3-16,-17-4 0 0,17 4 1 0,0 0-3 15,0 0 0-15,0 0-6 0,-19-1 4 16,19 1 5-16,0 0 0 0,0 0 2 0,0 0-4 15,-19-2-5-15,19 2 3 0,0 0 3 0,0 0 2 16,0 0-2-16,-18-3 1 0,18 3-17 0,0 0 3 16,0 0 19-16,0 0-2 0,-18-3-7 0,18 3 1 15,0 0 7-15,0 0-2 0,0 0-1 0,-18-3-1 16,18 3 1-16,0 0-8 0,0 0 4 0,0 0 3 16,-19-5 0-16,19 5-17 0,0 0 2 0,0 0 20 15,-16-4 1-15,16 4-4 0,0 0 0 0,0 0-6 16,-15-4 0-16,15 4 5 0,0 0 1 0,-16-3-17 15,16 3 18-15,0 0-13 0,0 0 8 16,-19-3 4-16,19 3 1 0,0 0-2 0,-17-4-1 16,17 4-1-16,0 0 1 0,-17-3 0 15,17 3-7-15,0 0 2 0,-17-4 6 0,17 4 1 16,0 0 0-16,-18-4-2 0,18 4-1 0,0 0-6 16,-18-3 0-16,18 3 8 0,0 0-1 0,-18-3-1 15,18 3 2-15,0 0-1 0,-15-2-2 0,15 2 1 16,0 0-2-16,-17-5-6 0,17 5 9 0,0 0 0 15,0 0 0-15,-20-3-1 0,20 3-2 0,0 0-5 16,0 0 2-16,-20-3 6 0,20 3-16 0,0 0 18 16,0 0-19-16,-20-3 22 0,20 3-19 0,0 0 19 15,0 0-20-15,-19-3 15 0,19 3-11 0,0 0 19 16,-17-3-16-16,17 3 18 0,0 0-23 16,-17-2 15-16,17 2-13 0,0 0 18 0,-19-3-18 15,19 3 19-15,0 0-19 0,-19-5 19 0,19 5-20 16,0 0 21-16,-20-3-23 0,20 3 16 0,0 0-13 15,-20-5 20-15,20 5-17 0,0 0 17 0,-20-2-22 16,20 2 15-16,0 0-11 0,-20-2 17 0,20 2-19 16,0 0 18-16,-19-3-18 0,19 3 19 15,0 0-20-15,-19-2 19 0,19 2-21 0,0 0 17 16,-21-3-12-16,21 3 17 0,-17-3-15 0,17 3 16 16,-17-3-21-16,17 3 14 0,-19-2-12 0,19 2 19 15,-24-5-20-15,24 5 18 0,-23-4-20 16,23 4 20-16,-25-4-20 0,25 4 20 0,-27-3-24 15,27 3 18-15,-26-1-13 0,26 1 26 0,-26-3-23 16,26 3 16-16,-22-1-20 0,22 1 15 0,-22-1-14 16,22 1 21-16,-22-1-20 0,22 1 19 0,-19 0-19 15,19 0 19-15,-20-1-20 0,20 1 18 0,-19-1-24 16,19 1 18-16,-21 0-26 0,21 0-16 0,-26 1-52 16,26-1 1-16,-30 5-4 0,10 1-11 0,0 1-21 15,0 2-40-15,-1 0-99 0,3 1-505 0,-10 2-298 16</inkml:trace>
  <inkml:trace contextRef="#ctx0" brushRef="#br0" timeOffset="95793.26">14636 15134 1048 0,'0'0'559'0,"-12"-16"-185"0,12 16-22 0,-8-11-125 16,8 11-19-16,0 0-90 0,0 0 25 0,0 0-79 16,0 0 34-16,-10 14-74 0,10-14 48 0,2 27-62 15,1-5 1-15,2 1-4 0,1 8-5 16,1 1 1-16,2 2-1 0,2 0 0 0,-1 1-15 16,-2 2 17-16,4-1-1 0,-1 0-2 0,0 0 2 15,1-1-1-15,-2-1-1 0,-1-1-2 16,2-4 49-16,-2-1-64 0,-2-4 57 0,2-5-51 15,-2 1 49-15,-3-6-55 0,-4-14 49 0,7 22-52 16,-7-22 47-16,5 17-54 0,-5-17 66 0,0 0-31 16,4 19 57-16,-4-19-46 0,0 0 59 0,0 0-59 15,0 0 64-15,0 0-53 0,0 0 53 0,0 0-56 16,-7 12 43-16,7-12-58 0,0 0 42 0,0 0-60 16,0 0 48-16,0 0-57 0,0 0 47 0,0 0-53 15,0 0 52-15,0 0-53 16,0 0 48-16,0 0-50 0,12-15 45 0,-12 15-51 15,24-11 58-15,-5 6-52 0,1-2 18 0,1 0-84 16,2 1 48-16,1 1-71 0,0 0 31 0,-2 0-70 16,3-1 9-16,0 2-75 0,-2-1-131 0,-1-1-503 15,0 1-443-15</inkml:trace>
  <inkml:trace contextRef="#ctx0" brushRef="#br0" timeOffset="96456.03">15256 15546 240 0,'0'0'742'0,"-8"-17"-225"0,8 17-53 16,-11-16-118-16,11 16-43 0,-17-15-55 0,17 15-35 16,-17-11-16-16,17 11-18 0,-20-8-32 0,20 8-27 15,-19-5-25-15,19 5-19 0,-19 0-17 16,19 0-12-16,-21 9-14 0,10-1-4 0,1 0-8 16,1 5-2-16,0 4-5 0,3-3-4 0,0 1-2 15,2 1-3-15,2 1-2 0,2-17 33 0,2 32-42 16,0-16 44-16,3-1-51 0,0-1 43 15,3-3-50-15,-1-3 49 0,-7-8-51 0,19 12 49 16,-19-12-54-16,19 2 55 0,-19-2-52 0,27-10 47 16,-9-1-46-16,-4-1 50 0,2-1-51 0,-5-1 7 15,1 0 4-15,-4 2 1 0,-2 1 8 0,-6 11 5 16,8-18 4-16,-8 18 9 0,0 0 6 0,4-20 5 16,-4 20-2-16,0 0-7 0,0 0 37 0,0 0-54 15,0 0 2-15,-7-12 35 0,7 12-46 16,0 0 42-16,0 0-19 0,-2 19-32 0,2-19 33 15,2 18-35-15,-2-18 42 0,8 21-60 0,0-10 6 16,-8-11-68-16,15 18 44 0,-15-18-55 16,19 11 45-16,-19-11-60 0,23 3 61 0,-23-3-43 15,25-7 26-15,-11 0 7 0,-1 0 20 0,0-1 13 16,-2-2 21-16,-2 0 19 0,1 0 17 0,-10 10 31 16,11-17 4-16,-11 17 2 0,5-17 3 0,-5 17 1 15,0 0 0-15,0 0 6 0,1-17-17 16,-1 17-5-16,0 0-9 0,0 0-8 0,0 0-7 15,0 0-2-15,0 0-4 0,5 13-3 0,-5-13-2 16,8 18-9-16,-8-18 3 0,11 20-23 0,-11-20-26 16,11 17 7-16,-11-17 9 0,12 16 6 15,-12-16 2-15,9 10 7 0,-9-10 3 0,0 0 25 16,0 0 15-16,10 9 23 0,-10-9 18 0,0 0 23 16,0 0 12-16,-6-13 1 0,6 13 12 0,-14-19 9 15,3 9-17-15,1-5 2 0,-2 1-31 0,-1-1-10 16,2-1-16-16,-1-1-7 0,4-1-11 0,0 0-6 15,4 4-9-15,2-3-5 0,2 17-4 16,4-32 3-16,4 14-11 0,4 2 5 0,1 0-48 16,3 1 5-16,6-1-59 0,2 3 11 0,-2 2-90 15,-2 2 14-15,2 4-88 0,1 1 29 16,-5 2-47-16,0 1-70 0,-18 1-108 0,27 1-374 16,-27-1-388-16</inkml:trace>
  <inkml:trace contextRef="#ctx0" brushRef="#br0" timeOffset="97115.93">15707 15386 434 0,'0'0'601'16,"0"0"-118"-16,0 0-110 0,0 0-28 0,0 0-37 16,0 0-58-16,0 0-33 0,0 0-33 0,-4 14-23 15,4-14-30-15,0 0-29 0,0 0-22 16,0 0-15-16,0 0-13 0,0 18-10 0,0-18-15 16,0 0-1-16,4 19-4 0,-4-19-6 15,7 21-4-15,-7-21-1 0,10 18-3 0,-10-18-1 16,9 15-2-16,-9-15-7 0,7 14 7 0,-7-14-3 15,0 0 2-15,10 13-1 0,-10-13 4 0,0 0 34 16,0 0 23-16,0 0-2 0,7 12-3 0,-7-12 7 16,0 0-3-16,0 0-3 0,0 0-8 0,-5-14-9 15,5 14-6-15,-6-20-7 0,6 20 1 0,-4-27-10 16,4 12 10-16,-1-9-21 0,2 6 21 16,-1 1-28-16,3 1 19 0,0-4-24 0,0 4 20 15,2 2-20-15,0-3 12 0,0 5-3 0,-5 12 4 16,11-20-5-16,-11 20 0 0,13-17-2 0,-13 17-2 15,14-14 1-15,-14 14-2 0,16-8-8 16,-16 8-5-16,0 0-11 0,20 0 35 0,-20 0-6 16,0 0-2-16,20 8 14 0,-20-8-18 0,12 13-24 15,-12-13 23-15,13 19-17 0,-13-19 22 0,10 23-18 16,-5-11 25-16,-1 2-27 0,-4-14 28 0,9 24-27 16,-9-24 25-16,10 19-21 0,-10-19 22 0,10 20-31 15,-10-20 30-15,12 15-26 0,-12-15 29 16,11 10-29-16,-11-10 27 0,0 0-27 0,19 6 20 15,-19-6-20-15,0 0 25 0,22-6-22 0,-22 6 28 16,17-14-27-16,-9 3 29 0,-1 1 2 16,1-2 1-16,-2-1 2 0,-1-1 16 0,0 0-3 15,-5 14 13-15,6-23 7 0,-6 23 42 0,3-22-24 16,-3 22 18-16,0-20-19 0,0 20 9 0,-3-17-17 16,3 17 8-16,-3-18-5 0,3 18-17 0,0 0-5 15,-5-16-10-15,5 16-10 0,0 0 1 0,0 0-18 16,-4-16 3-16,4 16-12 0,0 0 0 0,0 0 20 15,0 0-15-15,15 16-7 0,-8-4-1 16,2 3 1-16,1 3-1 0,2 3 2 0,2 6-8 16,3 3 27-16,0 1-28 0,3 6 32 0,2 5-23 15,-5-6 20-15,0-1-30 0,-1 1 1 0,-2-1 3 16,0 0 0-16,-3 0 2 0,-2-1 13 16,-2-3-16-16,-4-3 2 0,-1-1-3 0,-4-2-64 15,-2-3-51-15,-3 1-23 0,-5-2-76 0,0-4-35 16,-2 0-121-16,-2-7-166 0,-1 0-610 0,2-5-902 15</inkml:trace>
  <inkml:trace contextRef="#ctx0" brushRef="#br0" timeOffset="97712.8">16691 15244 1203 0,'0'0'565'15,"-5"-15"-92"-15,5 15-150 0,0 0-43 0,0 0-105 16,0 0 12-16,0 0-80 0,0 0 27 0,14 8-80 16,-8 4 44-16,3 7-66 0,-1 4 55 15,2 9-21-15,2 3 19 0,-1 5-43 0,-1-1 42 16,2 0-63-16,-1-2 38 0,2 0-55 0,-2-3 44 16,0-2-8-16,2-2-10 0,-2-4-5 0,-2-8-16 15,0-2 6-15,-3-2-11 0,-6-14-38 0,8 16-20 16,-8-16-11-16,0 0-17 0,0 0-54 0,0 0 61 15,0 0-39-15,-5-28-20 0,-4 7 51 0,-3-10 69 16,-3-4-43-16,-3-10 55 0,-1-2-42 16,-2-1 50-16,0 0-46 0,2 2 56 0,2 8-55 15,3 1 55-15,-1 5-47 0,3 0 65 0,1 2-49 16,3 5 47-16,3 3-51 0,1 0 49 0,3 4-55 16,1 1 37-16,3 0-33 0,4-1 54 15,2-1-45-15,5 4 62 0,2-1-55 0,7 0 49 16,-2 5-54-16,2 0 51 0,0 4-55 0,2 3 47 15,0 1-58-15,-1 5 66 0,-1 1-44 0,-1 2 54 16,-2 5-7-16,-4 2-5 0,-2 2-7 0,-4 4-54 16,-6 2 50-16,-2-1-68 0,-4 5 69 15,-4 2-52-15,-4 3 54 0,-4 1-73 0,-1-1 27 16,-1-4-78-16,1-2 18 0,2-4-76 0,3-4-40 16,2-3-105-16,8-12-151 0,-11 11-243 0,11-11-218 15</inkml:trace>
  <inkml:trace contextRef="#ctx0" brushRef="#br0" timeOffset="98452.58">17098 15143 213 0,'0'0'710'0,"18"-12"-141"15,-18 12-175-15,12-9-2 0,-12 9-67 16,0 0-67-16,0 0-39 0,8-10-34 0,-8 10-17 16,0 0-25-16,0 0-12 0,-17 4-18 0,5 4-5 15,-2 2-16-15,0 3-17 0,-3 2-16 0,3 2-59 16,0 0 46-16,1-1-53 0,3 2 41 0,1 0-47 15,4-4 46-15,5-14-53 0,-5 25 49 16,5-25-52-16,3 24 40 0,-3-24-42 0,10 18 7 0,-10-18 46 16,18 12-49-16,-18-12 51 0,25 0-53 0,-25 0 51 15,28-5-55-15,-11-2 45 0,0 0-39 16,-4-1 51-16,-1-1-50 0,0 0 50 16,-2 0-50-16,-10 9 51 0,13-16-49 0,-13 16 38 15,7-13-34-15,-7 13 56 0,0 0-31 0,4-18 40 16,-4 18-10-16,0 0-6 0,0 0-9 0,0 0-7 15,-6-11-37-15,6 11 24 0,0 0-32 0,0 0 46 16,-2 14-43-16,2-14 42 0,4 20-46 0,-4-20 45 16,10 24-48-16,-1-6 1 0,2-1 5 0,2-2-4 15,2 2 14-15,0-3-29 0,1-2-49 0,0-4-34 16,1-3-16-16,-17-5-2 0,32 0 0 16,-13-5 9-16,2-3-1 0,-1-6 63 0,1-1-18 15,-1-6 50-15,-1 2-20 0,-7 1 42 16,-1-2-19-16,-2 2 63 0,-3-3-19 0,-3 5 74 15,-2 0 19-15,-1 16 7 0,-4-30-25 0,0 16 39 16,-3 2 7-16,-1 0-10 0,-1 4-17 0,9 8-11 16,-20-12-18-16,20 12-13 0,-19-5-13 0,19 5-11 15,-21 3-5-15,21-3-12 0,-22 12-1 0,22-12-55 16,-16 17 50-16,11-3-43 0,5-14 56 0,-5 25-55 16,5-25 52-16,3 25-51 0,2-11 49 0,1-1-53 15,2-4 40-15,1 1-68 0,-9-10 43 0,20 11-48 16,-20-11 58-16,22 3-42 0,-22-3 59 15,19-3-52-15,-19 3 62 0,16-4-58 16,-16 4 65-16,13-9-28 0,-13 9 69 0,0 0-43 16,12-12 53-16,-12 12 4 0,0 0 3 0,5-12-11 15,-5 12-17-15,0 0-1 0,0 0-15 0,0 0-7 16,0 0-11-16,0 0-1 0,0 0-3 0,0 0-4 16,16 8-41-16,-16-8 19 0,12 23-13 0,-5-6 30 15,2 6-43-15,2 8 46 0,-1 1-44 0,1 5 49 16,-2 1-43-16,-1 1 44 0,0-3-38 0,-2 0 27 15,0-2 11-15,-4 0-3 0,-2-6-4 16,-2 1-1-16,-5 1 0 0,1-6-9 16,-4 3-15-16,-2-5-43 0,1-5 32 0,-2-1-66 0,-2 0 28 15,2-8-94-15,-1-4 18 0,14-4-88 16,-23-3-25-16,11-5-92 0,-1-9-164 0,3-2-277 16,4-4-320-16</inkml:trace>
  <inkml:trace contextRef="#ctx0" brushRef="#br0" timeOffset="98802.67">17567 15325 340 0,'16'-11'594'16,"-16"11"-140"-16,0 0-157 0,16-6-29 0,-16 6-75 15,0 0-4-15,0 0-69 0,21 2 17 0,-21-2-77 16,0 0 21-16,15 6-47 0,-15-6 41 0,0 0-46 16,15 6 49-16,-15-6-53 0,0 0 54 15,0 0-54-15,25-1 63 0,-25 1-56 0,17-9 48 0,-6 2-58 16,0-3 58-16,1-1-52 0,-3 0 66 15,2-3 5-15,-4 3-5 0,2-4 7 0,-3 4-3 16,-6 11-3-16,6-22-4 0,-6 22 15 0,2-19-28 16,-2 19 40-16,-3-16-54 0,3 16 27 15,-9-11-52-15,9 11 25 0,-14-6-42 0,14 6 24 16,-17 1-44-16,17-1-9 0,-22 13 9 0,11-3-7 16,-1 4 7-16,2 2-4 0,1 1-27 0,1 1 33 15,4 3-30-15,2-3 33 0,3-1-29 0,1 5 32 16,5 0-34-16,1 0 38 0,2 0-28 0,3-3 34 15,0-3-31-15,1 0 30 0,3-5-31 16,1-2 23-16,-4-4-20 0,5-4 24 0,-2-2-26 16,4-7 22-16,1-4-76 0,2-3-47 0,-2-6-164 15,1-1-122-15,-7-1-704 0,1 1-852 0</inkml:trace>
  <inkml:trace contextRef="#ctx0" brushRef="#br0" timeOffset="100208.09">15916 16073 478 0,'0'0'481'0,"-25"1"-161"0,25-1-28 0,-26 5-105 0,26-5 9 16,-24 2-81-16,24-2 28 0,-18 5-63 16,18-5 46-16,0 0-74 0,-21 4 60 0,21-4-77 15,0 0 47-15,0 0-65 0,-15 4 49 0,15-4-57 16,0 0 49-16,0 0-16 0,0 0 27 0,0 0-57 15,0 0 67-15,10 8-39 0,-10-8 21 0,22 4-36 16,-22-4 21-16,32 4 5 0,-8-2-5 16,4-2-6-16,2-1-13 0,11-2 1 0,1-1-4 15,8-4-6-15,13-2-2 0,5-3-5 0,5-4 32 16,6-2 4-16,5-4-14 0,22-7 49 0,0 0-62 16,3-3 48-16,3 0-61 0,-2 1 89 15,-1 2-69-15,-3 1 51 0,-2 0-63 0,-22 7 43 16,2-1-54-16,-3 4 48 0,-1-1-59 0,-3 4 4 15,-4 0-11-15,-5 4 6 0,-3 1 6 0,-7 2 1 16,-13 2-1-16,-5 2-1 0,-5 3-1 0,-8 0-32 16,-4-1-20-16,-23 3-15 0,30-2-18 0,-30 2-20 15,0 0-4-15,0 0-13 0,11 7 2 16,-11-7-7-16,-17 10-22 0,-2-3-28 0,-7 0-73 16,-8 0-117-16,-6 4-289 0,0 0-190 0</inkml:trace>
  <inkml:trace contextRef="#ctx0" brushRef="#br0" timeOffset="100548.67">15983 16140 311 0,'-32'6'611'0,"6"-4"-102"16,1 1-187-16,6 0-23 0,1-3-120 0,18 0 22 15,-25 2-98-15,25-2 20 0,0 0-76 0,-23-2 35 16,23 2-55-16,0 0 46 0,0 0-31 0,-7-12 40 15,7 12 0-15,10-11-13 0,1 4-1 0,1 0-16 16,7-1 4-16,3 1-7 0,1-1 13 0,9 1 4 16,4-1-9-16,2-1 16 0,5-2 2 0,12 0-4 15,5-1 3-15,2-1-1 0,5-1-13 16,2 0 2-16,5-1 30 0,1-2-53 16,4 2 31-16,1-2-11 0,5-2-12 0,2 3-19 15,3-3 4-15,21-4-49 0,-21 6 46 0,20-5-43 16,-21 3 40-16,0 0-3 0,1 0-46 0,0 2 44 15,0-1-45-15,-2 3 45 0,-1 0-49 0,-4 2 7 16,-3 3 29-16,-7-1-104 0,-4 2 17 0,-5 4-104 16,-13 1 8-16,-4 1-85 0,-2 1-127 0,-14 2-557 15,0 1-614-15</inkml:trace>
  <inkml:trace contextRef="#ctx0" brushRef="#br0" timeOffset="127367.33">19245 14872 581 0,'5'-15'499'16,"-2"-1"-34"-16,-3 16-165 0,5-25-34 0,-5 25-35 15,-1-20-45-15,1 20-35 0,-5-20-21 0,5 20-14 16,-7-18-7-16,7 18-23 0,-13-14-8 0,13 14-15 16,-14-9-10-16,14 9-13 0,-17-5-7 0,17 5-11 15,-18 2 0-15,18-2-5 0,-25 9-10 16,10 2 4-16,-2 3-2 0,3 3-3 15,-4 5 46-15,-1 2-61 0,2 4 52 0,-1 1-55 0,3 1 52 16,-1 6-62-16,2-1 56 0,1 2-53 16,3 3 49-16,1 0-52 0,3 1 0 0,2-2 7 15,4 0 2-15,5-1 5 0,2-1-6 0,5-2 11 16,4-2-17-16,3-1 22 0,5-5-1 0,3-2-6 16,1-4 8-16,3-4-3 0,1-6-49 0,1-1-21 15,-3-7-24-15,-2-3-41 0,2-3-84 0,0-5-242 16,-1-2-274-16,-1 0-258 0</inkml:trace>
  <inkml:trace contextRef="#ctx0" brushRef="#br0" timeOffset="128254.92">19268 15330 306 0,'-12'-7'666'0,"12"7"-194"15,-17-14-114-15,17 14-70 0,-13-11-64 0,13 11 7 16,-8-11-107-16,8 11 20 0,0 0-82 0,0 0 38 15,-1-17-63-15,1 17 41 0,0 0-57 16,12-9 41-16,-12 9-58 0,16-3 47 0,-16 3-57 16,20 0 39-16,-20 0-68 0,23 5 74 0,-8 0-50 15,-2 1 44-15,2 1-49 0,-1 0 48 0,-1 1-52 16,0 1 53-16,-2 0-57 0,0 1 56 0,-2 2-46 16,-2 0-1-16,-2 1 5 0,0 0 2 15,-5-13 2-15,-4 33-2 0,0-13 2 0,-3 0 5 16,-1-1-9-16,-3 3 11 0,-3 1 1 0,2-4-1 15,-1-1-1-15,0-2-1 0,1-1 2 0,3-5-1 16,9-10-14-16,-12 15-28 0,12-15 8 16,0 0-1-16,0 0-9 0,0 0-7 0,0 0-1 15,0 0 2-15,16-25-8 0,1 4-2 0,1-2 10 16,4-3 10-16,1 0 8 0,1 1 5 0,-1-1-4 16,0 2 20-16,-2 2 22 0,-1 2 25 0,-4 6-18 15,-2 1 28-15,-2 3-21 0,-12 10 45 0,16-13-23 16,-16 13 43-16,12-8-56 0,-12 8 41 15,0 0-50-15,0 0 62 0,0 0-49 0,12 10-41 16,-12-10 43-16,1 16-9 0,-1-16 2 0,0 21 13 16,0-21-8-16,2 26-15 0,-2-26 5 15,4 25-8-15,-4-25-1 0,10 21-1 0,-10-21-5 16,14 16 9-16,-14-16 29 0,21 11 2 0,-21-11-11 16,27-7-5-16,-10-3-4 0,1-3-6 0,2-4-4 15,0-4-10-15,-3 0 52 0,-5 2-58 0,-4-2 46 16,-3 3-59-16,-2 2 52 0,-3 16-57 0,-6-29 50 15,-2 15-57-15,-3-1 43 0,-4 5-50 0,-2-1 52 16,-2 4-11-16,-2 2-61 0,4 3 58 0,-1 0-59 16,18 2 55-16,-29 0-57 0,29 0 34 15,-18 1-62-15,18-1 40 0,0 0-59 16,0 0 32-16,0 0-55 0,0 0 32 0,0 0-37 16,31-2 23-16,-6-4-17 0,7 0 32 0,1-2 11 15,2-1 20-15,-1-1 1 0,0 0 20 0,-1 1-3 16,-3 2 16-16,-7 0-18 0,-3 0 27 0,-4 3 12 15,-16 4 63-15,23-4-4 0,-23 4 53 0,0 0-46 16,18-3 57-16,-18 3-56 0,0 0 62 0,0 0-55 16,0 0 51-16,-8 11-70 0,8-11 65 0,-12 10-68 15,12-10 40-15,-14 10-68 0,14-10 44 0,-11 10-69 16,11-10 56-16,-8 10-62 0,8-10 44 16,0 0-48-16,-5 21 49 0,5-21-57 15,6 16 50-15,-6-16-53 0,11 21 1 0,-3-9 7 16,3-1 2-16,-2 0 1 0,3-1 1 0,1-2 4 15,-2 0 5-15,1-1 11 0,2-2 5 0,-14-5 58 16,25 5-56-16,-25-5 4 0,20 0 43 0,-20 0-47 16,22-7 41-16,-10 0-49 0,-1-2 44 0,-11 9-18 15,13-17 7-15,-13 17-8 0,5-18-5 0,-5 18-7 16,-2-19-1-16,2 19-6 0,-14-18-1 0,2 8-6 16,-2 3-4-16,-6 1-15 0,1 1-4 15,-3 2-19-15,3 0-26 0,1 1-60 16,18 2 31-16,-26-1-104 0,26 1 24 0,-16-3-48 0,16 3-24 15,0 0-129-15,0 0-524 0,8-19-519 16</inkml:trace>
  <inkml:trace contextRef="#ctx0" brushRef="#br0" timeOffset="128679.1">20323 15016 985 0,'0'0'550'16,"0"0"-164"-16,18 0 2 0,-18 0-64 0,0 0-98 15,0 0 4-15,0 0-11 0,0 0-23 16,0 0-22-16,-18 10-23 0,18-10-2 0,-21 10-53 15,9-3-18-15,-1 2-46 0,-1 1 17 0,-1 3-5 16,2-1-9-16,2 5-46 0,0-5 38 0,4 3-46 16,2-1 46-16,5-14-48 0,-2 23 45 15,2-23-51-15,5 21 51 0,-5-21-49 0,15 18 43 16,-15-18-38-16,21 9 43 0,-21-9-48 0,30 2 47 16,-13-4-47-16,0-2 39 0,3 0 5 0,0-4 0 15,-4 1-2-15,-2-2 0 0,-3 0 1 0,0 0 6 16,-1-1 3-16,-3-1 1 0,-7 11-3 0,11-19 59 15,-11 19-49-15,6-17 47 0,-6 17-50 16,0 0 42-16,6-19-57 0,-6 19 33 0,0 0-48 16,0 0 35-16,4-15-53 0,-4 15 42 0,0 0-44 15,0 0 46-15,0 0-43 0,16 8 40 0,-16-8-42 16,14 22 2-16,-7-3 3 0,1 11-6 0,2 2 9 16,1 3-20-16,-3-1 25 0,1-1-15 15,-1 1 19-15,-2-2-18 0,-2-5 22 0,-3 1-20 16,0 0 16-16,-3 1-41 0,-2 3 29 0,-4-1-21 15,-4-3 37-15,-2-3-3 0,-2-2-16 0,2-7-4 16,-3-2-26-16,2-2-26 0,0-7-43 0,15-5-109 16,-30-2 10-16,15-7-60 0,0-5-66 15,0-11-131-15,3-8-394 0,5-5-465 0</inkml:trace>
  <inkml:trace contextRef="#ctx0" brushRef="#br0" timeOffset="129160.11">20493 14740 1252 0,'0'0'568'0,"9"-13"-169"0,-9 13-30 0,0 0-153 16,0 0 6-16,0 0-95 0,0 0 23 0,0 0-92 0,7 19 96 16,-9-1-56-16,1 8 50 15,0 2-27-15,1 8-16 0,0 1-6 0,2 2-20 16,0-1-15-16,2 0-15 0,3-1-54 0,1-3 45 16,1 1-52-16,0-6 41 0,3 0-45 0,1-3 44 15,-2-10-52-15,1 1 36 0,-3-6-70 0,2-3 45 16,-11-8-56-16,19 6 44 0,-19-6-66 0,19-6 56 15,-19 6-53-15,16-11 67 0,-16 11-46 0,15-15 64 16,-15 15-52-16,7-13 69 0,-7 13-49 0,0 0 63 16,0 0-48-16,5-16 56 0,-5 16-60 15,0 0 55-15,0 0-65 0,0 0 63 0,0 0-55 16,0 0 54-16,0 0-60 0,0 0 60 0,14 11-57 16,-14-11 56-16,11 7-72 0,-11-7 74 15,0 0-51-15,20 4 54 0,-20-4-57 0,20-3 53 16,-8-4-54-16,1-1 58 0,0-4-57 0,0-1 56 15,-2 0-9-15,-1-1-1 0,-1-2 6 0,-2 1 1 16,-3 2 1-16,-4 13 6 0,4-22-1 0,-4 22-47 16,-4-21 58-16,4 21-49 0,-10-17 55 0,10 17-9 15,-18-8-10-15,18 8-11 0,-24 0 1 0,9 4-6 16,-4 4 0-16,1 2-4 0,1 1 0 0,2 2-15 16,1 1-38-16,4 2 55 15,2 4-47-15,1 0 67 0,5 3-52 0,2-4 5 16,2 5 1-16,4-2-1 0,2-1 7 0,3-2-2 15,3-3 2-15,3-1 2 0,3-5 2 0,1-3-11 16,2-3-42-16,2-4-42 0,0-8-143 0,5-4-207 16,-2-1-515-16,-1-2-650 0</inkml:trace>
  <inkml:trace contextRef="#ctx0" brushRef="#br0" timeOffset="129895.1">21362 14762 1059 0,'-9'-18'592'16,"9"18"-76"-16,-8-11-148 0,8 11-57 15,0 0-121-15,0 0 9 0,0 0-85 0,0 0 29 0,0 0-78 16,-5 16 35-16,5-16-75 0,4 32 67 0,-1-8-32 16,0 3 54-16,1 6-13 0,1 3-14 15,-1-2-18-15,0 0-13 0,2-2-12 0,-2-6-54 16,1-3 45-16,0-1-49 0,2-1 44 0,-2-6-47 15,-5-15 46-15,7 22-44 0,-7-22 52 0,0 0-41 16,7 13 29-16,-7-13-32 0,0 0 39 0,5-14-5 16,-3-3-5-16,-2-2 0 0,-2-6-6 15,-1-10-2-15,-2-1-44 0,-1-2 36 0,0-5-31 16,0 1 43-16,-1-2-42 0,3 1 44 0,1-1-43 16,0 3 45-16,2 4-47 0,2 1 44 15,0 7-39-15,3 3 42 0,0 4-7 0,2 1-1 16,1 4-4-16,2 0-3 0,0 6-2 0,1 2 0 15,-10 9-41-15,20-9 34 0,-20 9-31 0,22 0 45 16,-22 0-45-16,24 15 47 0,-14-2-42 0,-1 5 48 16,-1 1-49-16,-5 6 8 0,-3 0 2 0,-2 2 5 15,-3 4 41-15,-3 0-46 0,-1-3 42 16,1-6-44-16,-2 2 43 0,3-6-44 0,0-1 42 16,2-3-58-16,5-14 43 0,-6 19-56 0,6-19 47 15,0 0-51-15,1 18 58 0,-1-18-47 0,0 0 58 16,19 7-52-16,-19-7 48 0,25 0-42 15,-25 0 58-15,35 2-54 0,-16-2 48 0,0 2-49 16,1-2 54-16,1 4-53 0,-3-2 54 0,0 3-61 16,-2-1 62-16,-1 3-55 0,-3 0 55 0,-1 4-53 15,-3-1 53-15,-3 5-53 0,-5-15 53 0,1 28-6 16,-6-7-5-16,-4 1 1 0,-6 3-3 0,-4-2-50 16,-4 2 50-16,-2 0-47 0,-1-3 52 15,-1-3-49-15,3 0 52 0,1-4-56 0,6-5 59 16,4-1-76-16,13-9 23 0,-15 4-97 0,15-4 31 15,0 0-72-15,1-17-3 0,12-3-60 0,5-6-53 16,6-2-56-16,8-8-33 0,0 1-318 0</inkml:trace>
  <inkml:trace contextRef="#ctx0" brushRef="#br0" timeOffset="130500.2">21775 14855 1018 0,'17'-8'270'0,"-6"1"-7"0,-11 7-20 0,19-6-28 16,-19 6-13-16,0 0 11 0,18 5 21 16,-18-5-86-16,6 15 40 0,-6-15-60 0,-1 22 35 15,1-22-65-15,-4 32 46 0,1-16-7 16,1 0-9-16,0 1-16 0,2-17-23 0,-4 26-27 15,4-26-4-15,-1 21-12 0,1-21-9 0,1 17-8 16,-1-17 14-16,6 12-1 0,-6-12-5 0,0 0-5 16,19 0 15-16,-19 0-28 0,21-15-6 0,-7 2-1 15,-2-2-5-15,0-1 1 0,-4-1-1 16,-2 0-3-16,-2 0-2 0,-3 2-49 0,-1 15 53 0,-5-31-53 16,-1 17 51-16,-3 3-54 0,-4-2 52 15,-2 4-50-15,-2 3 55 0,1 3-51 0,-3 0 29 0,19 3-22 16,-30 0 58-16,30 0-55 15,-25 4 50-15,25-4-51 0,-14 7 56 0,14-7-55 16,0 0 46-16,0 0-63 0,7 12 56 0,-7-12-49 16,24 8 60-16,-6-5-59 0,5-1 62 0,2 1-54 15,0-2 58-15,0-1-55 0,2-1 57 0,-5 1-60 16,-2 0 62-16,-20 0-54 0,31 0 52 0,-31 0-48 16,23 0 55-16,-23 0-51 0,18 2 66 0,-18-2-51 15,0 0 45-15,16 7-34 0,-16-7 52 0,0 0-16 16,8 11 2-16,-8-11-8 0,0 0-5 15,0 0-8-15,0 0-4 0,8 10-13 0,-8-10 13 0,0 0-3 16,0 0-6-16,14-5 2 16,-14 5 1-16,15-18-47 0,-6 6 50 0,3-4-47 15,-2 0 33-15,0-2-26 0,-1 0 46 0,-1 0-46 16,-1 1 47-16,-2 3-42 0,-1 0 49 0,-4 14-40 16,7-23 44-16,-7 23-37 0,3-15 36 0,-3 15-44 15,0 0 40-15,4-18-41 0,-4 18 34 0,0 0-42 16,0 0 41-16,0 0-40 0,0 0 29 0,0 0-28 15,18 14 36-15,-10 3-36 0,0 2 37 0,-1 5-39 16,3 3 40-16,-1 9-6 0,2-1-1 0,1 2-15 16,-3-2 41-16,1 1-35 0,-2-2 6 15,0-1-7-15,-4 0 0 0,-2-6-35 16,-2 2 38-16,-3-4-33 0,-2 1 38 0,-5 3-35 16,0-3 27-16,-3-1-32 0,-3-3 30 0,2-6-58 15,-2-2 25-15,2-2-84 0,-1-6 17 0,15-6-92 16,-24 5 29-16,24-5-67 0,-20-9-58 0,7-6-237 15,5-5-324-15,3-4-437 0</inkml:trace>
  <inkml:trace contextRef="#ctx0" brushRef="#br0" timeOffset="130769.17">22404 14665 1021 0,'9'-11'620'0,"-9"11"-89"15,10-15-146-15,-10 15-54 0,0 0-114 16,5-18 7-16,-5 18-92 0,0 0 27 0,0 0-70 15,-12-7 35-15,12 7-74 0,-18 2 32 0,5 4-59 16,0 2 42-16,-1 3-59 0,0 3 45 0,2 2-64 16,1 2 55-16,1-1-55 0,5 2 49 0,2-1-56 15,2-2 53-15,3 4-55 0,2-2 52 0,3 1-53 16,0 0 43-16,1 0-44 0,2-1 54 0,1-2-8 16,-1 0-7-16,-1-2 2 0,0-1-5 15,-2-1-3-15,-7-12 0 0,9 19-11 0,-9-19 10 16,-1 18-36-16,1-18-48 0,-10 21-52 0,-1-10-90 15,-2 0-29-15,-3-1-141 0,-3-2-541 16,-1 1-587-16</inkml:trace>
  <inkml:trace contextRef="#ctx0" brushRef="#br0" timeOffset="132443.37">19850 15881 599 0,'-19'-2'419'0,"19"2"-96"16,-18-4-82-16,18 4-55 0,-16-2-41 0,16 2-39 15,-23-2-16-15,23 2-16 0,-22-1-45 0,22 1-4 16,-25-3-24-16,25 3 17 0,-29 1-16 0,29-1 15 16,-30 0 6-16,12 2 21 0,18-2-9 15,-31 0 12-15,31 0-9 0,-31 1-3 0,31-1 11 16,-31 0-32-16,31 0 45 0,-29 0-34 0,29 0 54 15,-26 0-42-15,26 0 55 0,-21-1-42 0,21 1 46 16,-19 1-49-16,19-1 53 0,0 0-62 0,-24 0 38 16,24 0-60-16,0 0 43 0,0 0-61 0,-19 0 46 15,19 0-56-15,0 0 48 0,0 0-56 16,0 0 52-16,0 0-55 0,0 0 54 0,-11 8-62 16,11-8 61-16,0 0-53 0,12 9 53 0,-12-9-53 15,16 10 54-15,-16-10-56 0,25 10 50 0,-10-6-40 16,5 2 55-16,1 0-52 0,2 1 27 15,3-1 5-15,4 3 0 0,3-3 0 0,1 0 18 16,3-2-3-16,0 1-11 0,1-2 1 0,2-2 11 16,2-1 7-16,0 0-1 0,3-3-7 0,-1-2 42 15,3 1-52-15,0-1 49 0,3-1-63 0,-2 0 46 16,12-5-58-16,-2 0 51 0,2 0-56 16,1 0 44-16,-1-2-42 0,1 1 55 0,-6-1-59 15,6 1 47-15,0 0-47 0,0-1 54 0,-1 2-60 16,-1-1 53-16,0 2-15 0,0 0-40 0,0 1 53 15,0 0-54-15,-8 3 48 0,9-2-51 16,0 0 51-16,-11 2-50 0,12-1 47 0,-2 1-52 16,-9-1 51-16,1 1-51 0,6-2 51 0,-7 1-48 15,8-1 48-15,-10 0-51 0,10-1 52 0,-2-1-50 16,0 0 39-16,-10-1-39 0,9 1 4 0,-8-1 46 16,0 1-44-16,7 0 2 0,-10-2 3 15,1 1 3-15,-2 0 0 0,0 1 2 0,-3-2 3 0,-1 1-1 16,-1-2 4-16,-2 2 43 0,-3-1-50 0,-2 0 46 15,-2-1-53-15,-2 3 50 0,-5-1-54 16,-2 0 52-16,-1-1-55 0,-2-1 53 16,-1 0-50-16,-2-2 48 0,0 0-5 0,-1-2-5 15,-4-1-4-15,1-1-14 0,-3-2 12 0,0-1-4 16,-1-2-1-16,0-1 26 0,0-1-33 0,-2-5 32 16,-1 3-37-16,1-5 1 0,-3 4 0 0,0 1-10 15,0-3 15-15,-3 2-3 0,1 1 3 0,-1-8-1 16,-2 1 0-16,-1 1 7 0,-2 0-7 0,-2 0 0 15,-1 0-11-15,-3 0 2 0,0 0 10 0,-3 1-10 16,-1 0-26-16,-2-1 46 0,-1 1-28 0,-7-4 28 16,4 3-2-16,-6-1 32 0,-2 1-53 15,0 0 46-15,-2 2-42 0,4 6 4 16,-1 0-1-16,-6-2 0 0,4 4 3 0,0 2-1 16,-2 1-1-16,0 1-8 0,-4 1 0 0,-6-1 12 15,5 3 3-15,-9-2-3 0,7 7 2 0,-4-1-6 16,-1 5-35-16,-11-4 49 0,-2 3-44 0,-2 1 45 15,0 2-41-15,-4 1 42 0,-1 2-34 0,0 0 36 16,-2 3-3-16,0-2 11 0,1 4-11 0,-2-1-9 16,-1 1-13-16,-1 0 14 0,0 2-6 0,0-1-38 15,-3 2 46-15,2 1 0 0,0-1 0 16,-2 1-1-16,1 1-4 0,-2 0-23 0,2 4 17 16,-1-1 9-16,-1 3 1 0,0 0-5 15,-2 1 2-15,0 0 0 0,-1 3-3 0,1-2 32 16,0 2-37-16,3 2 21 0,-2-1-30 0,3 1 5 15,1 1 5-15,0-1-2 0,2 4 3 0,1-4 1 16,2 3-44-16,0 0 50 0,3 2-43 0,2-1 51 16,2 2-49-16,4 1 52 0,2 1-43 0,2 0 45 15,4 2-46-15,2-2 49 0,5 3-48 0,0 2 23 16,5 0-19-16,3 0 48 0,3 4-47 0,6-6 46 16,5 1-5-16,0 2-5 0,3 3-2 0,2 0 1 15,3 3-3-15,3-1-13 0,2 3-38 0,4 0 55 16,2 1-45-16,3 2 45 15,5-2-42-15,1-1 6 0,5 11 5 0,5-5 49 16,4-1-54-16,3-2 3 0,3-2 7 0,4-3 4 16,2-2 0-16,3-2 44 0,3 0-50 0,3-4 47 15,0 0-51-15,1-3 37 0,1 2 7 0,0-3-47 16,0-2 45-16,0-3-42 0,-2 0 42 0,-5-4-47 16,1-2 47-16,0 0-46 0,-1-2 38 0,3-2-41 15,-1-1 10-15,1-3 43 0,2-3-45 0,0-2 46 16,1-6-50-16,3 0 48 0,11-5-51 0,0-3 32 15,1-3-34-15,-1-3 50 0,0-1-14 16,0 1-6-16,-1-3-8 0,-2 0-11 16,1 1-13-16,-1 0-81 0,-1 0 49 0,-4 0-83 15,1 1 25-15,-3 0-74 0,-8 5-4 0,0 0-28 16,-1 0-105-16,-2-1-142 0,-1 0-264 0,0 2-261 16</inkml:trace>
  <inkml:trace contextRef="#ctx0" brushRef="#br0" timeOffset="148396.54">17206 14859 80 0,'0'0'345'0,"0"0"-82"0,0 0-27 0,0 0-18 0,0 0-9 16,0 0-37-16,0 0-45 0,0 0 4 15,0 0-41-15,0 0-1 0,0 0-29 16,0 0 4-16,0 0-24 0,0 0-3 0,0 0-14 15,0 0 15-15,0 0-28 0,0 0 7 0,0 0-15 16,0 0 18-16,0 0-23 0,0 0 5 0,0 0-22 16,0 0 13-16,0 0-45 0,0 0 7 0,0 0-37 15,0 0-35-15,0 0-32 0,0 0-11 0,0 0 18 16,0 0-44-16,0 0 63 0,10-5-27 0,-10 5 74 16,0 0-24-16,0 0 69 0,0 0-7 0,0 0 78 15,0 0-5-15,0 0 47 0,0 0 35 16,0 0 40-16,0 0 40 0,0 0-22 0,0 0-32 15,0 0-17-15,0 0-25 0,0 0-16 0,0 0-21 16,0 0-1-16,0 0-15 0,0 0 2 16,0 0 2-16,0 0-10 0,0 0 13 0,0 0-22 15,0 0 7-15,0 0-14 0,0 0 6 0,0 0-15 16,0 0 8-16,0 0-17 0,0 0 18 0,0 0-24 16,0 0 8-16,0 0-11 0,-9-9 8 0,9 9-9 15,0 0 9-15,0 0-11 0,0 0 22 16,0 0-23-16,0 0 9 0,0 0-10 0,0 0 4 15,0 0-27-15,0 0-55 0,0 0-9 0,0 0-76 16,0 0-114-16,0 0-293 0,0 0-103 0</inkml:trace>
  <inkml:trace contextRef="#ctx0" brushRef="#br0" timeOffset="169079.17">21657 13382 538 0,'0'0'430'0,"-5"-24"-108"16,5 24-74-16,-5-25-69 0,5 25-20 0,-5-24-14 15,5 24-23-15,-6-22-4 0,6 22-36 0,-6-19-4 16,6 19 1-16,-5-15-17 0,5 15-12 0,-5-14-19 16,5 14 7-16,0 0-11 0,-7-18-3 15,7 18-2-15,0 0-5 0,-5-13-5 0,5 13-2 16,0 0-2-16,0 0-14 0,0 0 15 0,-7-15-4 16,7 15 1-16,0 0-1 0,0 0-1 0,0 0-1 15,0 0 1-15,0 0-2 0,-6-12-15 16,6 12 20-16,0 0-1 0,0 0-6 0,0 0 0 15,0 0 0-15,0 0-4 0,0 0 5 0,0 0-3 16,0 0-62-16,0 0 73 0,0 0-1 0,0 0-3 16,0 0-1-16,0 0-11 0,0 0 0 0,0 0-18 15,0 0 10-15,0 0-7 0,0 0-10 0,0 0-12 16,0 0-18-16,0 0-36 0,-7 12-108 16,7-12-106-16,0 0-253 0,0 0-84 0</inkml:trace>
  <inkml:trace contextRef="#ctx0" brushRef="#br0" timeOffset="170626.44">21578 13374 33 0,'0'0'655'0,"-3"-23"-214"0,3 23-96 0,-6-23-91 16,6 23-48-16,-6-20-38 0,6 20-30 0,-6-19-15 15,6 19-16-15,-6-16-5 0,6 16-18 16,-6-12-17-16,6 12-8 0,0 0-6 0,-7-14-12 16,7 14-9-16,0 0-8 0,0 0-4 0,0 0-5 15,0 0-24-15,-9 14 14 0,9-14 2 0,-4 29 44 16,0-7-49-16,2 0 39 0,0 3-44 0,0 0 38 15,1 1-47-15,0 1-18 0,1-2 17 16,1 2 5-16,2-2 8 0,0 0 0 0,1 0-1 16,0-2 1-16,1-2 0 0,-1-5-2 0,0 0-9 15,3-3 13-15,-7-13-8 0,9 21 9 0,-9-21 6 16,10 17-6-16,-10-17 1 0,12 8 0 0,-12-8 2 16,0 0-9-16,15-2 10 0,-15 2-8 15,15-14 9-15,-7 2 0 0,1-4 2 0,-2-2 1 16,1-1 44-16,0-2-52 0,-3 2 45 0,1-1-42 15,-1-1 44-15,0 3-49 0,-3 1 42 0,1 1-43 16,-3 16 51-16,3-27-55 0,-3 27 59 0,1-22-47 16,-1 22 53-16,0-19-64 0,0 19 12 15,0 0 2-15,0-20-5 0,0 20-2 0,0 0-8 16,0 0 50-16,-2-16-55 0,2 16 49 0,0 0-63 16,0 0 59-16,0 0-52 0,0 0 47 0,4 21-51 15,-4-21 50-15,4 23-71 0,-4-23 70 0,8 27-51 16,-3-12 48-16,1 0-48 0,0-1 3 0,1 0 4 15,-1-1 3-15,2 0-3 0,0-3 8 16,-1 1 1-16,-7-11 1 0,15 17-4 0,-15-17 7 16,13 12-28-16,-13-12 38 0,14 6 0 0,-14-6-5 15,0 0 3-15,19-2 47 0,-19 2-55 16,16-13 45-16,-9 1-52 0,-1 0 49 0,1-2-53 16,-1-4 52-16,-1 1-62 0,-2-3 60 0,0 1-56 15,-1 2 52-15,-2-2-62 0,0 3 62 0,-1-2-56 16,1 18 53-16,-4-27-58 0,4 27-1 0,-5-22 8 15,5 22 0-15,-8-17 0 0,8 17-3 0,0 0 7 16,-6-14 2-16,6 14 2 0,0 0 48 16,0 0-70-16,0 0 45 0,0 0-66 0,0 0 57 15,11 17-67-15,-11-17 57 0,17 14-35 0,-17-14 45 16,21 13-44-16,-8-7 47 0,1 0-40 0,-1 1 40 16,1-2-42-16,-14-5 58 0,25 9-47 15,-25-9 45-15,21 9-44 0,-21-9 45 0,15 6-42 16,-15-6 46-16,0 0-43 0,17 7 41 0,-17-7-36 15,0 0 52-15,12 6-33 0,-12-6 56 0,0 0-40 16,0 0 60-16,0 0-2 0,0 0-14 0,18 1-20 16,-18-1-4-16,0 0-62 0,7-11 33 0,-7 11-24 15,8-15 53-15,-8 15-59 0,11-25 55 0,-5 11-64 16,-3-2 55-16,1 2-47 0,-4 14 49 16,4-25-69-16,-4 25 28 0,0-20 5 0,0 20 4 15,-4-18 4-15,4 18-9 0,-9-15 58 0,9 15-58 16,-14-8-1-16,14 8-6 0,-17-1 10 15,17 1 0-15,-22 8 1 0,9 1 48 0,0 2-64 16,0 4 57-16,2 0-54 0,1 2 48 0,4 2-59 16,1 0 59-16,3-1-53 0,3 1 49 0,2-1-50 15,2 1 49-15,3 0-52 0,3-3 53 0,2 0-53 16,3-3 51-16,0 1-51 0,3-3 55 0,1-2-52 16,1-2 55-16,3-5-60 0,-2-3 59 15,1-4-51-15,7-5 51 0,0-5-61 0,0-4 66 0,-3-3-55 16,-1-3 52-16,-3-4-54 0,-4-1 62 15,-2-2-74-15,-5 0 15 0,-2-3 1 16,-5 9 0-16,-2-3 10 0,-4 2 2 0,-1-1 4 16,-2 2 7-16,-5 3-3 0,0 0 4 0,-2 4 11 15,-2 2-2-15,1 2-7 0,0 2 2 0,0 2-2 16,3 3-3-16,9 8-2 0,-16-12-10 0,16 12 7 16,0 0 2-16,-14 4-3 0,14-4-4 0,-7 19 4 15,5-3 0-15,2 2 0 0,1 6 0 0,2 1-7 16,2 0 9-16,-1 0 46 0,4 6-58 0,1-2 45 15,-1 0-48-15,0 1 48 0,1-1-51 16,0-5 49-16,-2-1-70 0,0-3 66 0,-1-2-49 16,0-2 51-16,-1-3-57 0,-5-13 56 0,8 20-53 15,-8-20 57-15,7 13-53 0,-7-13 68 16,0 0-63-16,0 0 57 0,0 0-55 0,11 8 48 16,-11-8 7-16,0 0-5 0,8-14-2 0,-8 14-55 15,7-14 51-15,-7 14-57 0,9-18 56 0,-9 18-53 16,14-18 48-16,-14 18-49 0,15-14 57 0,-15 14-62 15,19-12 54-15,-19 12-55 0,21-6 45 0,-21 6-44 16,20 0 52-16,-20 0-54 0,25 7 50 0,-14 0-46 16,1 1 50-16,-2 2-4 0,-1 1-3 0,-2 0-56 15,-7-11 61-15,7 22-50 0,-7-22 14 16,-2 25-5-16,-3-9 56 0,-7 2-50 16,-4 1 49-16,-7 1-50 0,-2-1-2 0,-4-1 8 15,-2-1 0-15,-1-1 3 0,0-1-2 0,4-3-3 16,8-3-60-16,3-4-68 0,17-5-125 0,0 0-757 15,-18-3-755-15</inkml:trace>
  <inkml:trace contextRef="#ctx0" brushRef="#br0" timeOffset="170767.44">23257 13434 283 0,'0'0'177'16,"0"0"-335"-16,-12 7 55 0</inkml:trace>
  <inkml:trace contextRef="#ctx0" brushRef="#br0" timeOffset="172075.98">23246 13343 219 0,'0'0'677'15,"0"0"-252"-15,-2-20-53 0,2 20-102 0,-6-13-38 16,6 13-30-16,-11-13-19 0,11 13-43 0,-15-15-11 16,15 15-21-16,-23-16-21 0,10 12-9 0,-1-1-14 15,14 5-12-15,-26-5 37 0,26 5-65 16,-27 0 44-16,11 4-65 0,1 2 43 0,-2 3-53 16,0 3 46-16,2 2-52 0,2 3 49 0,2-1-52 15,1 2 48-15,2 2-5 0,5-3-53 0,1 2 48 16,1-1-48-16,4 0 38 0,1 2-35 15,4-2 51-15,2 0-71 0,2-3 74 0,3-2-63 16,1-2 64-16,3-1-54 0,1-3 53 16,0-2-62-16,2-3 63 0,-1-2-55 0,4-1 56 15,-1-4-56-15,-1-2 55 0,0-2-60 0,-1-1 60 0,-4-2-48 16,0 0 57-16,-4 0-51 0,-2 4 78 0,-12 8-51 16,14-13 57-16,-14 13-58 0,8-11 39 15,-8 11-53-15,0 0 45 0,0 0-24 0,0 0 3 16,0 0 1-16,0 0-53 0,9 12 52 0,-9-12-54 15,-2 24 49-15,2-5-48 0,0 10 53 16,3-4-55-16,-1-2 3 0,0 0 8 0,1-4 5 16,1-4 2-16,-4-15 2 0,5 24-2 0,-5-24 36 15,3 18 31-15,-3-18 36 0,0 0 6 0,3 14-23 16,-3-14-12-16,0 0-13 0,0 0 25 0,0-17-49 16,0 17 27-16,-3-29-47 0,2 10 34 0,0-5-8 15,2-2-7-15,1-1-20 0,1-6-32 0,4 1-33 16,0 0-77-16,2 2 19 0,3 2-27 0,3 1 45 15,0 2-64-15,3 4 62 0,-2 5-38 0,-1 3 13 16,3 2 26-16,0 3 49 0,-2 4-30 16,-16 4 38-16,30-2-16 0,-30 2-11 15,29 5 37-15,-15 0 31 0,-2 1-27 0,-12-6 30 16,21 12-26-16,-21-12 29 0,19 10-24 0,-19-10 27 16,12 10-34-16,-12-10 59 0,0 0-36 0,9 15 37 15,-9-15-34-15,0 0 44 0,0 0-35 0,5 15 53 16,-5-15-57-16,0 0 57 0,0 0-56 0,0 0 64 15,0 0-44-15,-6 15 57 0,6-15-52 0,0 0 52 16,0 0-56-16,-13 7 47 0,13-7-75 16,0 0 72-16,0 0-55 0,-20 4 12 0,20-4-15 15,0 0 47-15,-19 5-74 0,19-5 66 0,-18 2-55 0,18-2 57 16,-23 7-76-16,23-7 57 16,-24 11-31-16,10-4 31 0,-1 4-56 0,-1 1 52 15,2 0-58-15,-1 1 58 0,2 1-54 0,1-1 52 16,2 3-58-16,3-3 58 0,2 0-53 0,5-13 3 15,-7 25 6-15,7-25-3 0,0 23 9 0,0-23 4 16,9 21 2-16,-9-21-6 0,14 14 8 16,-14-14 2-16,22 11 1 0,-22-11 49 0,25 4-65 0,-25-4 59 15,31-4-55-15,-15-1 51 0,2-3-62 0,-1-1 63 16,0-3-61-16,-2 2 55 0,-1-4-55 0,-3 0 54 16,0-1-3-16,-3 2 2 0,-3 0 4 15,1 1-10-15,-6 12 7 0,5-20 5 16,-5 20 3-16,3-17-5 0,-3 17-15 0,0 0-35 15,0-18 55-15,0 18-9 0,0 0-9 0,0 0-10 16,0 0 2-16,0 0-4 0,0 0-2 0,0 0-1 16,0 0-2-16,0 0-30 0,0 0-14 0,7 13 52 15,-7-13-6-15,8 15-2 0,-8-15 2 0,9 14-1 16,-9-14-48-16,13 8 54 0,-13-8-54 0,14 8 61 16,-14-8-4-16,0 0-3 0,22 3-6 0,-22-3 3 15,15-5-1-15,-15 5 2 0,14-8-6 0,-14 8 2 16,13-12-9-16,-13 12 9 15,6-12 1-15,-6 12-4 0,0 0 0 0,10-14 5 16,-10 14-3-16,0 0-3 0,0 0-2 0,8-13-12 16,-8 13 12-16,0 0 1 0,0 0-2 0,0 0-4 15,0 0 6-15,17 7-1 0,-17-7-1 0,11 9-1 16,-11-9-46-16,15 11 47 0,-15-11-41 0,17 9 60 16,-17-9-54-16,19 7 53 0,-19-7-49 0,18 3 53 15,-18-3-48-15,19 0 50 0,-19 0-13 0,15-5 9 16,-15 5-2-16,15-7-5 0,-15 7 0 0,9-8 3 15,-9 8 0-15,8-13 3 0,-8 13 2 0,0 0-6 16,7-17 13-16,-7 17-7 0,0 0-5 16,0 0-7-16,6-13-2 0,-6 13-1 0,0 0-2 15,0 0-1-15,0 0 2 0,16-3-14 16,-16 3 13-16,0 0-2 0,23 7 0 0,-23-7-4 16,24 5 3-16,-24-5 1 0,28 4-2 0,-28-4-1 15,30 1-10-15,-30-1 15 0,28-2 0 0,-13-2 1 16,-15 4-4-16,23-9 3 0,-23 9-2 0,14-14 2 15,-14 14-48-15,3-17 51 0,-3 17-58 0,-12-23 41 16,-1 9-57-16,-4 0 43 0,-1 0-47 0,0 2 55 16,-1 0-67-16,3 1 30 0,-1 0-94 0,6 2 21 15,11 9-65-15,-13-17-17 0,13 17 9 16,1-17-87-16,5 5-142 0,5-3-305 16,5-2-258-16</inkml:trace>
  <inkml:trace contextRef="#ctx0" brushRef="#br0" timeOffset="172809.03">24318 13046 837 0,'0'0'483'0,"15"-13"-101"0,-15 13-97 15,0 0 36-15,8-15-30 0,-8 15-62 0,0 0-22 16,-5-13-32-16,5 13-33 0,-12-8-21 0,12 8-2 16,-17-4-18-16,17 4-19 0,0 0-16 0,-26 3-15 15,26-3-10-15,-15 10-7 0,6 0-12 0,0 7 0 16,1 3-5-16,2 0-3 0,2 4-3 16,2 1-3-16,1 5 0 15,1 7 60-15,1 1-54 0,2-1 19 0,3 1 6 16,0-3-46-16,3 0 48 0,2-4-54 0,2-1 46 0,2-4-54 15,1-2 29-15,2-7-75 0,-2-3 31 0,3-5-85 16,1-2 38-16,-3-4-73 0,-17-3 59 0,32 0-37 16,-16-5 34-16,-3-1-1 0,-13 6 53 0,19-14-21 15,-19 14 50-15,9-17-29 0,-9 17 53 0,3-19-20 16,-3 19 60-16,0 0-33 0,-3-17 60 0,3 17-43 16,0 0 49-16,-3-14-72 0,3 14 52 0,0 0-64 15,0 0 50-15,0 0-64 0,0 0 59 16,0 0-55-16,2-18 51 0,-2 18-55 0,0 0 54 15,0 0-59-15,20-1 49 0,-20 1 1 0,15-2-4 16,-15 2-48-16,20-5 57 0,-20 5-52 0,23-8 59 16,-23 8-47-16,23-12 58 0,-11 4-50 15,-2 0 58-15,0-2-56 0,0 0 51 0,-3-2-44 16,-7 12 57-16,11-20-50 0,-11 20 51 0,3-22-66 16,-3 22 59-16,-1-21-50 0,1 21 50 0,-10-19-58 15,10 19 51-15,-14-15-54 0,14 15 43 0,-21-9-55 16,21 9 3-16,-26-1-3 0,11 4 6 0,-1 2 3 15,-1 5-1-15,1 1 46 0,3 3-52 16,-1 0 48-16,5 3-53 0,2 1 49 0,3-3-14 16,4-15 6-16,0 32-6 0,6-15-49 0,2 1 48 15,3-2-45-15,3 0 54 0,-1-3-52 0,2 0 54 16,0-4-56-16,0-1 60 0,-2-4-49 16,-13-4 55-16,25 4 3 0,-25-4-1 0,20 0-3 15,-20 0-6-15,19-6-2 0,-19 6-4 0,18-7-2 16,-18 7 14-16,11-8 31 0,-11 8-70 0,0 0 24 15,10-10 33-15,-10 10-48 0,0 0-1 0,0 0-3 16,11-8-1-16,-11 8-10 0,0 0 4 16,0 0 5-16,0 0 0 0,0 0 0 0,0 0 2 15,10 7 0-15,-10-7-2 0,0 0 0 0,0 0-8 16,0 0 14-16,0 0-3 0,11 7 10 0,-11-7 1 16,0 0 5-16,0 0 18 0,9-14 44 0,-9 14-45 15,2-17 0-15,-2 17 2 0,-1-22-7 0,1 22-7 16,-3-28 1-16,1 12-5 0,0-1-5 15,4-1-3-15,0 0-5 0,1-2-6 0,5 1-9 16,1 1-35-16,5 0-49 0,0 1-28 0,7 1-36 16,2 1-49-16,-2 5-38 0,1 3-20 0,0 1-28 15,0 2-69-15,-1 3-61 0,0 2-408 16,2 3-402-16</inkml:trace>
  <inkml:trace contextRef="#ctx0" brushRef="#br0" timeOffset="173084.93">25174 13245 441 0,'0'0'657'0,"0"0"-149"0,0 0-122 0,-7-14-60 16,7 14-62-16,0 0-77 0,-11-15-11 0,11 15-23 16,0 0-4-16,-14-11-13 0,14 11-7 0,0 0-20 15,-12-9-17-15,12 9-20 0,0 0-20 0,0 0-6 16,-19 1-8-16,19-1-9 16,-11 12-6-16,11-12-4 0,-13 21-4 0,7-8 43 15,3 2-58-15,3-15 37 0,-3 26-43 0,3-26 47 16,2 30-55-16,2-15 45 0,2-1-42 0,-1 1 42 15,3-2-7-15,-1-1-50 0,-7-12 27 0,11 19-28 16,-11-19 59-16,11 14-55 0,-11-14 56 0,0 0-41 16,5 17 51-16,-5-17-52 0,0 0 46 15,-9 19-52-15,-3-10 37 0,-5 1-40 0,-4 1 47 16,-6 1-49-16,-2 1 19 0,0-1-145 0,1-1-60 0,4-2-213 16,-3 3-585-16,2 1-723 0</inkml:trace>
  <inkml:trace contextRef="#ctx0" brushRef="#br0" timeOffset="205731.28">14575 15649 496 0,'0'0'436'16,"0"0"-107"-16,0 0-63 0,0 0-71 0,0 0-36 16,0 0-22-16,0 0-22 0,-5-13-19 15,5 13-7-15,0 0-25 0,0 0 10 0,0 0-7 16,0 0-10-16,0 0-13 0,-10-10-7 0,10 10 0 0,0 0-6 15,0 0-2-15,0 0-7 0,0 0-12 16,0 0 2-16,-12-8 19 0,12 8 0 0,0 0-2 16,0 0-1-16,0 0 1 0,0 0-2 0,0 0-5 15,0 0 9-15,-14-5-12 0,14 5 3 16,0 0-3-16,0 0-3 0,0 0 0 0,0 0-5 16,0 0 0-16,-18 3-7 0,18-3 3 0,0 0-9 15,0 0 9-15,-15 8-3 0,15-8 1 0,0 0-2 16,-12 11-2-16,12-11-2 0,-10 13-5 0,10-13 0 15,-10 16 10-15,10-16-2 0,-13 20 42 16,9-7-51-16,-3-1 44 0,3 2-52 0,-3 1 42 16,3 1-40-16,-4 3 44 0,3-2-48 0,-1 3 45 15,2 1-46-15,-1 0 1 0,0 1-1 0,-1 2 8 16,2 2-2-16,-1 5 11 0,1 3 13 16,0 1 14-16,-1 2-6 0,1 2 0 0,0 1-2 15,0 3 26-15,0 0 3 0,2 1-6 0,1 0-10 16,0 0-10-16,1-1 47 0,0 1-54 0,2-2 42 15,0 2-56-15,2 0 2 0,1-1 37 0,-1 1 0 16,5-1-20-16,-2 1 13 0,2-1-17 0,2 1 13 16,3 6-8-16,-2-9 15 0,1 0-14 0,4 6 6 15,-1-8-14-15,6 5 5 0,0 0-11 0,3-3 7 16,-4-9-2-16,1 1-2 0,0-4-3 16,1 0 1-16,2-1-4 0,0 0 0 0,-1 0 0 15,1-1-12-15,-1-1 12 0,3 2-12 0,-1-1 2 16,1 0 1-16,-3-2 4 0,0-1-4 0,-1 0 5 15,-2-2-4-15,0-3 4 0,-2 0-3 0,-4-4 21 16,0-1-25-16,-2-2 10 0,-2-2-9 0,-2 1 10 16,1-2-12-16,-10-9 12 0,15 13-12 0,-15-13 8 15,12 10-10-15,-12-10 1 0,12 9 1 0,-12-9 3 16,0 0 1-16,11 9 0 0,-11-9 10 0,0 0-11 16,11 9 12-16,-11-9-13 0,0 0 13 0,0 0-11 15,12 8 7-15,-12-8-8 0,0 0 7 16,0 0-7-16,0 0 5 0,12 8-6 0,-12-8 4 15,0 0-9-15,0 0 12 0,0 0-14 0,0 0 15 16,0 0-13-16,0 0 14 0,10 9-11 0,-10-9 13 16,0 0-12-16,0 0 12 0,0 0-12 0,0 0 14 15,0 0-13-15,0 0 13 0,0 0-12 0,0 0 12 16,0 0-12-16,0 0 13 0,0 0-11 0,0 0 11 16,0 0-12-16,0 0 10 0,0 0-19 0,0 0 6 15,0 0-17-15,0 0 11 0,0 0-18 0,0 0 14 16,0 0-19-16,0 0 17 0,0 0-16 0,-5-15 21 15,5 15-19-15,-5-14 22 0,5 14-14 0,-7-16 18 16,7 16-10-16,-7-17 17 0,7 17-13 16,-10-19 17-16,10 19-13 0,-9-17 20 0,9 17-21 15,-11-20 22-15,11 20-20 0,-14-20 18 0,6 9-13 16,8 11 15-16,-13-21-14 0,13 21 17 0,-16-18-14 16,16 18 18-16,-13-17-11 0,13 17 20 0,-16-15-10 15,16 15 15-15,-14-14 6 0,14 14 6 16,-14-11 0-16,14 11 0 0,-10-8 1 0,10 8-4 15,0 0-4-15,-15-9-4 0,15 9-6 0,0 0-4 0,-11-8-6 16,11 8-2-16,0 0-6 0,0 0-4 0,0 0-2 16,-12-8-2-16,12 8-1 0,0 0-2 0,0 0 0 15,0 0 0-15,0 0 1 0,0 0 0 16,0 0 1-16,0 0 1 0,0 0-1 0,0 0-5 16,15 7 6-16,-15-7-6 15,14 6 8-15,-14-6-5 16,19 8 5-16,-19-8-4 0,19 11 7 15,-19-11-4-15,21 9 5 0,-21-9-5 0,23 9 3 0,-10-2-6 0,-1-1 5 0,0 0-5 0,1 1 4 0,-2 0-5 16,3-1 5-16,-3 2-5 0,0-2 5 0,2 1-5 16,-13-7 4-16,20 12-5 0,-20-12 5 0,18 13 9 15,-18-13-14-15,19 12 2 0,-19-12-3 0,16 10 4 16,-16-10-3-16,16 11 2 0,-16-11-5 16,12 10 8-16,-12-10-1 0,12 7-5 0,-12-7 2 15,0 0 36-15,15 9-40 0,-15-9-3 0,0 0 5 0,0 0 4 16,13 9 9-16,-13-9 9 0,0 0 6 15,0 0 11-15,0 0-9 0,10 10 10 16,-10-10-11-16,0 0 8 0,0 0-13 0,-3 22 11 16,3-22-10-16,-8 20 10 0,2-5-13 0,-2 3 16 15,-1 2-21-15,-4 5 11 0,0 0-18 0,-2 3 11 16,-1 2-17-16,0 0 11 0,0 0-16 0,-1-1-5 16,3 3 0-16,0-4-9 0,3-8-51 0,2-1-80 15,1-2-91-15,8-17-39 0,-8 15-83 0,8-15-659 16,0 0-757-16</inkml:trace>
  <inkml:trace contextRef="#ctx0" brushRef="#br0" timeOffset="207011.3">15886 17445 638 0,'0'0'494'0,"-8"-21"-163"0,1 9-33 16,7 12-101-16,-15-14 23 0,15 14-89 0,-18-12 40 15,18 12-61-15,-22-10 10 0,22 10-42 0,-25-6 39 16,25 6-36-16,-27-2 10 0,27 2-42 15,-27 2 16-15,27-2-37 0,-28 6 17 0,14-1-31 0,-1 2 20 16,0 3-31-16,0 0 23 0,4-1-29 16,-2 5 23-16,4 1-29 0,0 1 26 0,2 2-29 15,0 0 26-15,4 1-26 0,2 0 1 0,1 0 3 16,2 5 0-16,1-1 3 0,4 0 0 0,0 1-2 16,3 3 1-16,3-1 1 0,1-3 0 0,2 0 1 15,0-2 0-15,2-2 1 0,-6-2 4 0,9 1 0 16,-4-4-1-16,0-1 0 0,0 1 16 0,0 1-13 15,-2-5-1-15,0 3 2 0,-2-3-2 0,-2 1 0 16,-2-3 0-16,1 2-4 0,-10-10 2 16,13 21-7-16,-13-21 9 0,7 21-1 0,-7-21-3 0,1 25 1 15,-3-10 1-15,-3 1 18 0,-2 4-25 16,-3 0 23-16,-4 5-27 0,-1-2 21 0,-2 1-35 16,-2-1 34-16,0 1-34 0,-1-4 32 0,0-1-36 15,6-4 33-15,-1-2-53 0,3-4 30 0,2 0-77 16,10-9 28-16,-14 7-48 0,14-7 19 0,0 0-27 15,0 0-53-15,5-28-115 0,2 7-363 0,6-7-182 16</inkml:trace>
  <inkml:trace contextRef="#ctx0" brushRef="#br0" timeOffset="207642.93">15979 17831 720 0,'0'0'443'16,"0"0"-37"-16,0 0-158 0,0 0-50 15,0 0-39-15,0 0-33 0,-10 12-20 0,10-12-26 16,0 0-23-16,-7 15-8 0,7-15-15 0,0 0-2 16,0 17-11-16,0-17-4 0,0 0-3 0,10 17-2 15,-10-17 15-15,12 7 7 0,-12-7 35 0,19 3-46 16,-19-3 33-16,24-4-50 0,-8-2 3 0,0-3-3 16,1 0 1-16,-2-3 2 0,1 0 1 15,-2-1-1-15,-1 0 4 0,-2 0-1 0,-2 1 8 0,-2 1 8 16,-7 11 8-16,8-17 3 0,-8 17 6 0,2-15 18 15,-2 15-21-15,0 0 19 0,-6-19-14 16,6 19 7-16,-13-10-18 0,13 10 4 0,-16-4-15 16,16 4 6-16,-24 4-17 0,9 0-4 0,-3 4-2 15,1 3 0-15,-2 1-4 0,2 2 0 0,2 0-1 16,1 1-1-16,3 2-2 0,2-1 0 0,3 2 0 16,2-1-1-16,4-17-1 0,3 31 0 0,2-17 2 15,5 2 0-15,5-2 0 0,0-3 16 0,4-3-20 16,3-2 0-16,2-4 1 0,4 0 0 0,1-5 2 15,5 0 1-15,1-4 0 0,-1-3 1 0,-1-2-2 16,-1 1 3-16,-4-3-1 0,-2 2 1 0,-6 0-3 16,-4 2 3-16,-2 2 11 0,-4 0 14 15,-10 8 4-15,15-11 4 0,-15 11 12 0,0 0 3 16,9-11-4-16,-9 11-2 0,0 0-16 0,0 0-5 16,0 0-6-16,0 0-4 0,0 0-3 0,-5 13-2 15,5-13-3-15,0 0-1 0,3 25-2 0,-3-25-1 16,8 22-1-16,-1-10-1 0,2 0-1 0,1-4-2 15,-1 0 1-15,-9-8 1 0,21 10 2 0,-21-10 0 16,17 4 0-16,-17-4 3 0,17-3 3 0,-17 3 8 16,12-8 17-16,-12 8 21 0,10-14 16 0,-10 14 5 15,1-18-6-15,-1 18-1 0,-7-26 6 0,-2 10-11 16,0 0-8-16,-1-1-13 0,-2-1-23 0,1 1 31 16,1 0-44-16,1 1 11 0,2-3-23 15,4-4-29-15,3 4-35 0,2-4-43 0,3 1-26 0,6 3-70 16,3-5-9-16,3 5-66 0,1 0-33 15,2 0-179-15,-2 7-332 0,3 1-403 0</inkml:trace>
  <inkml:trace contextRef="#ctx0" brushRef="#br0" timeOffset="208159.69">16983 17658 197 0,'0'0'618'16,"0"0"-253"-16,-3-16-28 0,3 16-141 0,-4-19 15 16,4 19-87-16,-4-17 60 0,4 17-64 15,-7-16 52-15,7 16-21 0,-8-16-11 0,8 16-4 16,-12-15 0-16,12 15-15 0,-15-11 2 0,15 11-14 16,-20-8-12-16,20 8 0 0,-21 0-15 0,21 0-20 15,-27 8-3-15,10 0 3 0,-1 3 1 0,2 2-14 16,1 2-5-16,2 2-15 0,2 1-5 0,1 0-5 15,3 1-7-15,4-2-1 0,3-17-5 0,2 31-1 16,4-16-4-16,4 0-2 0,3-4-5 0,0-3-13 16,4-4-32-16,-17-4 1 0,35-3-21 15,-13-4-6-15,-1-2 28 0,0-1-8 0,0-2 29 16,-5-2-11-16,1 1 28 0,-5 0-14 0,-2 2 25 16,-3-1-5-16,-7 12 43 0,8-21-1 0,-8 21 15 15,2-17-1-15,-2 17 12 0,-5-17 7 0,5 17 2 16,-8-12 0-16,8 12 0 0,-9-11-1 0,9 11-14 15,0 0-13-15,-7-13-15 0,7 13-5 0,0 0-6 16,0 0-3-16,0 0 7 0,0 0-17 0,14 13 1 16,-4-3-9-16,2 2 1 0,3 3-12 0,5 4 2 15,-3 3 2-15,2 2-1 0,-2 1 4 0,0 1 1 16,-1 2 0-16,0-2 2 0,-2 1 0 0,-2-1 1 16,-2-5 2-16,-3 1-2 0,-2 0 4 0,0-2 0 15,-5-1 1-15,-3 0 6 0,-2 1-6 16,-2 0-4-16,-3-2 5 0,-2-1-21 0,-1-3-37 15,-2-2-20-15,1-5-40 0,1-1-18 0,13-6-69 16,-27 0 21-16,27 0-51 0,-28-15-1 0,14-1-94 16,2-11-146-16,3 0-228 0,2-6-228 0</inkml:trace>
  <inkml:trace contextRef="#ctx0" brushRef="#br0" timeOffset="208899.68">17197 17529 727 0,'0'0'594'0,"17"-9"-162"0,-17 9-101 0,0 0-101 15,0 0-19-15,15 6-87 0,-15-6 0 0,0 0-54 16,7 13 12-16,-7-13-45 0,0 0 21 16,7 13-44-16,-7-13 35 0,0 0-43 0,7 10 32 0,-7-10-39 15,0 0 34-15,14 7-38 0,-14-7 35 16,0 0-37-16,18-5 32 0,-18 5-33 0,15-10 32 16,-15 10-34-16,13-16 37 0,-13 16 14 0,11-16 5 15,-11 16 3-15,5-17-6 0,-5 17 6 0,-2-17-4 16,2 17-7-16,-7-14-2 0,7 14 3 0,-12-12 7 15,12 12-6-15,-19-8-3 0,19 8-6 0,-21-2-5 16,21 2-4-16,-29 6-4 0,13 1-4 0,-1 2-4 16,0 3-15-16,1 1 12 0,2 2-13 0,2 2 12 15,1 0-15-15,3 2 8 0,5-3-8 0,2 0 0 16,3 0 2-16,3 0 1 0,4 1 0 16,3-3 0-16,4-1 2 0,2-1 3 0,3-1 2 15,0-3-3-15,2-2 2 0,1-1 0 0,-2-5 0 16,1-2-3-16,0-4-2 0,0-4 1 0,2-2 2 15,-3-4 12-15,-5 1-12 0,-2 0 12 0,-2-1-14 16,-2 0 15-16,-4 3 0 0,0 0-2 0,-7 13 0 16,3-21-2-16,-3 21 1 0,-3-18 25 0,3 18-4 15,-10-13 15-15,10 13-1 0,-13-5 6 0,13 5-8 16,0 0-8-16,-23 4-7 0,23-4-7 0,-11 9-4 16,11-9-5-16,-8 15 0 0,8-15-6 0,0 0-2 15,4 27 0-15,1-13 0 0,2 0-3 16,4 1 0-16,0-2-3 0,2-1 0 0,3-2 0 15,-2-5 1-15,2-2 2 0,-16-3 40 0,33-3-43 16,-14-3-2-16,0-3 4 0,-2-3-3 0,0-2 4 16,-2-1 1-16,-2-1 0 0,-3 3 1 0,-1-5 3 15,-2-1 2-15,-3 4 0 0,-2-1 1 0,-2 16 2 16,0-32 10-16,-3 15 9 0,-1 3 2 0,0-3 10 16,-2 3 2-16,1 1-4 0,-1 1 7 0,6 12 1 15,-9-19-5-15,9 19-9 0,-7-15-8 16,7 15-6-16,0 0-7 0,-8-16-4 0,8 16-1 0,0 0-2 15,0 0 0-15,0 0-1 0,15-9-6 16,-15 9 0-16,19 4 1 0,-3 1 0 0,0 7 0 0,3 1-1 16,3 7 29-16,-1 5-28 0,0 2-3 15,1 1 19-15,-1 4-22 0,-2 3 21 0,6 7-22 16,-3 2 18-16,-7-8-18 0,0 1 19 16,-4 0-2-16,-1 0-3 0,-3 1-15 0,-3-1 15 15,-2 0-15-15,-3-2 46 0,-1-1-52 0,-2-1 15 16,-3-3-13-16,0-7 15 0,0-1-16 0,-1-1-36 15,-3-5-70-15,2-5-93 0,-2-3-68 0,11-8-77 16,-20 4-703-16,20-4-815 0</inkml:trace>
  <inkml:trace contextRef="#ctx0" brushRef="#br0" timeOffset="210050.68">18560 17290 406 0,'0'0'594'0,"-10"-11"-98"0,10 11-177 16,0 0-34-16,0 0-92 0,0 0-5 0,-17 11-81 16,17-11 13-16,-5 27-63 0,3-11 29 0,2 2-18 15,2 1-16-15,-4 1-57 0,6 2 39 16,1 0-49-16,2-1 44 0,0 3-45 0,2-2 43 0,-1 0-47 15,0 0 47-15,1-2-39 0,0-2 42 16,-3-3-47-16,0-4 44 0,-6-11-40 0,8 18 68 16,-8-18-5-16,0 0 24 0,7 14-37 0,-7-14 15 15,0 0-30-15,0 0 17 0,-12-12-28 0,4 0 20 16,-2-4-26-16,-3-4 19 0,-1-5-4 0,-1-2 1 16,1-4-4-16,1-3-27 0,2-4 24 0,2-1-22 15,0-2 22-15,4 1-24 0,1 1 23 0,4 2-22 16,0 0 21-16,4 3-21 0,1 4 20 0,2-1-21 15,0 7 22-15,0 2-22 0,2 3 20 0,1 2-20 16,0 2 20-16,-1 4-27 0,1 2 22 0,-10 9-21 16,17-8 23-16,-17 8-18 0,0 0 21 0,25 6-19 15,-25-6 19-15,14 20-20 0,-8-4 19 16,-2 5-15-16,-3 1 21 0,-1 3-23 0,-4 0 20 16,0 1-21-16,-4 4 21 0,0-2-18 0,1-5 17 15,-1-1-2-15,0-3-1 0,2-1-2 0,1-4-4 16,5-14-2-16,-8 21-3 0,8-21 0 0,0 0-3 15,-1 20 5-15,1-20 1 0,0 0 1 0,13 2-1 16,-13-2-1-16,26-2-22 0,-10-3 3 0,5-1-9 16,2 3 24-16,1 0-22 0,-1 2 26 0,3 1-21 15,-1 1 28-15,1 4-24 0,-1 1 23 0,-4 2-18 16,2 2 28-16,-3 3-28 0,-3 0 26 0,-1 1 0 16,-3 4-26-16,-1 0 26 0,-4 2-25 0,-4 1 25 15,-2 1-25-15,-3 2 26 0,-3 1-24 16,-4 2 2-16,-4 3 3 0,-3-2 6 0,-3-3 3 15,-2 2 0-15,-3-4-1 0,0-1 1 0,0-4 0 16,3-6-1-16,1-3 1 0,3-4-15 0,16-5-17 16,-27-1-89-16,14-7 31 0,3-7-56 0,4-3 18 15,3-4-23-15,4-4-23 0,2-6-25 0,5-3-35 16,2 1 45-16,3 1 38 0,2 1 28 0,2 1 73 16,0 5 105-16,-1 1 33 0,2 2-6 15,2 3-12-15,-4 5-5 0,-1 2-1 16,1 1 33-16,-4 3-52 0,1 1 52 0,-13 8-66 15,21-6 72-15,-21 6-61 0,19 0 60 0,-19 0-51 16,17 11 38-16,-8-2-42 0,-1 2 30 0,-8-11-48 16,10 28 24-16,-4-11-6 0,1 0-44 0,-3-2 30 15,1 0-37-15,-1 0 31 0,-4-15-40 0,7 26 35 16,-7-26-36-16,5 19 32 0,-5-19-33 0,5 14 53 16,-5-14 1-16,0 0 47 0,0 0-1 0,5 15 0 15,-5-15-17-15,0 0-3 0,0 0-21 0,0 0 22 16,-3-19-31-16,3 19 10 0,-4-25-4 0,0 9 0 15,1-1-15-15,0-4 6 0,1 1-18 0,0 1 3 16,0 0-9-16,2 0 0 0,1 1-2 0,1 0-4 16,1 3-1-16,2-2-2 0,3 0-1 0,0 4-1 15,2 0-2-15,1 2-2 0,0 2-1 16,2 1-1-16,0 3 0 0,-13 5 0 0,26-6-1 16,-26 6 2-16,25 4-2 0,-11 2 1 0,0 4 3 15,0 3 6-15,-3 4-8 0,-2 0 7 0,0 2-6 16,-2 1 8-16,-2 2-1 0,-1-1 0 0,-1-1 0 15,-1-3-9-15,0 3 7 0,0-3-5 0,-2 0 5 16,0-17-4-16,0 29 2 0,0-29-5 0,1 25-6 16,-1-25-63-16,0 20-79 0,0-20-24 0,0 0-65 15,-1 17-66-15,1-17-603 0,0 0-557 0</inkml:trace>
  <inkml:trace contextRef="#ctx0" brushRef="#br0" timeOffset="210535.69">19201 17205 873 0,'-13'-13'664'0,"1"1"-144"0,-2-1-99 0,4 4-104 16,0 0-75-16,10 9-50 0,-14-12-39 0,14 12-31 15,-9-11-26-15,9 11-20 0,0 0-15 0,0 0-14 16,4-17-10-16,-4 17-8 0,16-7-6 0,-16 7-5 16,31-4-5-16,-12 4-5 0,2 1 5 0,3 4-15 15,-2 0-47-15,1 3-10 0,-1 2 29 0,1 5-12 16,0-1 25-16,-5 0-13 0,-1-1 23 0,0 2-16 15,-4-1 23-15,0 1-16 0,-4 1 20 16,0 0-1-16,-3-2 0 0,-1 0 0 0,-5-14-17 16,4 26 21-16,-4-26-3 0,2 23 2 0,-2-23-2 15,1 19-1-15,-1-19 1 0,0 0-12 0,1 21 12 16,-1-21 0-16,0 0 1 0,1 16 0 0,-1-16-2 16,0 0 2-16,0 0-15 0,0 0 14 0,3 16 2 15,-3-16 1-15,0 0 2 0,0 0 3 0,0 0 4 16,0 0 3-16,0 0-2 0,0 0 0 0,0 0 4 15,0 0 2-15,0 0 8 0,4-20-3 0,-4 20-11 16,0-18 6-16,0 18-8 0,5-22 12 0,-5 22-9 16,6-25 8-16,-6 25-7 0,6-25 7 0,-6 25-6 15,9-25 2-15,-3 11-6 0,0 2-2 16,1-1-5-16,0 2 0 0,1 0-1 0,0 3-2 16,-8 8 0-16,18-15-1 0,-18 15 0 0,20-8 8 15,-20 8-6-15,18-1-1 0,-18 1-2 0,21 7 32 16,-10 0-34-16,1 3-2 0,-1 3 2 0,-2 4-2 15,0 4 1-15,-3 3-3 0,-1 1 3 0,-3 1-1 16,-2 2-5-16,-1 0-99 0,-3-2-94 0,-3 4-111 16,-2 0-286-16,2-9-296 0,0-2-517 0</inkml:trace>
  <inkml:trace contextRef="#ctx0" brushRef="#br0" timeOffset="-206858.17">16634 18436 290 0,'0'0'382'0,"0"0"-116"0,18 6-65 0,-18-6-39 15,0 0-20-15,18 5-40 0,-18-5-34 0,19 3-12 16,-19-3 1-16,21 5-10 0,-21-5-14 0,22 5-5 16,-22-5-4-16,26 4-6 0,-26-4-7 0,30 5 8 15,-12-3-19-15,0 0 12 0,1 0-6 16,5 0 4-16,4 0 25 0,1-1 5 0,4-1-6 16,8-1 0-16,3-5-7 0,5 2 1 0,11-4-6 15,2-1-8-15,0-1 47 0,2-1-50 16,-1 2 44-16,0-2-49 0,0 0 39 0,-1 1-9 15,0 0-44-15,0 1 47 0,0 0-39 16,0 1 34-16,0 0-45 0,1-1 42 0,-2 2-7 16,1 0-3-16,-2-2-7 0,-11 1 0 0,0 1 3 0,9-1-7 15,-9 0-11-15,-3 2 9 0,2-1-10 0,-3-1 8 16,0 2 0-16,-2-2-33 0,-1 0 40 0,-3-1-38 16,-2 2 40-16,-1 0-33 0,-4 1 18 0,-6 0-47 15,-2 1 43-15,-4 1-57 0,-5 0 46 16,-15 4-42-16,21-5 30 0,-21 5-76 15,0 0 11-15,0 0-14 0,0 0-44 0,0 0-29 16,0 0-24-16,0 0-242 0</inkml:trace>
  <inkml:trace contextRef="#ctx0" brushRef="#br0" timeOffset="-206389.97">17658 18449 413 0,'-17'1'353'0,"-2"0"-96"0,19-1-31 15,-30 1-62-15,30-1-43 0,-28 2-26 0,28-2-11 16,-23-4-15-16,23 4-23 0,-19 0 2 0,19 0-13 16,0 0 1-16,-22 1 3 0,22-1-8 0,0 0-11 15,0 0 3-15,-18 1-6 0,18-1-5 0,0 0-3 16,0 0-5-16,0 0 1 0,0 0 10 0,0 0-6 15,0 0 12-15,0 0-5 0,0 0 2 0,0 0 0 16,0 0-4-16,0 0 0 0,0 0 6 0,23 2 7 16,-5-5 31-16,1 0-45 0,4-1 39 0,3-1-44 15,7-1 38-15,2 0-34 0,4-1 28 16,2-1-17-16,3 0 44 0,15-2 9 0,2-3-2 16,4 1-8-16,3-3-16 0,4-2-7 15,1 0 1-15,2-1-8 0,1-1-4 0,2 2-6 16,-1-1-10-16,3-1 1 0,-2 1-5 0,1-1-2 15,-3 3-1-15,2-2 6 0,-7 4-3 0,-1 0-10 16,-5-1 0-16,-3 2-1 0,-4 1 0 0,-12 3 0 16,-3 1-1-16,-2 2-3 0,-4 0 2 0,-8 1 0 15,-2 3 7-15,-4 0-3 0,-6 0-19 0,-17 2-4 16,25-2-16-16,-25 2 2 0,0 0-33 0,17 4 6 16,-17-4-36-16,0 0 22 0,0 0-40 15,-11 16 43-15,0-9-61 0,-6 2-30 0,-2-1-88 16,-5-2-327-16,0 0-105 0</inkml:trace>
  <inkml:trace contextRef="#ctx0" brushRef="#br0" timeOffset="-205790.34">16961 18787 507 0,'0'0'408'16,"-21"0"-96"-16,21 0-64 0,0 0-69 0,-24 0-39 16,24 0-32-16,0 0-24 0,0 0-20 0,0 0-18 15,0 0-4-15,0 0-5 0,0 0-8 0,0 0-5 16,13-16 6-16,4 7 2 0,4-1 0 0,7 0 8 16,2-3 6-16,6 1-14 15,3-1 8-15,12-3 1 0,2 0-4 0,4-2-3 16,6-3-5-16,1 1-2 0,1 1 13 0,3-2-20 15,3 0 10-15,5-1-14 0,2 0 16 0,3 1 4 16,-1 1-8-16,3 1-12 0,1-2-1 0,0 2 0 16,-2 1 4-16,1 0 5 0,0 0-11 0,-2 1-3 15,1 1-6-15,-1 0 19 0,-5 1-16 16,-2 2-5-16,-2 0-6 0,-5 1 6 0,-4 1-6 0,-4 1 7 16,-13 2-6-16,-2-1 4 0,-3 3-4 0,-2-1 4 15,-3 1 0-15,-8 2 5 0,-3 0-8 16,-3 0-5-16,-4 1 5 0,-18 3 6 0,25-5-1 15,-25 5 4-15,18-2-2 0,-18 2-2 0,0 0-3 16,0 0-10-16,16-4-28 0,-16 4-13 16,0 0-35-16,0 0 30 0,0 0-40 0,-20 1 41 15,20-1-57-15,-24 3 23 0,8-2-43 0,-4 2-62 16,-3 0-91-16,-2-2-240 0,1 4-9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3:59:00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25870 5109 185 0,'-6'35'554'0,"1"1"-199"0,-4 0-68 16,4-1-73-16,-1-1-49 0,2 1-24 0,1-1-34 15,-1 0-26-15,0-2-7 0,0-4-17 16,2-3-9-16,-2-1-112 0,-1-4-215 0,-1-1-278 0,2-2-65 15</inkml:trace>
  <inkml:trace contextRef="#ctx0" brushRef="#br0" timeOffset="513.29">25924 4657 789 0,'0'0'496'15,"0"0"-81"-15,9-15-130 0,-9 15-4 16,0 0-98-16,0 0 8 0,5-15-100 0,-5 15 32 16,0 0-71-16,0 0 35 0,0 0-42 0,11-10 54 15,-11 10-36-15,0 0 54 0,0 0-61 0,0 0 44 16,13 5-56-16,-13-5 51 0,0 0-38 15,11 17 51-15,-11-17-42 0,10 22 45 0,-6-5-61 16,-2 1 43-16,1 5-46 0,-1 3 35 0,-2 3-51 16,-2 8-8-16,-2 5-2 0,-1 2-3 0,-2 1-3 15,0 10 24-15,-4-1-35 0,2-1 34 0,-2 2-7 16,2-10-7-16,0 10 32 0,-1-11-43 16,2 2-2-16,1-2-2 0,1 1-13 0,-2-3 11 15,2-1-4-15,1-2 0 0,3-4-4 16,0-7-24-16,0 0-84 0,-1-3-97 0,2-3 16 0,-1-4-65 15,2-18-38-15,1 23-141 0,-1-23-459 16,0 0-523-16</inkml:trace>
  <inkml:trace contextRef="#ctx0" brushRef="#br0" timeOffset="907.08">25711 4771 472 0,'0'0'637'16,"-2"-17"-101"-16,2 17-155 0,-5-13 1 0,5 13-102 15,0 0 4-15,-5-15-28 0,5 15-31 0,0 0-36 16,0 0-37-16,-4-15-39 0,4 15-23 0,0 0-10 16,0 0-16-16,0 0-15 0,0 0 2 0,4-14 22 15,-4 14 6-15,17-7-5 0,-1 3-8 0,6-1-14 16,5 0-19-16,8-2 3 0,4-1 0 0,1 0-5 16,2-1-7-16,4 1-5 0,-2 0-3 0,2 0-2 15,-4 1-10-15,3 0-12 0,-2 2 11 16,-3-1-14-16,-2 3 16 0,-9 1-33 0,-2 2 6 15,-6 1-81-15,0 2-8 0,-6 3-127 16,-2 1 8-16,-4 2-91 0,-9-9-164 0,5 19-460 16,-5-19-613-16</inkml:trace>
  <inkml:trace contextRef="#ctx0" brushRef="#br0" timeOffset="1195.71">25607 5175 1181 0,'0'0'634'0,"0"0"-181"0,-15-6-39 0,15 6-143 16,0 0 7-16,0 0-78 0,-11-8 4 0,11 8-58 15,0 0 13-15,0 0-55 0,0 0 17 0,6-16-48 16,-6 16 21-16,23-11-44 0,-5 2 20 0,5 1-25 15,8-2-5-15,2 1-30 0,3 1 0 16,2 0 2-16,3 1 22 0,1 0-39 0,1 2 28 16,0 1-34-16,-1 1 19 0,-2 1-71 15,-3 1-36-15,-5 1-135 0,-5 0-17 0,2 3-130 0,-7 1-214 16,-2 2-283-16,1 1-493 0</inkml:trace>
  <inkml:trace contextRef="#ctx0" brushRef="#br0" timeOffset="1914.74">26416 5146 659 0,'0'0'614'16,"0"0"-166"-16,0 0-33 0,0 0-111 0,0 0 14 15,0 0-93-15,3-18 31 0,-3 18-62 0,0 0 6 16,0 0-51-16,0 0 22 0,-3-17-38 0,3 17 12 15,0 0-44-15,-11-8 1 0,11 8-40 0,-13-6 5 16,13 6-29-16,-19-3 5 0,19 3-31 16,-29 4 19-16,11 1-27 0,-4 1 20 0,1 2-26 15,2 1 17-15,-2 1-19 0,4 1 13 16,0 2-16-16,2 0 16 0,1 0-18 0,3 4 22 16,0-5-5-16,4 1-1 0,1 0-3 0,6-13-3 15,-3 20-9-15,3-20 6 0,2 18-6 0,-2-18 1 16,13 20-1-16,-1-12 33 0,-12-8-33 0,28 9 30 15,-28-9-35-15,29 1 34 0,-29-1-41 0,35-2 12 16,-19-2-2-16,-2 2 9 0,-14 2-1 16,24-10 8-16,-24 10 8 0,18-8 6 0,-18 8 2 15,13-9-2-15,-13 9 2 0,0 0-11 0,12-10 4 16,-12 10-3-16,0 0 13 0,0 0-22 0,0 0-3 16,0 0-1-16,0 0-1 0,0 0-6 15,0 0 1-15,0 0 0 0,0 0 6 0,-7 14 0 16,7-14 31-16,-5 17-43 0,5-17 32 0,-2 20-47 15,2-20 24-15,2 19-23 0,-2-19 37 0,8 21-35 16,-8-21-8-16,11 16-18 0,-11-16 35 0,20 13-22 16,-20-13 30-16,19 3-21 0,-19-3-5 0,30-6 15 15,-12-2 5-15,1-1 0 0,-4-2 6 0,1-2-36 16,-1-1 57-16,-4-3-25 0,-1 0 42 16,-1-4-31-16,-1 1 18 0,-4-5-19 0,-1 1 10 15,0-2 26-15,-3 1-21 0,0 0 32 16,-3 0-19-16,0 1 20 0,1 6-2 0,0 2-23 15,-2 0 12-15,4 16-2 0,-5-24-5 0,5 24-5 16,-4-17-6-16,4 17 19 0,0 0-35 0,-6-17-1 16,6 17-3-16,0 0 0 0,0 0 5 0,0 0 2 15,0 0-4-15,-6 21 2 0,6-4 0 0,-2 3 2 16,2 5 6-16,0 1-5 0,2 4-13 0,-2-1 15 16,3 6-2-16,-3 1 4 0,3 1 30 0,-1 1-39 15,4-3 33-15,-3-1-42 0,3-2 39 0,0-2-49 16,2-7 4-16,-2-1-33 0,1-3-59 15,0-2-38-15,0-3-92 0,-7-14 10 16,13 15-72-16,-13-15-77 0,0 0-169 0,23 0-338 16,-23 0-505-16</inkml:trace>
  <inkml:trace contextRef="#ctx0" brushRef="#br0" timeOffset="2869.46">26497 5006 835 0,'0'0'517'0,"-18"-13"-53"0,18 13-134 0,-8-8-49 15,8 8-62-15,0 0-61 0,-10-9-30 16,10 9-24-16,0 0-23 0,0 0 9 16,7-11-5-16,-7 11 0 0,24-6-8 0,-7 1-7 0,4 3-6 15,0-1-9-15,-1 2-16 0,0 1 1 16,0 2-4-16,-3 1-4 0,0 1 4 0,-1 0 7 16,-3 5 6-16,-2 0 1 0,1 6-6 0,-3 2 10 15,-1 4-1-15,-2 0-2 0,-2 0-4 0,-4-1 26 16,-2 4-47-16,0 1 29 0,-4 1-42 0,2-2 31 15,-2 0-18-15,1-1 5 0,1-2-8 0,0 2 2 16,1-8-11-16,-2 1 0 0,5-16-3 0,-4 24-2 16,4-24 0-16,-3 18-12 0,3-18 13 15,0 0-4-15,-2 18 7 0,2-18 5 0,0 0 28 16,0 0 47-16,0 0-26 0,0 0 39 0,9 10-30 16,-9-10 15-16,12-7-30 0,-12 7 6 15,15-13-11-15,-15 13-10 0,18-18-6 0,-11 7-8 16,2 3-7-16,-9 8-6 0,16-17-6 0,-16 17-7 15,15-13-1-15,-15 13 0 0,14-12 16 0,-14 12-36 16,15-4 3-16,-15 4-2 0,0 0 1 0,23-1-4 16,-23 1 2-16,19 7 0 0,-19-7 0 0,17 14 9 15,-7-5 29-15,-4 2-46 0,3 1 21 0,-3 1-12 16,4 1 26-16,-3 1-26 0,-1-3 27 16,-6-12-34-16,11 21 15 0,-11-21-46 15,10 14 24-15,-10-14-40 0,8 12 31 0,-8-12-46 16,0 0 44-16,11 9-32 0,-11-9 43 0,0 0-35 15,16-3 40-15,-16 3-22 0,13-7 0 0,-13 7 23 16,15-11 3-16,-15 11 8 0,10-10-2 0,-10 10 4 16,9-10-9-16,-9 10 8 0,0 0 10 0,10-10-15 15,-10 10 20-15,0 0 0 0,0 0 0 0,10-8 3 16,-10 8-8-16,0 0 16 0,0 0-26 0,0 0 12 16,11-10-23-16,-11 10 26 0,0 0-1 0,17-15 0 15,-9 6-1-15,1-1-1 0,3-2 3 16,1 0-8-16,-1-1 14 0,-2 1 17 0,-3 2 20 15,-7 10 15-15,14-18 5 0,-14 18-3 0,7-17-8 16,-7 17-9-16,0 0-10 0,0-22-7 16,0 22-9-16,-7-12 0 0,7 12-7 0,-14-9-13 15,14 9-4-15,-19-3 6 0,19 3 1 0,-25 3-2 16,11 2-2-16,-1 2-3 0,-2 2 1 0,2 2-3 16,1 2-8-16,3 3-1 0,3-1-1 0,-2 2-11 15,5-3 29-15,1 3-47 0,4-17 18 0,-2 28-28 16,2-28 46-16,6 28-46 0,-1-15 52 0,4-1-35 15,-2-3 33-15,4 1-28 0,1-3 21 16,-1 0-32-16,-11-7 42 0,22 8-38 0,-22-8 50 16,18 7-39-16,-18-7 47 0,16 4-34 0,-16-4 46 15,0 0-37-15,17 5 42 0,-17-5-38 0,0 0 25 16,0 0-38-16,16 5 44 0,-16-5-43 16,0 0 38-16,0 0-46 0,0 0 40 0,11 7-44 15,-11-7 41-15,0 0-44 0,0 0 27 0,0 0-29 16,12 8 37-16,-12-8-36 0,0 0 39 0,0 0-32 15,0 0 42-15,0 0-33 0,0 0 58 0,0 0-27 16,0 0 45-16,16-5 21 0,-16 5 3 0,0 0-8 16,4-18 11-16,-4 18-2 0,2-15 5 0,-2 15-16 15,5-20-15-15,-5 20-12 0,5-25-14 16,-3 11-7-16,4 0-4 0,-1-1-15 0,3-3-42 16,2 3-57-16,1-2-34 0,3 2-29 15,1 0-66-15,6-2-7 0,3-1-102 0,2 4-72 0,0-2-248 16,-3 6-372-16,-1 2-755 0</inkml:trace>
  <inkml:trace contextRef="#ctx0" brushRef="#br0" timeOffset="4263.41">27672 5027 422 0,'6'-18'686'0,"-6"18"-182"0,5-15-118 16,-5 15-61-16,8-14-47 0,-8 14-39 0,7-12-17 15,-7 12-18-15,8-11-22 0,-8 11-28 0,0 0-21 16,10-12-22-16,-10 12-15 0,0 0-8 0,0 0-15 15,11-9-10-15,-11 9-7 0,0 0-6 0,0 0 2 16,0 0-12-16,15 6 0 0,-15-6-3 0,8 11-2 16,-8-11-6-16,7 14-3 0,-7-14-5 15,4 19 16-15,-4-19-20 0,7 23-8 0,-7-23 0 16,1 23 0-16,-1-23-2 0,0 22-3 16,0-22 1-16,-8 30-3 0,4-16 2 0,-5 4-5 15,1 0-4-15,-5-2-20 0,1 1-65 0,-3-2-50 16,0 1-51-16,-1-3-111 0,3 1 77 0,0-3-80 15,3-2-217-15,10-9-319 0,-13 14-421 0</inkml:trace>
  <inkml:trace contextRef="#ctx0" brushRef="#br0" timeOffset="4628.46">27961 5132 103 0,'0'0'790'0,"16"-13"-234"0,-16 13-104 16,14-10-35-16,-14 10-42 0,10-11-59 0,-10 11-29 16,0 0-35-16,7-12-31 0,-7 12-25 0,0 0-17 15,0 0-35-15,0 0-31 0,-5-14-22 16,5 14-18-16,0 0-12 0,-16-2-18 0,16 2-11 16,-16 2-4-16,16-2-5 0,-18 6-8 0,18-6-2 15,-19 10-3-15,19-10-2 0,-15 15 4 16,15-15-11-16,-12 20 1 0,12-20 2 0,-8 24 9 0,8-24-14 15,0 26 12-15,4-8-18 0,1 0 13 16,1 0-7-16,4 0-12 0,0 1-6 0,-1-2 9 0,1 0 4 16,0-2 0-16,-2-2 4 0,1-3-1 15,-2 2 1-15,-7-12 2 0,11 18-3 0,-11-18 8 16,8 15 34-16,-8-15-40 0,0 0 38 0,-2 22-44 16,2-22 41-16,-16 15-47 0,-1-5 4 15,-3-3-5-15,-1 0 7 0,-3 0-15 0,-1-2-62 16,2-2-104-16,3-1-162 0,0-2-258 0,20 0-424 15,-24-3-776-15</inkml:trace>
  <inkml:trace contextRef="#ctx0" brushRef="#br0" timeOffset="5739.05">29108 5147 946 0,'0'0'542'0,"-8"-22"-135"16,8 22-80-16,-14-18-62 0,14 18-66 15,-17-11-53-15,17 11-22 0,-18-3-22 0,18 3-16 16,-21 6-25-16,8 0-3 0,2 3-13 0,0 2-9 16,2 0-9-16,3 4-8 0,0 0 1 0,3-1-1 15,3-14 42-15,0 27-68 0,4-12 58 0,2-2-59 16,2-1 54-16,3-2-57 0,1-3 50 15,0-2-61-15,-12-5 12 0,27 3 1 0,-27-3-5 16,30-7 13-16,-15 1 1 0,-2-4 4 0,-1-3 0 16,-3-1-6-16,-4-2 6 0,-3 0 3 0,-3-2-5 15,-3-3-3-15,-3-1 7 0,-2 2-1 0,-1-1 0 16,0 1-2-16,-2 3-3 0,2 1 5 16,2 3-2-16,2 1-2 0,6 12-13 0,-9-16 10 15,9 16-2-15,0 0 1 0,3-16 1 0,-3 16-7 16,14-6 8-16,-14 6 1 0,19-3-23 0,-19 3 20 15,28 2-12-15,-28-2 25 0,31 7-23 0,-15-3 23 16,-3 2-20-16,0 3 27 0,-4 1-15 16,0 2 18-16,-1 3-5 0,-3 1 14 0,-2 4-2 15,-1 2 0-15,-3 3-1 0,-1 1-7 0,-2 2 6 16,1 6-7-16,-2 3 40 0,2 0-53 0,0 2 51 16,0 0-63-16,1-1 51 0,0 1-75 15,1 0 66-15,0-1-54 0,1 2 6 0,0-3-2 16,0 0 6-16,0-9 0 0,0-1 2 0,0-3-2 15,0-4 0-15,-1-2-3 0,-2-3 12 0,3-15 1 16,-5 22-1-16,5-22 6 0,-9 13-2 0,9-13 21 16,0 0 34-16,-15 6 61 0,15-6-52 0,-16-8 41 15,8-3-40-15,1-1 18 0,0-5-47 0,1-4 23 16,4-1-46-16,3-4 31 0,6-5-12 16,4-1-18-16,6 0 5 0,2 1-14 0,6 2-122 15,1 1-37-15,1 2-132 0,2 0-96 16,-4 4-681-16,3 2-811 0</inkml:trace>
  <inkml:trace contextRef="#ctx0" brushRef="#br0" timeOffset="8412.28">30097 4867 564 0,'0'0'642'0,"-4"-20"-142"16,4 20-83-16,-5-17-60 0,5 17-69 16,-4-14-56-16,4 14-44 0,0 0-30 0,-5-14-32 15,5 14-27-15,0 0-20 0,0 0-15 0,0 0-11 16,0 0-10-16,0 0-10 0,-8 21-10 0,6-3 6 15,0 7-14-15,0 1 5 0,1 2-11 0,0 2 8 16,2 5-14-16,0 0 9 0,1-7-7 0,-1 0 6 16,1-1-5-16,0-2 0 0,1-4-1 0,-1-3 2 15,0-1-3-15,-2-17 1 0,3 21 1 16,-3-21 1-16,0 0 26 0,1 22 1 0,-1-22-4 16,0 0 7-16,0 0 7 0,0 0 1 15,0 0-2-15,-11-11-8 0,11 11 4 0,-7-28-2 16,3 8-9-16,1-1 7 0,1-3-19 0,1-1 0 15,2 0-4-15,1-1-6 0,1 2 1 0,3 3-1 16,2 0-4-16,0 3-5 0,2 2 4 0,2 3-2 16,-2 3-1-16,2 3-1 0,-12 7 0 0,25-6 0 15,-25 6 2-15,31 11 5 0,-13-1-8 0,-2 4 8 16,0 1-9-16,1 6 8 0,-3-2-8 0,-2-1 8 16,-1 1-5-16,-1 2-1 0,-1-4-3 0,-2-1 5 15,-2-1 2-15,-5-15 1 0,8 21 0 16,-8-21 5-16,3 16 43 0,-3-16-50 0,0 0-2 15,0 0-2-15,0 0 5 0,0 0 2 16,0 0 1-16,0 0 35 0,-18-9-19 0,14-4 11 16,0-3-12-16,0-5 2 0,2-3-16 0,1 1 16 15,1-2-19-15,2 0 0 0,2 0-2 0,1 0 0 16,2 3-2-16,2 1 6 0,0 3-7 0,1 2-2 16,0 4 0-16,0 3 2 0,-10 9-3 0,18-10 1 15,-18 10 2-15,21 4-1 0,-8 4 6 0,-1 4-4 16,1 6-3-16,-2 2 19 0,1 5-10 0,-3 4-12 15,0 0 5-15,-3-4-1 16,-2 1 2-16,-2 0 5 0,0 0-6 0,-2-1-1 16,0-1-1-16,-1-6-51 0,1-2-45 0,0-16-40 15,-1 25-40-15,1-25-19 0,0 0-4 0,1 20 2 16,-1-20-7-16,0 0 13 0,0 0 6 0,19-11 32 16,-11 0 30-16,3-6 34 0,0-2 14 0,3-7 74 15,1-3-19-15,-1 0 66 0,0-1-40 0,-1-3 67 16,0 3-43-16,1 1 73 0,-2 1-33 0,0 2 48 15,-5 5 6-15,0 3 35 0,-1 4 6 0,-2 1 1 16,-4 13-9-16,8-20-22 0,-8 20-24 16,5-14 35-16,-5 14-73 0,0 0-25 0,0 0-2 15,7-10-2-15,-7 10 15 0,0 0 3 16,7 16 14-16,-7-16-15 0,7 32 27 0,-2-11-22 0,-1 4 34 16,1 0-35-16,0 7 26 0,0 0-36 15,-1 2-8-15,3-1 8 0,-3-1 70 0,0-6-4 16,0-1-25-16,-2 0-13 0,1-2-17 0,0-2-2 15,-1-3-16-15,-2-18-16 0,3 27 0 0,-3-27 10 16,4 21 21-16,-4-21 28 0,2 15 12 0,-2-15 12 16,0 0-16-16,3 18 50 0,-3-18-35 0,0 0 41 15,0 0-48-15,3 15 40 0,-3-15-57 16,0 0 32-16,0 0-53 0,0 0 21 0,0 0-51 16,0 0 27-16,0 0-55 0,10 9 41 15,-10-9-53-15,0 0 41 0,0 0-50 0,20-1 41 16,-20 1-47-16,19-1 20 0,-19 1-64 0,27 0-2 15,-27 0-61-15,31 1-66 0,-31-1-80 0,34 1-56 16,-16-1-49-16,0 2-84 0,-18-2-31 0,24 0-247 16,-24 0-477-16,26 4-961 0</inkml:trace>
  <inkml:trace contextRef="#ctx0" brushRef="#br0" timeOffset="9398.94">26603 5859 425 0,'-21'-10'577'0,"1"2"-115"16,2 1-163-16,0-1-20 0,3 2-131 0,1 2 44 15,-1-1-76-15,15 5 18 0,-23-7-65 0,23 7 21 16,-16-2-50-16,16 2 23 0,0 0-48 0,-20-3 34 16,20 3-61-16,0 0 49 0,0 0-47 0,-16 8 41 15,16-8-41-15,0 0 36 0,0 0-38 16,7 21 40-16,-7-21-44 0,20 17 39 16,0-8-32-16,1 0 48 0,10 1-25 0,3-2 46 15,6 0-55-15,6-2 86 0,0 1-71 0,17 0 55 16,0-1-16-16,6 0 61 0,4 1-69 0,5-1 54 15,7-2-29-15,7 0 59 0,7-1-61 0,5 0 32 16,3-2-66-16,31 0 56 0,-1-2-49 0,7 0 36 16,-1-4-51-16,1 2 27 0,0-1-47 0,-4 0 38 15,-2 0-51-15,-2 1 29 0,-3-1-32 0,-27 1-1 16,0 2 4-16,-3 0 35 0,-3 0-43 0,-5 0 38 16,-3 0-45-16,-7 3 43 15,-6 0-32-15,-7-1-13 0,-19 2-1 0,-4-1 3 16,-8 0-41-16,-12 0-40 0,-9-1-32 0,-20-1-44 15,19 1-23-15,-19-1-7 0,0 0-11 0,0 0-75 16,-33 1-161-16,2-2-352 0,-11 0-349 0</inkml:trace>
  <inkml:trace contextRef="#ctx0" brushRef="#br0" timeOffset="9803.14">26230 6134 1048 0,'-23'-3'539'0,"5"0"-127"0,18 3-61 16,-24-5-74-16,24 5-77 0,-14-6-43 16,14 6-86-16,0 0 43 0,0 0-77 0,12-14 76 15,3 9-10-15,8 1 7 0,6 1-1 0,11 0 7 16,5 0-9-16,7 2 1 0,17-1-18 15,4 0 0-15,7 1-17 0,5 1 21 0,5-1-15 16,9 1 3-16,7 0-16 0,28-3-12 0,1 1-12 16,3-2 6-16,0 1-7 0,0-2-7 0,2 1 2 15,3 3 2-15,2-1-5 0,-2 1 7 0,1 1 10 16,-1-1 35-16,-2-2-8 0,4 3-36 16,-2 1-35-16,-2-1 6 0,-4 0-1 0,-5 2-9 15,-26-1-7-15,1 0 5 0,-1 0 0 0,-5-1-2 16,-3 2 2-16,-5 0-3 0,-6 0 5 0,-7 0-7 15,-7 2-10-15,-7-1 10 0,-17-1-27 0,-6-1-47 16,-10-1-32-16,-6 0-92 0,-8 0 2 16,-19 0-107-16,20-3-12 0,-20 3-38 0,0 0-202 15,0 0-317-15,-7-13-491 0</inkml:trace>
  <inkml:trace contextRef="#ctx0" brushRef="#br0" timeOffset="10948.96">26142 4267 535 0,'0'0'403'0,"0"0"-106"0,0 0-61 0,0 0-61 15,0 0-20-15,0 0-20 0,0 0 33 16,0 0-71-16,15-6 42 0,-15 6-75 0,17-2 57 15,-17 2-68-15,29-4 48 0,-6 2-49 0,3 0 46 16,3-3-42-16,10 1 29 0,3 0-10 0,6 0-18 16,15-4-4-16,2-1 8 0,6 1-3 0,3-1 1 15,7-1 3-15,3-1-3 0,8 0 14 0,6 0-21 16,26-2-6-16,2 1-4 0,-3 0-2 0,1 2-4 16,-21 3-3-16,2 2 7 15,1 1-18-15,0 2-2 0,2 1-4 0,-3 2-1 0,-4-1 25 16,-3 4-38-16,-2 1 1 0,-5 1 1 15,-3 0 1-15,-1 1-1 0,-6 0-2 0,-1-2 1 16,-4 1 1-16,-3-2-5 0,-5 0-9 0,-4 0-14 16,-13-1-25-16,-4 1-32 0,-2-2-28 0,-7-2-25 15,-8 0-31-15,-5-2 16 0,-8 1-4 0,-17 1-11 16,16-3-54-16,-16 3-163 0,0 0-300 0,-19-14-210 16</inkml:trace>
  <inkml:trace contextRef="#ctx0" brushRef="#br0" timeOffset="11440.26">26863 4090 606 0,'-17'1'420'0,"17"-1"-92"0,-30 0-80 0,30 0-56 16,-27 0-34-16,27 0-28 0,-23 0-24 0,23 0-48 16,-22 0 6-16,22 0-1 0,-18 1-13 0,18-1-10 15,-18 2-6-15,18-2-8 0,0 0-6 0,-17 2-11 16,17-2-4-16,0 0 8 0,0 0-3 0,-17 6-4 16,17-6 0-16,0 0-2 15,0 0 3-15,0 0 18 0,0 0 56 0,9 10-31 16,-9-10 4-16,25 3 17 0,-4-2 4 0,8 0-2 15,2-1 2-15,7 0-5 0,8 0-7 0,0 0 3 16,6 0-8-16,4 0-2 0,12 0 4 0,6 0 10 16,4 0 10-16,3-1 6 0,8 1-4 0,3 0-2 15,3 1-2-15,7-1-7 0,3 0-11 0,5 0 1 16,25 0-5-16,0 0-4 0,-24 0-4 0,22 0-13 16,-24 0-6-16,0 0 2 0,0-2-7 0,-4 0-8 15,-1 0-2-15,-6 0-4 16,-5 0 1-16,-7-1 4 0,-9 2-12 0,-5-1 1 15,-18 0 1-15,-4-1-5 0,-5 3 2 0,-6-1 0 16,-8-1-2-16,-6 1 9 0,-5 1-12 0,-1-1-21 16,-19 1-39-16,25-6-84 0,-25 6-94 0,13-7 8 15,-13 7-60-15,0 0-177 0,0-19-421 0,0 19-512 16</inkml:trace>
  <inkml:trace contextRef="#ctx0" brushRef="#br0" timeOffset="30076.89">25628 6695 322 0,'0'-19'564'0,"0"19"-182"0,0 0-58 15,0 0-92-15,2-17-16 0,-2 17-52 16,0 0 15-16,0 0-53 0,4-17 12 0,-4 17-59 16,0 0 35-16,0 0-64 0,3-14 53 0,-3 14-58 15,0 0 60-15,0 0-53 0,7-15 50 0,-7 15-56 16,0 0 54-16,0 0-63 0,0 0 62 0,6-15-55 15,-6 15 44-15,0 0-52 0,0 0 45 0,0 0-61 16,0 0 44-16,0 0-56 0,0 0 37 0,0 0-50 16,0 0 47-16,4-12-56 0,-4 12 45 0,0 0-49 15,0 0 52-15,0 0-54 0,0 0 54 16,0 25-61-16,0-25 58 0,-1 30-52 16,-1-11 50-16,1-1-54 0,-1 6 54 0,0 1-52 15,-2-1 57-15,-1 1-11 0,4 0-3 0,-3-1-13 16,0-1 7-16,0-2-1 0,1-2 0 0,1-1-9 15,0-1 14-15,0-2-15 0,2-15 11 0,-3 28-15 16,3-28 12-16,-2 20-15 0,2-20 12 0,-5 17-14 16,5-17 9-16,0 0-5 0,-2 16 15 0,2-16-11 15,0 0 14-15,0 0-18 0,0 0 12 0,0 0-14 16,0 0 14-16,0 0-17 0,0 0 7 0,-11-8 10 16,11 8 4-16,-5-20 0 0,5 20 0 15,-2-32-1-15,3 11-14 0,0-2-34 16,0-1 57-16,3 0-43 0,-2-1 51 0,2-1-42 15,0 1 47-15,1 0-47 0,1 1 46 0,0 2-48 0,-2 0 50 16,1 2-47-16,1 3 46 0,-3 3-45 16,4-1 40-16,-7 15-46 0,7-23 43 0,-7 23-46 15,8-17 32-15,-8 17-34 0,0 0 42 0,7-15-47 16,-7 15 46-16,0 0-43 0,0 0 47 0,20 4-46 16,-20-4 45-16,13 21-43 0,-3-4 33 0,-3 5-35 15,-1 0 48-15,0 3-45 0,2 6 45 0,-4-6-6 16,1 3-5-16,-1-2-2 0,-2 1-2 15,0 1-12-15,-1-3 38 0,0 0-36 0,0-1 29 16,-1-4-35-16,0 0 32 0,0-3-34 16,0-17 1-16,-1 27 3 0,1-27-9 0,-1 23 15 15,1-23-1-15,0 0 2 0,-1 21-3 0,1-21 35 16,0 0-34-16,0 0 35 0,0 0-30 0,0 0 34 16,0 0-43-16,0 0 43 0,-10-20-40 0,10 20 10 15,0-32-4-15,2 7 6 0,0 0-1 0,2-1-1 16,-2-1-4-16,2 0-2 0,2 1-7 0,-1 1 7 15,1 0-12-15,0 4 19 0,-1 1-20 0,1 0 19 16,-1 6-21-16,0 1 20 0,-5 13-23 16,11-19 15-16,-11 19-17 0,12-15 17 0,-12 15-14 15,11-7 21-15,-11 7-25 0,0 0 26 16,25 7-22-16,-15 3 22 0,3 3-18 0,-1 5 18 16,-1 1-12-16,3 7 9 0,-3-1-2 0,-4-2 8 15,1-1-13-15,0 1 39 0,-2 1-50 0,-2 1 25 16,1-3-36-16,-1 1 42 0,-2-2-80 0,2-5-38 15,-4-16-34-15,4 25-33 0,-4-25-27 0,4 18-4 16,-4-18 2-16,0 0 5 0,11 10-2 0,-11-10 12 16,0 0 36-16,19-10 17 0,-19 10 29 15,15-18 40-15,-6 5 35 0,0-2 47 0,-2-3-9 16,1 1 57-16,0-1-38 0,-4 2 70 0,0 1-40 16,-4 15 81-16,5-23-53 0,-5 23 46 0,2-16-69 15,-2 16 36-15,0 0-60 0,2-19 38 16,-2 19-69-16,0 0 40 0,0 0-56 0,0 0 49 15,0 0-58-15,0 0 51 0,0 0-63 0,-6 19 57 16,6-19-53-16,-2 22 52 0,2-22-12 0,2 26 2 16,-2-26-6-16,2 28-3 0,2-14-2 0,1 0 5 15,-1-1-53-15,3-1 49 0,-7-12-1 0,14 19 2 16,-14-19 14-16,20 10 26 0,-20-10-16 16,20 1 15-16,-20-1-26 0,22-7 2 0,-22 7-10 15,19-15 42-15,-10 3-40 0,-3-1-2 0,-2 1-2 16,-4 12 1-16,2-30-1 0,-3 14-1 15,-2-1-4-15,-3-1 6 0,-3 0-8 0,2 2-43 0,-5 0 23 16,4 4-7-16,1 0 39 0,-2 1-43 16,9 11 41-16,-13-15-45 0,13 15 28 0,-7-12-33 15,7 12 42-15,0 0-41 0,0 0 44 0,0 0-43 16,0 0 46-16,9-14-43 0,-9 14 42 0,20 2-42 16,-20-2 35-16,25 7 7 0,-12-1-6 0,1 0 1 15,4 3-5-15,-5-1-2 0,1 3 0 16,-1 1-1-16,-4 0-1 0,-2 1-10 0,0 1 13 15,-7-14-3-15,4 24 1 0,-4-24-2 16,4 27 33-16,-4-27-36 0,0 25 30 0,0-25-35 16,-2 20 30-16,2-20-44 0,0 19 41 0,0-19-34 0,0 0 34 15,-2 19-36-15,2-19 40 0,0 0-37 0,0 0 40 16,0 0-20-16,4 17 41 0,-4-17-44 16,0 0 60-16,0 0-50 0,14-14 57 0,-14 14-42 15,11-19 45-15,-4 8-44 0,0-4 2 0,0 1 2 16,-1 0 3-16,1 1-6 0,-3-2 0 0,-4 15-4 15,10-21-12-15,-10 21-13 0,8-17-3 0,-8 17 4 16,9-12-8-16,-9 12 0 0,0 0 0 16,17-6-2-16,-17 6-1 0,17 4 1 0,-17-4 5 15,20 16-9-15,-9-7 7 0,1 5 0 0,1 0 30 16,1 1-37-16,-1 0 36 0,-2 0-40 0,1-1 36 16,-3-2-37-16,-1 0 38 0,-8-12-35 0,12 17 31 15,-12-17-42-15,9 14 46 0,-9-14-36 16,0 0 33-16,0 0-31 0,0 0 34 0,0 0-36 0,0 0 41 15,0 0-6-15,0 0 42 0,0 0-1 16,0 0 6-16,-13-10-5 0,13 10-5 0,-6-18-6 16,6 18-8-16,-2-19-9 0,2 19-8 0,2-22-5 15,1 6 20-15,4 2-37 0,2 2 29 0,0-3-38 16,5 1 25-16,1 1-33 0,1 3 27 16,-1 1-31-16,1 3 30 0,-2 1-36 0,2 2 30 15,-16 3-26-15,29-1 27 0,-29 1-32 16,24 6 30-16,-8-1-29 0,-5 0 31 0,3 3-28 0,-3 1 3 15,-2 1 2-15,2 0 4 0,-4 2 5 0,1 0-3 16,-3 2 3-16,2-1 1 0,-4 1 3 0,1 0-6 16,-4-14 7-16,4 26-10 0,-4-26-23 15,3 26-66-15,-3-26-11 0,-3 24-80 0,3-24-55 0,0 18-73 16,0-18-95-16,-4 17-236 0,4-17-467 16,0 0-861-16</inkml:trace>
  <inkml:trace contextRef="#ctx0" brushRef="#br0" timeOffset="30697.88">27093 6677 845 0,'0'0'550'15,"0"-23"-97"-15,0 23-62 0,0 0-33 0,-3-18-74 16,3 18-37-16,0 0-23 16,-2-17-23-16,2 17-28 0,0 0-32 0,0 0-23 0,0 0-19 15,0-16-18-15,0 16-12 0,0 0-10 0,0 0-8 16,0 0 29-16,0 0-50 0,13-6-8 16,-13 6 25-16,0 0-36 0,17 9 28 0,-17-9-36 15,12 11 27-15,-12-11-34 0,11 15 27 0,-11-15-27 16,10 17 28-16,-10-17-38 0,4 18 33 0,-4-18-30 15,1 19 28-15,-1-19-29 0,-5 21 29 0,5-21-33 16,-10 22 24-16,4-9-22 0,-1-2 26 0,-1 0-27 16,-2 0 26-16,3-1-79 0,-3-1-9 15,10-9-113-15,-13 15-2 0,13-15-71 0,-10 11-53 16,10-11-200-16,0 0-369 0,0 0-509 16</inkml:trace>
  <inkml:trace contextRef="#ctx0" brushRef="#br0" timeOffset="30972.92">27274 6800 436 0,'0'0'682'0,"9"-9"-141"0,-9 9-78 0,0 0-44 15,0 0-89-15,0 0-53 0,0 0-34 16,-4-15-44-16,4 15-33 0,0 0-30 0,0 0-7 16,-21-2 11-16,21 2-56 0,0 0 10 0,-20 5-46 15,20-5 20-15,-11 12-40 0,11-12 11 16,-11 19-30-16,11-19 27 0,-2 25-4 0,2-25-7 0,4 29-7 15,0-12-5-15,1 2-2 0,3-2-2 16,0 2-11-16,-1-2 45 0,-1-3-49 0,-1 0 7 16,1-2-2-16,-1 2 2 0,-5-14-1 0,3 19 4 15,-3-19-2-15,-2 16-1 0,2-16-6 0,-17 18 8 16,4-9-4-16,-7-1 2 0,1-1 1 0,-2-2-28 16,-2-1-64-16,0-1-120 0,23-3-138 15,-38-2-837-15,38 2-928 0</inkml:trace>
  <inkml:trace contextRef="#ctx0" brushRef="#br0" timeOffset="32157.46">28180 7016 719 0,'-2'-17'607'0,"2"17"-91"0,0 0-148 0,-5-15-7 16,5 15-153-16,0 0 1 0,0 0-88 0,0 0 25 16,0 0-79-16,0 0 36 0,0 0-71 0,-16 8 45 15,16-8-14-15,-7 24-60 0,7-24 49 0,-4 28-67 16,4-28 58-16,0 31-57 0,4-14 55 0,-1 0-61 16,3-2 54-16,1-1-57 0,0-1 58 15,3-1-54-15,3-3 15 0,1 3 14 0,0-10 55 16,5 1-65-16,1-4 52 0,-1-2-69 15,2-3 62-15,-1-1-57 0,-2-4 53 0,-2-1-61 16,-3-3 60-16,-1-2-5 0,-6-1-59 0,-2-2 62 16,-5 2-66-16,-3-2 52 0,-5-2-53 0,-4-1 5 15,-4 2-6-15,-1 0 11 0,-5 5 1 0,1 0 4 16,2 4 2-16,3 2 2 0,2 0-4 0,1 4 2 16,14 6-6-16,-17-11-4 0,17 11-5 15,0 0 4-15,0 0 4 0,0 0 2 0,11-14 1 16,6 11-3-16,4-3 10 0,3 0 2 0,3 1-2 15,-1 0-1-15,1 1 4 0,-5 1 1 16,-4-1 2-16,0 3-1 0,-18 1 0 0,24-3 8 16,-24 3 5-16,0 0-2 0,23-2 10 0,-23 2 42 15,0 0 19-15,14 11 10 0,-14-11-6 0,3 16-11 16,-3-16 7-16,-3 31 23 0,-1-8-57 0,1 2 37 16,-1 8-13-16,1 2-59 0,1 2 39 0,2 2-52 15,0 3 2-15,2 0 0 0,0 2-2 0,1 2 3 16,2-3 2-16,1-3-2 0,0-1 0 0,-1-2-2 15,1-5 42-15,-2-5-52 0,0-4 41 0,0-4-89 16,-2-3 46-16,-2-16-58 0,2 21 48 16,-2-21-55-16,0 0 67 0,-7 16-50 15,7-16 63-15,0 0-58 0,-15-4 85 0,15 4-35 16,-20-18 30-16,9 3 29 0,0-3 19 0,-1-3 15 16,3 0-4-16,2-2 21 0,1-2-26 0,3 2-10 15,3-2 0-15,3 3-30 0,3 0-23 0,2 2-5 16,2 0 0-16,4 3 13 0,2 0-5 0,1 5-7 15,3 0 3-15,1 3-15 0,4 2-31 0,-1 3-69 16,2-3-147-16,-2 3-57 0,1 4-266 0,-5-2-447 16,3 2-757-16</inkml:trace>
  <inkml:trace contextRef="#ctx0" brushRef="#br0" timeOffset="33185.56">29370 6954 488 0,'6'-16'626'0,"-6"16"-147"0,0 0-98 0,4-19-56 0,-4 19-43 16,0 0-75-16,0 0-15 0,2-16-30 15,-2 16-34-15,0 0-39 0,0 0-6 16,0 0-25-16,0 0-3 0,0 0-10 0,0 0-9 15,-2 14 39-15,2-14-62 0,-2 27 50 0,0-10-61 16,1 0 49-16,0 1-69 0,-1-1 63 0,2 1-57 16,0-18 49-16,-1 28-60 0,1-28 58 0,0 23-58 15,0-23 5-15,1 17 5 0,-1-17 0 0,0 0 104 16,0 0-48-16,0 19 41 0,0-19-62 0,0 0 43 16,0 0-53-16,0 0 61 0,0 0 0 0,-3-19-6 15,3 19-16-15,-3-22 5 0,3 22-44 16,-3-28 36-16,3 28-39 0,1-32 30 0,2 15-41 15,-1 1 1-15,1 1-3 0,-3 15 6 16,7-24-6-16,-7 24-3 0,11-17 3 0,-11 17 0 16,15-11-2-16,-15 11-2 0,0 0 3 0,27 3 33 15,-27-3-39-15,19 16 34 0,-7 0-8 0,-2-1-2 16,-1 3 0-16,0 0-4 0,-2 3-2 0,-1-3-36 16,-1 1 38-16,-1-2-47 0,-2-1 33 0,-2-16-29 15,1 25 45-15,-1-25-32 0,2 21 36 0,-2-21-38 16,0 0 7-16,-1 19 3 0,1-19 45 0,0 0-45 15,0 0 42-15,0 0-24 0,0 0 48 0,0 0-20 16,-10-12 20-16,10 12-4 0,2-21-3 16,0 5-20-16,1-5 15 0,3-1-13 15,0 0-9-15,3-1 0 0,1-3-3 0,2 4-5 16,-2 2-1-16,1 1-6 0,3 3 2 0,-2 3-6 16,-1 1-1-16,0 4-5 0,-11 8-1 0,19-5-1 15,-19 5 9-15,14 5-8 0,-14-5 8 0,16 18 2 16,-10-5-5-16,-1 5 2 0,-1 1 29 0,-1 4-52 15,-1-1 13-15,0 1-3 0,0 2-14 0,-1-3-50 16,0 1 40-16,1-4-46 0,1-1 23 0,0-1-115 16,-1-2 20-16,-2-15-97 0,8 23 23 15,-8-23-67-15,11 13-249 0,-11-13-330 0,18 5-484 16</inkml:trace>
  <inkml:trace contextRef="#ctx0" brushRef="#br0" timeOffset="33509.9">30058 6848 557 0,'3'-23'706'16,"-3"23"-157"-16,-1-18-108 0,1 18-66 0,0 0-96 16,-2-17-55-16,2 17-45 0,0 0-45 0,0 0-14 15,0 0 32-15,0 0-4 0,0 0-6 16,0 0-13-16,-17 13-9 0,17-13-22 0,-4 28-18 16,2-9-2-16,1 4-29 0,0 0 2 0,0 0-3 15,1 2-10-15,0 0-9 0,0-1-22 0,1 0 15 16,0-5-21-16,0 1 13 0,-1-1-11 15,0-19 6-15,0 29-15 0,0-29 3 0,2 27-1 16,-2-27 2-16,2 19 2 0,-2-19 2 0,0 0 44 16,1 19 29-16,-1-19 65 0,0 0 8 0,7 13 41 15,-7-13-27-15,0 0 22 0,16 4-49 0,-16-4 29 16,19-2-45-16,-19 2 31 0,25-4-52 0,-9 1 16 16,2 0-61-16,2-2 28 0,-2 2-53 0,-1 0 32 15,2 0-53-15,0 2-8 0,-2-1 17 16,-17 2-109-16,29-1-72 0,-29 1-142 0,24 1-95 15,-24-1-187-15,19 2-946 0,-19-2-1365 0</inkml:trace>
  <inkml:trace contextRef="#ctx0" brushRef="#br0" timeOffset="56375.54">25585 6238 297 0,'0'0'561'0,"0"0"-150"0,0 0-109 15,15-7-36-15,-15 7-74 0,0 0-1 0,0 0-51 16,15-5 22-16,-15 5-58 0,0 0 28 0,0 0-51 16,0 0 50-16,15-4-51 0,-15 4 55 0,0 0-56 15,0 0 61-15,0 0-5 0,0 0-5 16,0 0-9-16,0 0-16 0,14-5-1 0,-14 5-6 15,0 0-14-15,0 0-16 0,0 0-8 0,0 0-10 16,0 0-8-16,0 0-5 0,-8-13-6 0,8 13-14 16,0 0 7-16,-15-7-7 0,15 7-2 0,-16-5-4 15,16 5 1-15,-20-6-4 0,20 6-2 16,-26-6-1-16,9 4-23 0,17 2 16 0,-32-3 7 16,15 2-1-16,17 1 1 0,-35-1-1 0,16 1 0 15,-1 1 3-15,2 0 9 0,0 0-18 0,18-1-8 16,-28 2 10-16,28-2-3 0,-26 6 2 0,26-6-3 15,-18 2 1-15,18-2 1 0,0 0-2 16,-21 0 2-16,21 0-11 0,-12 8 3 0,12-8 13 16,0 0 26-16,-15 10-36 0,15-10 4 0,-8 13 3 15,8-13 27-15,-7 15-32 0,7-15 2 0,-6 20-11 16,6-20 14-16,-7 23-3 0,4-7 4 0,1-1-1 16,-2 1 0-16,2 1-37 0,1 0 45 15,-1 5-37-15,-2 0 32 0,4 1-28 0,-3 2 40 16,2 2-36-16,-1 1 41 0,1 1-39 0,-2 6 40 15,-1 1-42-15,2-1 44 0,0 2-28 0,-1-2 15 16,1 3 6-16,0-1 3 0,0 0 30 0,0 0-40 16,0-3 32-16,1 2-39 0,-1-1 31 15,1-5-36-15,1 1-8 0,0 0 11 0,0-2-3 16,0 1 3-16,0-1-1 0,0-1 3 0,0 0-2 16,1 0 3-16,0-3-3 0,-1 1 3 0,1-2-9 15,-1 0 4-15,1-5 1 0,0 1 3 0,0-4 3 16,-1-16 0-16,2 27-5 0,-2-27 2 15,2 23-2-15,-2-23-8 0,2 17 10 0,-2-17-4 16,0 0 5-16,0 19-1 0,0-19 1 0,0 0 0 16,0 0-2-16,1 17 2 0,-1-17-17 0,0 0 6 15,0 0 17-15,0 0-6 0,0 0 10 0,0 0-5 16,0 19 5-16,0-19 1 0,0 0-1 16,0 0-2-16,0 0-9 0,0 0 7 0,0 0-7 15,0 0 4-15,0 0 4 0,0 0-18 0,0 0 13 16,0 0-2-16,0 0 0 0,0 0 1 15,0 0-9-15,0 0-8 0,0 0 12 0,0 0 5 0,0 0 0 16,0 0-2-16,0 0-1 0,0 0 5 0,0 0-10 16,0 0 0-16,0 0 4 0,0 0-7 15,0 0 9-15,0 0-3 0,0 0 1 0,-7 11-1 16,7-11 2-16,0 0-1 0,0 0 1 0,0 0-9 16,0 0 8-16,0 0-4 15,0 0 7-15,0 0-2 0,10 10 2 0,-10-10-2 0,0 0 0 16,0 0 0-16,0 0-7 0,9 9 9 0,-9-9-7 15,0 0 6-15,0 0 0 0,0 0-1 0,12 8 15 16,-12-8-17-16,0 0 0 0,0 0-1 0,0 0-3 16,13 7 5-16,-13-7-5 0,0 0 7 0,0 0-1 15,0 0 2-15,0 0-2 0,0 0 1 0,0 0-1 16,12 5-4-16,-12-5 4 0,0 0-5 0,0 0 7 16,0 0-3-16,0 0 2 0,0 0-1 15,0 0 0-15,0 0 5 0,0 0-6 0,0 0-8 16,0 0 9-16,0 0-7 0,0 0 9 0,0 0-3 15,0 0 2-15,0 0-1 0,0 0-1 16,0 0 0-16,11 7-11 0,-11-7 7 0,0 0 2 16,0 0 0-16,0 0-10 0,0 0 19 0,0 0-1 15,0 0 0-15,0 0-4 0,0 0 1 0,18 3-8 16,-18-3 10-16,0 0-8 0,0 0 7 0,17 2-1 16,-17-2 4-16,0 0-5 0,21 0 0 0,-21 0 0 15,0 0 0-15,25 0-7 0,-25 0 9 0,19-2 36 16,-19 2-66-16,22 0 27 0,-22 0 40 15,22 0-49-15,-22 0 40 0,22 0-44 0,-22 0-8 16,23 2 6-16,-23-2 5 0,25 1 4 0,-25-1 4 16,28 0 0-16,-28 0 2 0,28 2-4 15,-28-2 4-15,34 3-3 0,-14-1 1 0,-1-1 10 16,6 0-6-16,0 1 6 0,2-1 0 0,0 1 1 16,0-1 2-16,4-1 2 0,0 0-2 0,2 0-1 15,4 0-6-15,1 1 3 0,1-2-8 0,-1 2 8 16,2-2-3-16,1 1 0 0,-1-3 41 0,1 2-52 15,-1 1 3-15,0-2-2 0,3 1 3 0,2 0-6 16,0-1 9-16,-2 1-1 0,4-1-1 0,-2 0 2 16,3 2-2-16,-2-3 2 0,2 2-1 15,-4-1-3-15,2 2-17 0,0 0 18 0,-3 3 7 16,2-1 2-16,-3-1-4 0,2-1-1 16,-2 1 1-16,-2 2 1 0,1 0-26 0,-1-1 25 15,0 3 5-15,1-1-12 0,-2 0 10 0,0 0 0 16,0 0-4-16,1 2-4 0,0-3 2 0,-1 2 2 15,0 0-3-15,0-1 2 0,0 1-6 0,0-1 8 16,0 0-1-16,-1 1 0 0,0 0-1 0,1-1 2 16,1 1-3-16,-2 0 0 0,3-1 30 0,-3 3-36 15,2-1-6-15,-1 1 11 0,1-2-1 0,1 0 1 16,-3-2 1-16,2 3-1 0,0 0 1 16,1-1 3-16,-2 0-23 0,1 1 16 0,0 0 2 15,-1-1 7-15,-1 2-2 0,0-2-1 16,1 0 43-16,-1 1-50 0,-3-1 41 0,3 1-50 15,-2-1 46-15,2-2-55 0,-2 3 55 0,0-2-46 16,-1 2 43-16,1-3-50 0,2 2 47 0,-2 0-46 16,1 0 48-16,-2-1-47 0,2 1 43 0,-2-2-54 15,3 2 55-15,-2 0-38 0,1-3 37 0,-1 1-47 16,0 1 47-16,1-1-46 0,-1-1 46 0,-5 0-44 16,4 1 43-16,-4 0-44 0,-1-2 45 0,1 1-52 15,0-1 53-15,0 0-44 0,0 1 44 0,-1-1-6 16,1-1-4-16,0 0-2 0,0 0 2 0,0 0-47 15,0 0 41-15,0-1-40 0,1-1 51 16,-1 1-45-16,0 0 41 0,1-1-40 16,-1 1 45-16,0 1-42 0,0-3 31 0,-1 2-31 15,-1-1 37-15,-1 2-36 0,0-3 45 0,-2 2 12 16,-2-1-63-16,-4 1 3 0,1 0 5 0,-3 0 7 16,-18 1-4-16,32-2 6 0,-32 2-4 0,30-1 9 15,-30 1 4-15,30-2 3 0,-12 1 2 0,-18 1 40 16,29-1-45-16,-29 1 37 0,29-2-44 0,-29 2 39 15,28-1-38-15,-28 1 28 0,24 0-42 0,-24 0 54 16,24 0-44-16,-24 0 41 0,23-2-44 0,-23 2 39 16,23-1-39-16,-23 1 33 0,25 0-33 15,-25 0 29-15,28-1-28 0,-28 1 39 0,28-3-42 16,-28 3 10-16,29-3-6 0,-11 2 5 16,-1-2 1-16,3 0 6 0,-1 3-3 0,1-4-6 15,3 3 7-15,0-2 1 0,1 0-1 0,-2-1 1 16,-3 2-1-16,-1 0 1 0,1-1 0 0,-2 0 5 15,-17 3 19-15,24-4-19 0,-24 4 18 0,20-1-14 16,-20 1 13-16,0 0-24 0,22-4 37 0,-22 4-34 16,0 0 31-16,16-3-36 0,-16 3 33 0,0 0-25 15,0 0 20-15,0 0-38 0,18-2 43 0,-18 2-41 16,0 0 35-16,0 0-34 0,0 0 30 16,0 0-34-16,15-4 34 0,-15 4-33 0,0 0 39 15,0 0-11-15,0 0-38 0,13-8 40 0,-13 8-4 16,0 0-2-16,10-13 0 0,-10 13-4 15,8-14-1-15,-8 14-2 0,11-17 5 0,-5 4-7 16,0 3 5-16,0-5-7 0,1 0-1 0,0-3 6 16,0-1-7-16,-2 0-2 0,1-2 3 0,0 2 29 15,-2-1-27-15,-1-2 21 0,0 1-27 0,0-1-6 16,-2 0 4-16,-1-2 2 0,1-1 1 16,-2 2 1-16,0 0-1 0,-1-1 3 0,0-1 6 0,1 0-7 15,0 1 4-15,-1-2-37 0,1 1 38 0,-1-3-28 16,1 1 34-16,-1 2-30 0,-2 0 33 15,2-1-3-15,-1 1 5 0,-1 1-2 0,1 2 6 16,-1-1-14-16,0 1-7 0,0 0 2 16,1 1 1-16,-3 1 0 0,2 0-1 0,-1 3 0 15,0 0 30-15,0 1-27 0,0 2 21 0,0-2-30 16,1 2 28-16,4 14-33 0,-7-24 31 0,7 24-34 16,-6-22 33-16,6 22-32 0,-7-21 32 0,7 21-24 15,-7-16 22-15,7 16-26 0,-4-16 26 0,4 16-31 16,0 0 31-16,-6-17-31 0,6 17 32 0,0 0-32 15,-5-13 30-15,5 13-25 0,0 0 25 0,0 0-28 16,-6-13 26-16,6 13-32 0,0 0 32 0,0 0-31 16,0 0 40-16,0 0-41 0,0 0 31 15,-7-12-23-15,7 12 43 0,0 0-48 0,0 0 27 16,0 0-30-16,0 0 33 0,0 0-30 16,0 0 39-16,0 0-38 0,0 0 30 0,0 0-20 15,0 0 36-15,-6-11-42 0,6 11 24 0,0 0-31 16,0 0 34-16,0 0-33 0,-10-9 7 0,10 9 0 15,0 0 16-15,-15-7 12 0,15 7-15 0,0 0-11 16,-18-8-2-16,18 8 1 0,-20-9 2 0,20 9 1 16,-25-9 3-16,11 3 0 0,-6 1 1 0,0-2 7 15,-3 3-7-15,0 0 5 0,-2-1-4 0,0 1-1 16,-2-2 2-16,-6 1-2 0,-2 0 2 16,-1 0 0-16,-1 1 0 0,-2 0 5 0,0 0-7 15,-3 1 7-15,-1 0-6 0,-2 1 0 16,0 0 1-16,-2-2-2 0,-1 2-28 0,0 0 38 15,0 0-35-15,-3 1 45 0,0-1-31 0,1 1 38 16,-1 0-54-16,-1 1 40 0,2 0-30 0,-3-3 32 16,2 2-31-16,-1-1 31 0,-1 2-31 0,0-1 33 15,0 0-24-15,0-1 24 0,0 2-39 0,0-1 41 16,1-1-34-16,0 2 5 0,-1-1 5 0,3 0 0 16,-3-1-1-16,2 2 33 0,0 0-2 0,0-1-2 15,1 1-38-15,1-1 35 0,0 1-36 16,0-1 33-16,1 1-31 0,0-2 30 0,2 1-32 15,2-1 47-15,-2 2-46 0,3-1 10 0,-2-1-7 16,5 2-2-16,-1-1 10 0,-1 1 1 16,3 0 3-16,0 1-1 0,0-1-1 0,0 2 5 15,1-2-5-15,1 1 0 0,1 1 11 0,4 1 18 16,3-2-40-16,-2 0 12 0,3 1 0 0,-1 0 2 16,2-1-1-16,-2 1 1 0,2-1 2 0,0 1-3 15,0-1 10-15,2 0 18 0,1 1-37 16,-1 0 1-16,0 0 10 0,0-2 0 0,4 0-2 0,-4 0 3 15,2 0-1-15,2 1-2 0,0-1 2 0,-6 0 6 16,2-1-6-16,0 1-7 0,0 0 8 0,0 0-3 16,1 0 5-16,2 0-1 0,1-1-1 15,-6 1 0-15,7-2 1 0,0 1-1 0,-1 1 7 16,2-2-10-16,0 2 0 0,0 0 2 0,0 0 1 16,-1-1 0-16,4 0-1 0,-2 1 2 15,-1 0 39-15,0-2-20 0,1 1-24 0,0-1 0 16,0 1-8-16,1-1-1 0,-2 0 8 0,2 0 1 15,-4 0 2-15,3-1-2 0,-4 1 1 0,-1-2 0 16,-1 3 1-16,-1-2 7 0,2 2-7 0,-1-2-4 16,1 2-1-16,-2-1 6 0,3 0 2 0,-2-1-1 15,1 0 1-15,-2 2 0 0,2-2-3 0,0 1 3 16,-2 1 6-16,2-2-8 0,-2 0 18 16,0 2-19-16,1-2 25 0,-1 1-30 0,0-2 3 15,-2 2-2-15,0-2 1 0,0 1 2 0,-2-1 0 16,-5 0 8-16,0 0-9 0,1-2-9 0,-1 2 15 15,1 0-2-15,-1-2-1 0,1-1 27 16,-1-1-34-16,0 2 30 0,-3-3-30 0,2 2 28 16,3-2-25-16,-1 2 21 0,2-2-38 0,6 3 39 15,1 3-30-15,1-4 29 0,2 0-11 0,-2 0-21 16,0 3 22-16,2-2 1 0,5 2-46 16,0-1 19-16,0 2-6 0,1-1-57 0,-1 1 38 0,16 3-64 15,-26-5-4-15,26 5-58 0,-25-5-64 0,25 5-75 16,-19-4-91-16,19 4-711 0,0 0-860 15</inkml:trace>
  <inkml:trace contextRef="#ctx0" brushRef="#br0" timeOffset="57238.58">26674 8166 941 0,'0'0'581'0,"-6"-19"-95"0,6 19-144 16,-7-15-25-16,7 15-133 0,0 0 12 16,-9-10-108-16,9 10 49 0,0 0-77 0,0 0 39 15,0 0-77-15,-9 10 55 0,9-10-55 0,0 18 80 16,0-18-71-16,2 31 46 0,0-12-72 0,0 5 56 15,-2-1-59-15,3 4 48 0,-1-1-63 0,-2 3 58 16,3-1-7-16,-3 2-9 0,0-1-6 0,-3-2-10 16,1 4 12-16,-1 2-12 0,-1 1 5 0,-2-1-15 15,1-1 11-15,-3-2-9 0,2-6 1 0,0 0-1 16,-1-2-1-16,1-4-8 0,1-1 11 16,0-4-8-16,5-13-45 0,-7 20-40 0,7-20-48 15,-8 12-60-15,8-12-114 0,0 0-174 16,0 0-361-16,0 0-428 0</inkml:trace>
  <inkml:trace contextRef="#ctx0" brushRef="#br0" timeOffset="57479.64">26578 8322 677 0,'-4'-21'540'0,"-1"6"-76"0,3-2-127 0,-3 2 23 15,2 0-99-15,3 15 6 0,-4-24-80 16,4 24 36-16,-2-20-80 0,2 20 25 15,2-19-3-15,-2 19-15 0,4-15-7 0,-4 15-17 16,10-14-15-16,-10 14-19 0,18-15-9 0,-6 8-18 16,1 2-23-16,3 2-5 0,1-1-8 0,1 1-6 15,0 3 3-15,4 0-4 0,3 0-6 0,0 3-3 16,-3 0-3-16,3 0-4 0,2 2-9 0,-2 0 5 16,0 1-51-16,0 1-68 0,-1-2-99 0,0-1-103 15,-3 2-151-15,-3-2-569 0,-2 3-790 0</inkml:trace>
  <inkml:trace contextRef="#ctx0" brushRef="#br0" timeOffset="57677.45">26574 8445 1460 0,'0'0'562'0,"0"0"-108"0,-19-1-119 15,19 1-78-15,0 0-53 0,0 0-10 0,0 0-28 16,0 0-20-16,14-8-23 0,-14 8-22 0,20-4-32 15,-20 4-2-15,31-1-12 0,-12 1-13 0,3 0-12 16,0 0-3-16,3 0-5 0,4 1-7 16,-2-2-78-16,0 1-88 15,0-3-114-15,0 0-136 0,-5 2-596 0,3-2-709 0</inkml:trace>
  <inkml:trace contextRef="#ctx0" brushRef="#br0" timeOffset="58258.32">27072 8401 875 0,'-2'-14'589'0,"2"14"-80"0,0 0-115 16,0 0-11-16,0 0-71 0,-13-9-45 0,13 9-38 16,0 0-28-16,0 0-39 0,0 0-33 15,0 0-23-15,0 0-35 0,0 0-4 0,0 0-16 16,-19 4-6-16,19-4-12 0,0 0-3 0,-2 19-7 16,2-19-3-16,2 17-4 0,-2-17-30 0,3 20 19 15,-3-20 43-15,4 23-47 0,-4-23 34 0,6 21-37 16,-6-21 31-16,3 19-36 15,-3-19 29-15,7 20-34 0,-7-20 25 0,2 18-24 0,-2-18 36 16,3 17-39-16,-3-17 32 0,0 0-32 0,2 20 32 16,-2-20-4-16,0 0 2 0,4 15-35 0,-4-15 27 15,0 0-45-15,0 0 61 0,0 0-8 0,2 16-34 16,-2-16 34-16,0 0-27 0,0 0 27 16,0 0-32-16,0 0 33 0,0 0-42 0,6 11 61 15,-6-11 14-15,0 0-3 0,0 0-9 0,13-4-5 16,-13 4-6-16,15-8-6 0,-15 8-3 0,23-13-43 15,-11 5 31-15,0-1-26 16,-3 2 41-16,-9 7-32 16,21-13 59-16,-21 13-41 0,15-15 49 15,-15 15-44-15,14-15 42 0,-14 15-38 0,11-16 28 0,-11 16-34 0,6-16 25 0,-6 16-22 0,2-15 18 16,-2 15 30-16,0 0-66 0,-2-24 43 0,2 24-43 16,-6-14 65-16,6 14-73 0,-9-13 42 0,9 13-44 15,-16-10 35-15,16 10-36 0,-15-7 19 0,15 7-15 16,-21-3 31-16,21 3-36 0,-23 2 33 15,23-2-34-15,-27 9 32 0,14-2-32 0,2 2 31 16,-1 0-23-16,2 3 22 0,1 0-37 0,2 2 39 16,2 0-30-16,1 1 31 0,4-15-2 15,0 29 2-15,2-13-7 0,4 0-4 0,2 3 1 0,1-3-16 16,2 2 12-16,3 0-13 0,1-3 6 0,1 1 10 16,-1-4-3-16,2 1-4 0,-2-3-25 15,1 0-27-15,1-1-36 0,-1-4-46 0,-1 0-8 16,-15-5-69-16,28 3-94 0,-12-5-73 0,-1-2-238 15,1 0-366-15,-1-2-689 0</inkml:trace>
  <inkml:trace contextRef="#ctx0" brushRef="#br0" timeOffset="59625.57">27424 8532 197 0,'0'0'668'0,"0"0"-149"0,0 0-166 16,3-16 5-16,-3 16-98 0,0 0 26 15,0 0-52-15,0 0-21 0,0 0-26 0,0 0-10 16,0 0-18-16,0 0-26 0,0 0-8 0,0 0-9 16,4-15-15-16,-4 15-14 0,0 0-14 0,0 0-28 15,0 0 5-15,0 0-12 0,0 0-8 0,0 0-7 16,0 0-3-16,0 0-4 0,0 0-3 0,0 0 1 15,0 0 8-15,0 0-4 0,0 0 17 0,0 0-10 16,0 0 4-16,14-4-4 0,-14 4 5 0,0 0-1 16,0 0 0-16,0 0-2 0,18-8-8 15,-18 8-1-15,0 0-9 0,17-8 11 16,-17 8 8-16,13-7 5 0,-13 7 6 0,0 0 7 16,13-9 10-16,-13 9 8 0,0 0 7 0,0 0-2 15,13-9 1-15,-13 9-20 0,0 0-10 0,0 0-8 16,0 0-4-16,0 0-8 0,0 0-2 0,0 0-5 15,0 0-3-15,0 0-5 0,-14-9 1 0,14 9 5 16,0 0-7-16,-22 6-4 0,22-6 1 0,-13 6-1 16,13-6-1-16,0 0 13 0,-17 9-16 0,17-9 15 15,0 0-20-15,-11 11 18 0,11-11-8 0,0 0 7 16,0 0-18-16,-4 18 21 0,4-18-15 0,0 0 15 16,11 13-14-16,-11-13 13 0,10 9-15 15,-10-9 13-15,11 7-10 0,-11-7 19 0,13 6-20 16,-13-6 7-16,14 5-3 0,-14-5 13 15,0 0-13-15,24 0 10 0,-24 0-11 0,18-4 6 16,-18 4-8-16,18-7 12 0,-18 7-5 0,18-8-8 16,-18 8 0-16,16-11 3 0,-16 11 1 0,15-14-3 15,-15 14 4-15,14-15-1 0,-14 15-2 0,11-14 2 16,-11 14 8-16,7-14-9 0,-7 14 2 16,5-13 0-16,-5 13 2 0,0 0 1 0,4-19 0 0,-4 19 0 15,0 0-2-15,-7-14-1 0,7 14 2 0,0 0 5 16,-9-10 13-16,9 10 6 0,0 0-38 15,-15-3 2-15,15 3 2 0,0 0-1 0,-21 2 2 16,21-2-3-16,-18 8 3 0,18-8 4 0,-17 15 4 16,8-5-6-16,-1-1 1 0,3 1-1 0,7-10 1 15,-13 19 10-15,13-19-9 0,-11 18-4 16,11-18 1-16,-5 17 6 0,5-17 5 0,-6 17 2 16,6-17-12-16,0 0 4 0,-3 19-3 0,3-19 10 15,0 0-10-15,0 0 10 0,-2 18-8 0,2-18 4 16,0 0-1-16,0 0 9 0,0 0-3 0,0 0-10 15,-2 16 8-15,2-16 5 0,0 0-7 0,0 0 5 16,0 0-7-16,0 0 6 0,0 0-9 16,0 0 9-16,0 0-6 0,0 0 3 0,0 0-8 15,0 0 1-15,0 0-2 0,5 13 8 0,-5-13-9 16,0 0 7-16,0 0-5 0,0 0 1 0,0 0-2 16,0 0 11-16,0 0-14 0,0 0 6 0,0 0-3 15,0 0 6-15,17 3-7 0,-17-3 6 16,0 0-8-16,0 0 8 0,0 0-9 0,0 0 10 15,0 0 2-15,0 0-2 0,0 0-3 0,0 0 5 16,10 8-7-16,-10-8 7 0,0 0-7 0,0 0 6 16,0 0-5-16,0 0 0 0,8 11 6 0,-8-11 1 15,0 0-8-15,0 0-2 0,0 0 9 0,0 0 1 16,0 0-3-16,0 0 1 0,9 10 0 16,-9-10 0-16,0 0-6 0,0 0 8 0,0 0 0 15,0 0-7-15,0 0 0 0,14 5 0 0,-14-5 4 16,0 0-5-16,0 0 6 0,0 0-7 0,0 0 6 15,0 0-7-15,16 3 6 0,-16-3 4 0,0 0-9 16,0 0 0-16,0 0 7 0,0 0-2 16,0 0-1-16,0 0 1 0,0 0-2 0,15 4 0 15,-15-4-2-15,0 0 4 0,0 0 4 0,0 0-12 16,0 0 4-16,0 0 2 0,0 0 7 16,0 0-9-16,0 0-3 0,0 0 4 0,0 0-3 15,0 0-5-15,0 0 4 0,0 0 2 0,0 0-5 16,0 0-9-16,0 0-6 0,0 0-11 0,0 0-13 15,0 0-18-15,0 0-6 0,0 0-9 0,0 0-23 16,0 0-5-16,11-7-36 0,-11 7 41 0,0 0-12 16,9-12 48-16,-9 12-10 0,10-14 14 0,-10 14 13 15,8-17 9-15,-8 17-4 0,7-20 14 0,-7 20 12 16,7-21 9-16,-7 21 11 0,5-22 23 16,-5 22 17-16,2-18 13 0,-2 18 13 0,0 0 10 15,0-23 22-15,0 23 31 0,0 0 7 0,-5-19 9 16,5 19-3-16,0 0-3 0,-7-15-14 15,7 15-15-15,0 0-19 0,0 0-19 0,-11-7-13 0,11 7-13 16,0 0-9-16,-11 12-6 0,11-12-2 16,-9 20 5-16,9-20 0 0,-3 24-9 0,3-24 1 15,1 28-9-15,-1-12 6 0,4 0-12 0,3 3-2 16,-2-4-1-16,-1 0 5 0,3-1-9 0,-1 0 4 16,1-1-10-16,1-1-9 0,-8-12-5 0,14 17-44 15,-14-17-81-15,13 10-47 0,-13-10-44 0,0 0-101 16,16 3-69-16,-16-3-78 0,0 0-877 15,15-11-1091-15</inkml:trace>
  <inkml:trace contextRef="#ctx0" brushRef="#br0" timeOffset="59836.6">27688 8349 698 0,'0'0'684'0,"-10"-21"-75"0,10 21-129 0,-9-17-50 15,9 17-107-15,-6-14-3 0,6 14-33 0,-5-12-26 0,5 12-14 16,0 0-17-16,-2-16-16 0,2 16-19 15,0 0-26-15,7-19-28 0,-7 19-28 16,12-15-20-16,-12 15-19 0,13-16-14 0,-13 16-10 16,15-14-13-16,-15 14-6 0,12-12-3 0,-12 12-14 15,8-8-5-15,-8 8-10 0,0 0-20 0,9-9-104 16,-9 9-57-16,0 0-74 0,0 0-117 0,0 0-20 16,0 0-267-16,0 0-437 0,0 0-846 0</inkml:trace>
  <inkml:trace contextRef="#ctx0" brushRef="#br0" timeOffset="60142.58">28183 8444 634 0,'0'0'645'16,"0"0"-63"-16,-1-20-140 0,1 20-14 0,0 0-111 15,-4-17-1-15,4 17-77 0,0 0-7 0,0 0-51 16,-5-14-34-16,5 14-29 0,0 0-21 0,0 0-20 16,0 0-20-16,0 0 26 0,-2 14-23 0,2-14-8 15,-2 26-10-15,2-8 33 16,0 1-53-16,2 4 35 0,-1 1-10 0,0-1-21 16,1 0-4-16,1 1-41 0,0-4 45 0,0-1-38 15,-1-2 42-15,2-2-48 0,-4-15 44 0,7 24-50 16,-7-24 45-16,3 18-54 0,-3-18 7 0,0 0-98 15,0 0-92-15,0 0-89 0,0 0-149 0,0 0-671 16,0 0-874-16</inkml:trace>
  <inkml:trace contextRef="#ctx0" brushRef="#br0" timeOffset="60336.86">28130 8359 1131 0,'0'0'592'0,"2"-22"-161"0,-2 22-19 16,3-18-88-16,-3 18 18 0,2-16-69 15,-2 16 4-15,0 0-34 0,7-20-25 0,-7 20-35 16,13-14-24-16,-13 14-41 0,23-13-23 0,-5 6-18 16,3-4-18-16,2 5-15 0,-2-1-6 0,6 2-9 15,2 3-13-15,-3 1-14 0,-5 1-58 0,-1 1-116 16,-5 3-35-16,-1 3-145 0,-14-7-212 0,10 18-507 16,-10-18-824-16</inkml:trace>
  <inkml:trace contextRef="#ctx0" brushRef="#br0" timeOffset="60498.62">28131 8482 819 0,'0'0'741'0,"0"0"-195"15,0 0-105-15,-19-3-102 0,19 3-53 0,0 0-23 16,0 0-39-16,0 0-31 0,11-10-37 0,-11 10-28 16,21-3-26-16,-21 3-19 0,34-4-18 0,-14 3-16 15,5-2-23-15,1 4-25 0,-1 0-124 0,-4 0-156 16,-21-1-216-16,35 3-531 15,-20 1-767-15</inkml:trace>
  <inkml:trace contextRef="#ctx0" brushRef="#br0" timeOffset="60938.63">28531 8607 626 0,'0'0'606'15,"-14"-8"-65"-15,14 8-135 0,-15-6 21 16,15 6-96-16,0 0-58 0,-15-8-83 0,15 8-22 16,0 0-24-16,0 0-30 0,0 0-26 0,0 0-14 15,0 0-14-15,0 0-11 0,0 0-8 0,0 0-7 16,0 0-15-16,6 15 8 0,-6-15 22 0,19 6-8 16,-19-6-11-16,24 1 0 0,-24-1-2 0,27-1 25 15,-7-4 28-15,-2 3-53 0,1-4-10 16,-1-2 22-16,-3 1-3 0,-1 1 17 0,-1-1 8 15,-1-2 39-15,-2 0-51 0,-10 9 32 0,12-16-46 16,-12 16 36-16,7-15-41 0,-7 15 1 0,0 0 4 16,-5-23-16-16,5 23-13 0,-9-11 8 0,9 11-6 15,-16-10 2-15,16 10-4 0,-19-3-3 16,19 3 0-16,-24 5-1 0,10-1-2 0,1 2 6 16,-1 5-10-16,4-2 19 0,0 3-19 0,3 0 27 15,1 3-36-15,3 0 33 0,3-15-34 0,0 27 29 16,3-11-32-16,2 0 30 0,3-1-24 15,3 2 25-15,2-4-43 0,1-1 47 0,3-2-35 16,2-1 34-16,-1-3-39 0,0-2 34 0,-1-1-7 16,-17-3-38-16,34-2-48 0,-16-1-76 0,3-3-82 15,-3-2-71-15,1-3-54 0,-3-1-202 0,1-2-468 16,0 0-782-16</inkml:trace>
  <inkml:trace contextRef="#ctx0" brushRef="#br0" timeOffset="61116.63">29004 8472 1083 0,'0'0'557'0,"0"0"-49"0,0 0-147 0,0 0-48 0,0 0-111 16,0 0 13-16,0 0-39 0,0 0-6 0,0 0-6 16,-10 14-20-16,10-14-24 0,-3 17-22 15,3-17-18-15,0 23 19 0,0-23-44 0,1 31 31 0,1-14-55 16,3 0 26-16,-1-1-45 0,2 2 29 16,2 0-44-16,0-3 30 0,1-4-85 0,0-1-43 15,-9-10-71-15,16 9-57 0,-16-9-83 0,0 0-227 16,25-2-389-16,-25 2-583 0</inkml:trace>
  <inkml:trace contextRef="#ctx0" brushRef="#br0" timeOffset="61339.06">29093 8338 775 0,'0'0'671'0,"0"0"-97"0,-10-13-167 0,10 13-48 0,0 0-133 15,0 0 20-15,0 0-64 0,0 0 58 16,-5-14-24-16,5 14 14 0,0 0-24 0,0 0-24 15,0 0-26-15,16-10-25 0,-16 10-12 16,0 0-3-16,19-8 4 0,-19 8 22 0,12-7-39 16,-12 7 8-16,10-11-49 0,-10 11 14 0,0 0-45 15,6-18 21-15,-6 18-48 0,0 0 20 0,-4-16-98 16,4 16-74-16,0 0-62 0,-12-10-127 16,12 10-30-16,0 0-265 0,0 0-535 0,-20 1-913 0</inkml:trace>
  <inkml:trace contextRef="#ctx0" brushRef="#br0" timeOffset="61950.56">29815 8522 1106 0,'0'-28'590'0,"0"28"-48"0,-2-24-153 0,2 24-27 16,-3-19-110-16,3 19-5 0,-6-14-85 0,6 14 16 16,0 0-73-16,-14-9 47 0,14 9-41 15,0 0 24-15,-19 10-18 0,9 2-22 16,0 2-24-16,1 4-14 0,-1 0-18 0,2 1 43 0,1 5-57 15,1-4 35-15,0 2-53 0,0 0 38 16,3-1-47-16,0-2 0 0,1-3-3 0,0 0 5 16,2-16-5-16,-3 27 19 0,3-27 6 0,-1 18 12 15,1-18 48-15,0 0-14 0,-1 21 45 0,1-21 18 16,0 0 30-16,0 0 18 0,-2 18 9 0,2-18 1 16,0 0-35-16,0 0 10 0,0 0-44 0,0 0 13 15,0 0-45-15,0 0 16 0,0 0-45 0,0 0 19 16,0 0-39-16,0 0 12 0,0 0-39 15,0 0 23-15,0 0-33 0,0 0 27 0,0 0-33 16,20 6 27-16,-20-6-37 0,28 5 25 16,-9-5-40-16,1 1-9 0,0 0-76 0,2-1-58 15,0 0-84-15,-1 0-51 0,4 0-102 0,-2-2-80 16,-2-4-130-16,-5 1-773 0,0 2-1139 0</inkml:trace>
  <inkml:trace contextRef="#ctx0" brushRef="#br0" timeOffset="62166.02">30139 8556 1202 0,'6'-13'629'0,"-6"13"-163"0,0 0-25 0,0 0-152 0,0 0-3 16,5-12-104-16,-5 12 53 0,0 0-22 16,0 0-21-16,-8 12-34 0,8-12-32 0,-10 20 11 15,5-7-65-15,1 4 25 0,0-3-54 0,1 4-8 16,1 0-8-16,0-1-4 0,2-17-6 0,1 33-5 15,1-19-8-15,1 3 3 0,-3-17-28 0,9 21 7 16,-9-21-77-16,13 16-27 0,-13-16-135 0,14 7-18 16,-14-7-115-16,0 0-695 0,23-5-831 0</inkml:trace>
  <inkml:trace contextRef="#ctx0" brushRef="#br0" timeOffset="62410.02">30214 8474 899 0,'-8'-19'605'0,"8"19"-113"0,0 0-67 0,-6-17-100 16,6 17-71-16,0 0-48 0,0 0-38 0,-6-14-7 16,6 14-3-16,0 0 14 0,0 0 82 0,0 0-52 15,0 0 46-15,0 0-76 0,11-13 28 0,-11 13-28 16,0 0 22-16,19-7-6 0,-19 7-12 16,20-9-52-16,-20 9 21 0,22-13-56 0,-12 5 24 15,-1-2-44-15,-9 10 27 0,14-17-51 16,-14 17 29-16,7-17-52 0,-7 17 23 0,0 0-46 15,-2-20 28-15,2 20-45 0,0 0 17 0,-16-9-122 16,16 9-97-16,-15 3-93 0,15-3-151 0,-14 11-68 16,4-1-911-16,3 1-1216 0</inkml:trace>
  <inkml:trace contextRef="#ctx0" brushRef="#br0" timeOffset="69954.64">30802 8500 462 0,'0'0'517'0,"-15"7"-137"15,15-7-93-15,0 0-42 0,-7 19-59 0,7-19-2 16,-4 23-53-16,4-23-3 0,-3 25-57 0,3-25 23 16,-1 25-37-16,1-25 28 0,1 20-55 15,-1-20 61-15,2 22-58 0,-2-22 34 0,3 16-43 16,-3-16 80-16,7 17-49 0,-7-17 77 0,6 11-55 16,-6-11 72-16,9 9-56 0,-9-9 52 0,0 0-56 15,18 6 42-15,-18-6-54 0,0 0 19 0,22 0 14 16,-22 0-20-16,27-7-9 0,-8 1-11 15,2-3-9-15,7-3-12 0,3-3-23 0,4 0 4 16,2-3-14-16,10-5-5 0,3 0-2 0,2-2 0 16,-1-1-6-16,2 0 0 0,0-1-6 0,-3 0 1 15,0 1 11-15,-6 0-104 0,-3 1-96 0,-10 4-73 16,-4 3-57-16,-5-3-207 0,-5 7-454 0,-3 0-683 16</inkml:trace>
  <inkml:trace contextRef="#ctx0" brushRef="#br0" timeOffset="71941.56">26911 9238 1193 0,'0'0'559'0,"0"0"-187"0,-3-13-76 0,3 13-69 16,0 0-65-16,0 0-25 0,0 0-1 0,0 0 69 15,-9 10-58-15,9-10 30 0,-5 24-58 16,3-8 30-16,0 3-25 0,0 4-33 0,0 1-8 15,2 3-17-15,-3-1-2 0,3 4-25 0,0-3-4 16,0 4-10-16,0 6-3 0,0-7-49 16,-2 1 48-16,2-2-45 0,-2 0 47 0,0-2-96 15,0-2-19-15,-4-3-152 0,4-4-51 0,-4-4-276 16,6-14-346-16,-5 19-566 0</inkml:trace>
  <inkml:trace contextRef="#ctx0" brushRef="#br0" timeOffset="72189.89">26625 9272 1190 0,'-9'-25'550'0,"9"25"-100"0,-2-16-84 15,2 16-104-15,0 0-29 0,2-24-5 0,-2 24-51 16,14-16-25-16,-5 7-27 0,4 2-25 0,1 0-19 15,5 0-13-15,4 2-10 0,2-2-14 16,2 2-11-16,7 1-7 0,1 0-7 0,-3 3-5 16,-1 2 31-16,5 2-119 0,1 2-56 0,-6 2-119 15,-3 3-199-15,-1 3-514 0,-6 1-650 0</inkml:trace>
  <inkml:trace contextRef="#ctx0" brushRef="#br0" timeOffset="72410.08">27214 9411 1415 0,'0'0'561'0,"0"0"-113"0,0 0-117 16,-14 7-77-16,14-7-48 0,0 0 16 0,-9 10-7 16,9-10-57-16,-6 15-12 0,6-15-46 0,-5 20-21 15,5-20-15-15,0 25-14 0,0-25-8 0,4 30-8 16,-1-16-10-16,1 3-4 0,2-3-4 0,1-1-46 15,1 0-74-15,2-2-154 0,-1-3-42 16,-9-8-224-16,17 9-399 16,-17-9-577-16</inkml:trace>
  <inkml:trace contextRef="#ctx0" brushRef="#br0" timeOffset="73016.85">27288 9332 727 0,'-9'-19'574'15,"9"19"-88"-15,-6-14-159 0,6 14-2 0,0 0-127 16,-6-17-3-16,6 17-77 0,0 0 42 0,0 0-78 16,8-10 48-16,-8 10-67 0,0 0 36 0,15 7-68 15,-15-7 52-15,16 15-60 0,-9-4 40 16,-1 2-56-16,1 1 46 16,-1 1-7-16,1 0-11 0,-4-1-5 0,1 3-11 15,1-3 3-15,-3 3-53 0,-2-17 53 0,6 23-57 16,-6-23 59-16,6 18-51 0,-6-18 53 0,0 0-51 0,4 20 74 15,-4-20 41-15,0 0-11 0,0 0-15 0,0 0-10 16,0 0 13-16,0 0 2 0,0 0 41 0,11-9-44 16,-11 9-3-16,8-21-6 0,-8 21 1 0,8-27-7 15,-2 13 7-15,-3 0-5 0,3 0-10 0,-6 14-7 16,9-23-7-16,-9 23-6 0,11-19-6 16,-11 19-3-16,11-13-10 0,-11 13 5 0,15-6-3 15,-15 6 1-15,19 0-5 0,-5 6 1 16,-1 0-2-16,3 4-1 0,2 0 42 0,-4 5-49 15,-1 0 29-15,-2 1-37 0,1 0 41 0,-2 0-41 16,-1 0 37-16,-2-2-42 0,-2-1 5 0,-5-13 4 16,7 21 2-16,-7-21 5 0,2 14-5 0,-2-14 9 15,0 0 0-15,0 0 3 0,0 0-1 0,-3 15 0 16,3-15-10-16,0 0 33 0,0 0 60 0,-10-10-3 16,10 10 25-16,-5-17-12 0,5 17 5 0,-3-19-14 15,3 19-9-15,2-26-13 0,-2 26-7 0,5-26-13 16,-2 12-8-16,-3 14 24 0,9-23-42 0,-9 23 19 15,11-18-28-15,-11 18 22 0,16-15-39 16,-16 15 28-16,17-10-32 0,-17 10 28 16,21-1-30-16,-21 1 0 0,25 4 4 0,-11 1 5 15,-1 3-3-15,1 4 2 0,-1 0 1 0,-2 4 0 16,-3 0 0-16,0 1 0 0,0 1 0 0,-3 1 3 16,-1-2-3-16,0 1 1 0,-1-1 1 0,-1-1-8 15,0 0-14-15,-2-16-65 0,3 25-53 0,-3-25-25 16,4 19-36-16,-4-19-31 0,0 0-83 0,7 15 23 15,-7-15-75-15,0 0-51 0,15-3-104 16,-15 3-398-16,14-12-574 0</inkml:trace>
  <inkml:trace contextRef="#ctx0" brushRef="#br0" timeOffset="73183.84">27923 9497 1140 0,'0'0'505'0,"3"-16"-81"0,-3 16-15 0,0 0-59 16,0-18-54-16,0 18-37 0,0 0-47 0,0 0-40 15,0 0-36-15,0-17-28 0,0 17-33 0,0 0-3 16,0 0-14-16,0 0 15 0,0 0-41 0,2 23-4 15,-2-23-4-15,6 24-5 0,-3-10-6 0,1 1-28 16,2 0 17-16,0-1 5 0,3 3-6 0,2 0-5 16,1-1 2-16,0-4-80 0,-1-6-146 0,3 1-47 15,-14-7-159-15,21 0-543 0,-21 0-675 0</inkml:trace>
  <inkml:trace contextRef="#ctx0" brushRef="#br0" timeOffset="73692.8">28008 9374 1041 0,'-4'-14'583'0,"4"14"-177"16,-5-24 12-16,5 24-141 0,-4-18 3 0,4 18-105 16,0 0 32-16,-2-21-80 0,2 21 34 0,0 0-68 15,7-12 29-15,-7 12-70 0,0 0 38 0,20-3-67 16,-20 3 42-16,25 8-67 0,-12-2 49 0,0 1-10 16,5 2-47-16,-2 0-54 0,-2 1-90 15,-3-2 27-15,0 2-49 0,-2-3 38 0,-9-7-11 16,16 16 47-16,-16-16-15 0,9 14 54 0,-9-14 21 15,8 14 14-15,-8-14-32 0,0 0 131 0,3 18-27 16,-3-18 67-16,0 0 10 0,2 16 2 16,-2-16-2-16,0 0-13 0,0 0-8 0,0 17-4 15,0-17 4-15,0 0-4 0,-2 17-1 0,2-17-16 16,0 0-2-16,-3 15-10 0,3-15-5 0,0 0-11 16,0 0-8-16,-2 18-4 0,2-18 1 0,0 0 0 15,0 0 9-15,0 0 6 0,0 0 15 0,0 0 43 16,0 0 3-16,0 0 5 0,0 0-15 15,0 0-9-15,0 0-14 0,0 0 0 0,13-11-4 16,-13 11-3-16,11-19-9 0,-11 19 2 16,10-21-15-16,-10 21-12 0,12-19-4 0,-12 19-12 15,11-20 22-15,-11 20-38 0,15-16 26 0,-15 16-39 16,18-13 34-16,-18 13-40 0,19-6 25 0,-19 6-31 16,21-1 7-16,-21 1-2 0,25 3 1 0,-10 1 1 15,-2 3 1-15,-1 1 1 0,2 4 2 0,-1 1 0 16,-1 2 3-16,-1-1 1 0,-2 3 0 0,-2 1 1 15,-2-3-3-15,-3 2 0 0,-2-17 0 0,-2 29 24 16,0-12-40-16,-1-1-28 0,-4-2-109 0,3-1-31 16,4-13-22-16,-9 19-69 0,9-19 18 15,-6 12-84-15,6-12-11 0,0 0-55 0,0 0-174 16,0 0-358-16,0 0-608 0</inkml:trace>
  <inkml:trace contextRef="#ctx0" brushRef="#br0" timeOffset="74622.6">28332 9367 545 0,'0'0'586'0,"3"-18"-169"0,-3 18-91 15,2-18-24-15,-2 18-15 0,1-19-14 0,-1 19-27 16,1-19-18-16,-1 19-22 0,-1-19 1 16,1 19-3-16,-2-19-2 0,2 19 3 0,-1-18-20 15,1 18 9-15,0 0-52 0,0-25 22 0,0 25-13 16,0 0-4-16,1-19-13 0,-1 19-13 0,0 0-8 15,0 0-9-15,1-21-3 0,-1 21-12 0,0 0-5 16,0 0-6-16,0 0-6 0,0 0-7 0,0-18 1 16,0 18-16-16,0 0-5 0,0 0-9 0,0 0-3 15,0 0-9-15,0 0-5 0,0 0-3 0,0 0-9 16,0 0 4-16,0 0 4 0,0 0-4 0,0 0 4 16,0 0-28-16,0 0 39 0,0 0-34 15,-3 21 38-15,3-21-35 0,-4 28 43 16,2-12-39-16,-1 2 9 0,1 3-7 0,-2 2 1 15,1-3 0-15,0 4 3 0,1-2-10 0,0-1 8 16,0-2 0-16,0 0-2 0,2-1 2 0,-2-1 5 16,2-17-3-16,0 28-9 0,0-28 2 0,0 24-3 15,0-24 2-15,2 19-5 0,-2-19-3 0,0 0-1 16,2 18 4-16,-2-18 1 0,0 0 2 0,0 0 6 16,19 0-5-16,-19 0 2 0,20-17-8 0,-6 4 16 15,-1-5-5-15,2-4 1 0,-2-3 1 0,0-3-2 16,-1 0 36-16,-3-1-29 0,3-1 26 15,-3 1-46-15,-1 0 42 0,-3 5-42 0,0 0 41 16,-1 2-40-16,-2 4 42 0,-2 18-40 16,0-30 41-16,0 30-40 0,0-26 49 0,0 26-46 15,-2-18 46-15,2 18-51 0,0 0 38 0,-7-17-45 16,7 17 40-16,0 0-43 0,0 0 41 0,-14 10-41 16,14-10 45-16,-10 25-42 0,6-8 41 0,0 5-46 15,2 3 40-15,0 0-35 0,0 1 0 0,2 2 6 16,2 1 2-16,-2-1-6 0,2 1 15 0,-1 0 7 15,0 0-7-15,3-2 2 0,-2 1-2 0,0-3-2 16,1 0 5-16,1-2-2 0,0-1-1 16,-2-3 1-16,3-4-1 0,-1-1-1 0,1 0 7 15,-5-14-10-15,10 19 1 0,-10-19-1 0,12 14-7 16,-12-14-13-16,16 5-22 0,-16-5-36 16,23-4-36-16,-10-2-61 0,0-1-46 0,3-5 12 15,-3-1-43-15,-1-1-31 0,-3-3-41 0,-2-1-35 16,-3 1-116-16,-5 1-209 0,-1 0-310 0,-2 1-717 15</inkml:trace>
  <inkml:trace contextRef="#ctx0" brushRef="#br0" timeOffset="74788.98">28393 9374 915 0,'0'0'600'0,"-15"-6"-71"16,15 6-123-16,0 0-33 0,-13-7-106 0,13 7 25 16,0 0-51-16,0 0 14 0,0 0-24 15,0 0-36-15,9-14-25 0,-9 14-35 0,21-5-42 16,-1 1-13-16,0 1-16 0,3 0-17 15,2-1-13-15,0 2-56 0,-2 0-102 0,-1-3-194 16,-4 1-196-16,-18 4-638 0,30 0-899 16</inkml:trace>
  <inkml:trace contextRef="#ctx0" brushRef="#br0" timeOffset="76085.75">29540 9457 736 0,'5'-14'554'0,"-5"14"-55"16,6-25-126-16,-6 25 46 0,0-25-139 0,0 25 34 15,-4-23-92-15,4 23-25 0,-10-21-24 16,3 10-36-16,7 11-23 0,-17-14-18 0,17 14 0 16,-18-13-15-16,18 13-16 0,-24-4 38 0,24 4-68 15,-33 9 22-15,12 0-16 0,3 3 3 0,-5 6-1 16,0 2-7-16,5 2-8 0,0 2-5 0,3 2-6 15,2 1-3-15,4 0-8 0,3-3-13 0,2 1 10 16,4-1-12-16,2 1 21 0,5-3-20 16,1-2 18-16,3-3-19 0,2-1 19 0,1-4 4 15,2-3-14-15,-2-4-11 0,-14-5 19 0,28 3-14 16,-28-3 21-16,27-4 0 0,-13-2 1 16,-1-2 1-16,-2-1 4 0,-2 1 1 0,0-3 1 15,-9 11-9-15,11-19 6 0,-11 19-1 0,6-16 0 16,-6 16-5-16,6-15 0 0,-6 15-5 0,0 0-5 15,7-16-1-15,-7 16 1 0,0 0-21 0,0 0 21 16,0 0-2-16,0 0 0 0,19 3-2 0,-19-3 0 16,15 15-2-16,-8-5 8 0,0 2-10 0,1 0-6 15,-2 1 2-15,0 0 8 0,-1 1 0 16,-5-14 1-16,3 26 2 0,-3-26-3 0,-2 25 0 16,-2-10 4-16,-3-2 0 0,-1-1-12 0,-4 1 14 15,-1 0-7-15,-1-2 1 0,2-3-21 0,-2-2-44 16,14-6 6-16,-22 8-68 0,22-8 2 15,-17 4-98-15,17-4-3 0,0 0-46 0,0 0 18 16,-11-12-14-16,11 12-47 0,9-15-17 0,0 4-44 16,5-4 84-16,0 0 26 0,2 0 137 0,-1 1 155 15,2 0 148-15,-1 2 19 0,-1 1-28 0,-3 2 36 16,-12 9-50-16,20-12 50 0,-20 12-46 0,14-10 69 16,-14 10-56-16,0 0 55 0,15-9-51 15,-15 9 30-15,0 0-21 0,0 0-33 0,13-8-25 16,-13 8-25-16,0 0-18 0,0 0-14 0,0 0-18 15,0 0-7-15,15-6-2 0,-15 6-9 0,0 0-4 16,17-6-6-16,-17 6 0 0,23-6-11 0,-8 1 6 16,0 1 1-16,-1 0 7 0,2-2 11 15,-2-2 2-15,0 3 44 0,-1-1-31 0,0-2 9 16,-13 8 12-16,17-12 24 0,-17 12-25 0,13-14-16 16,-13 14-3-16,7-14-7 0,-7 14-1 0,0 0-15 15,1-19 1-15,-1 19-13 0,-7-13-2 0,7 13-9 16,-13-7 8-16,13 7-5 0,-16-5 1 0,16 5-12 15,-21 5 7-15,8 1-9 0,1 2 1 16,2 4-3-16,-3 4-3 0,1 0 2 0,4 2-2 16,2 0 2-16,2-2 6 0,2 1 19 15,2-17-33-15,2 30 2 0,2-15 6 0,2 0 1 0,2-5 5 16,3-1 1-16,2-1 0 0,2-3 1 0,2-4 6 16,-17-1 7-16,41-3 22 0,-16-2-36 15,4-5 0-15,2-3 2 0,2-2 0 0,-2-3 1 16,-1 0 3-16,-3-3-4 0,-4-1 2 0,-5-2 18 15,-1-1-8-15,-5 1-9 0,-1-3-1 0,-6 2 1 16,-1 0 0-16,-1 0 46 0,-2 3-53 0,-2 3 33 16,0 2-1-16,1 17-8 0,-4-27-1 0,4 27-9 15,-4-19-1-15,4 19-9 0,0 0 0 16,-7-10-28-16,7 10 33 0,0 0-29 0,-16 17 1 16,9-2 4-16,0 5 7 0,-2 3 8 0,1 6-9 15,0 0 2-15,2 2 0 0,0 1 2 0,3-6 28 16,0-1-32-16,2 0 29 0,0-4-32 15,2-1 32-15,0-2-23 0,1-2 24 0,1-1-27 16,-3-15 31-16,5 21-32 0,-5-21 37 0,6 14-30 16,-6-14 29-16,0 0-31 0,0 0 31 0,20 3-28 15,-20-3 40-15,15-8-28 0,-15 8 36 0,17-13-39 16,-5 5 26-16,-1 0-34 0,0-1 0 0,1 1 0 16,-1 1-3-16,-11 7 1 0,20-11 6 15,-20 11 21-15,19-6-37 0,-19 6 4 0,0 0-3 16,25 1 31-16,-25-1-31 0,15 6 29 0,-15-6-31 15,11 11 34-15,-11-11-38 0,6 16 35 0,-6-16-33 16,0 18 35-16,0-18-35 0,-8 20 30 16,0-10-30-16,-1 0 31 0,-4 1-37 0,-1-3 9 15,-4 0-102-15,-1-1-39 0,3-3-77 0,-2 0 5 16,0-4-89-16,18 0 43 0,-30 0-68 0,30 0-31 16,-28-8-203-16,28 8-380 0,-16-6-638 0</inkml:trace>
  <inkml:trace contextRef="#ctx0" brushRef="#br0" timeOffset="76705.75">30272 9616 928 0,'14'-11'686'0,"-14"11"-105"0,0 0-95 0,13-11-72 16,-13 11-63-16,0 0-50 0,0 0-42 0,10-7-47 16,-10 7-39-16,0 0-34 0,0 0-11 0,0 0-8 15,0 0-27-15,9 14-11 0,-9-14-12 0,4 19 20 16,-4-19-65-16,3 24 29 0,-3-24-37 15,3 25 24-15,-3-25-36 0,4 25 25 0,-4-25-31 16,5 24 28-16,-5-24-26 0,3 15 22 0,-3-15-35 16,4 14 44-16,-4-14 16 0,0 0 84 15,0 0-13-15,0 0-16 0,0 0-38 0,0 0 41 16,0 0-44-16,0 0 30 0,10-16-37 0,-10 16 19 16,1-24-49-16,-1 24 28 0,3-31-44 0,0 11-1 15,2-1-4-15,0 1 2 0,3 1-9 0,2-1-3 16,0 5-5-16,1 0-22 0,3 1-34 0,-1 4-41 15,-1 2-7-15,-12 8-42 0,21-8 44 16,-21 8-37-16,20-3 42 0,-20 3-14 0,19 4 7 16,-19-4 28-16,17 5 15 0,-17-5 15 0,15 7 12 15,-15-7 9-15,0 0 9 0,13 11 0 0,-13-11 8 16,0 0 21-16,5 13 25 0,-5-13 27 0,0 0 16 16,0 0 6-16,0 18-3 0,0-18 2 15,0 0 0-15,-2 19-12 0,2-19-14 0,0 0 33 16,-1 21-44-16,1-21 29 0,2 18-38 0,-2-18 32 15,6 19-42-15,-6-19 26 0,12 18-34 0,-12-18 29 16,20 12-32-16,-5-6 33 0,0-2-39 16,3-3 32-16,2-1-5 0,3-3 3 0,1 1 2 15,0-4-11-15,-1 0 4 0,-3-3 9 0,-1-1-1 16,-1-2-27-16,-4-1 32 0,-2-4-40 0,-1 3 32 16,-2-3-36-16,-3 4 8 0,-2-2 0 0,0-1 4 15,-4 16 35-15,4-20-37 0,-4 20 34 0,2-18-43 16,-2 18 32-16,0 0-41 0,0 0 31 0,-1-16-32 15,1 16 3-15,0 0-2 0,-11 10 3 16,11-10 31-16,-10 24-40 0,2-5 30 0,1 1-37 16,-1 3 27-16,2 0-9 0,-1 1-16 0,2 1-40 15,-1-2-51-15,3 1-53 0,0 0-34 0,2-4-87 16,1-2-67-16,0 0-48 0,0-18-175 16,1 27-611-16,-1-27-935 0</inkml:trace>
  <inkml:trace contextRef="#ctx0" brushRef="#br0" timeOffset="77755.75">31288 9590 525 0,'0'0'563'0,"0"0"-146"0,0 0-112 16,0 0-73-16,0 0-16 0,0 0-28 0,-6 18-37 15,6-18-67-15,-3 21 33 0,3-21-58 0,0 22 27 16,0-22-10-16,1 25 14 0,-1-25-9 0,5 25 7 15,-5-25 3-15,7 24 21 0,-7-24 5 0,10 19 18 16,-10-19 24-16,13 15-12 0,-13-15 6 0,16 9 10 16,-16-9 13-16,23-1 1 0,-6-3-10 0,3-3-9 15,2-3-9-15,5-4-21 0,3-4-18 0,0-2-20 16,3-2-16-16,7-7-16 0,2-1-11 0,0-1-3 16,0-1-11-16,1 0-10 0,-2 1-10 15,-1 1-9-15,-10 7-1 0,0 2-173 0,-3 1-101 16,-3-1-107-16,-2 5-98 0,-11 0-300 0,1 2-305 15,1 0-830-15</inkml:trace>
  <inkml:trace contextRef="#ctx0" brushRef="#br0" timeOffset="91521.31">32037 7929 687 0,'5'-13'563'0,"0"0"-75"0,-5 13-92 0,5-24-30 16,-5 24-74-16,1-19-31 0,-1 19-36 15,-2-17-11-15,2 17 22 0,-4-17-63 0,4 17-36 16,-8-12-23-16,8 12-23 0,-9-8-14 15,9 8-26-15,0 0 1 0,-18-4 15 0,18 4 34 16,-20 9-26-16,5 1-4 0,-2 4-13 0,-4 5-7 16,0 3-4-16,0 2-3 0,-3 4-6 0,1 1 25 15,0 4-42-15,-2 5 27 0,0 2-40 0,7-5 36 16,2 0-47-16,0-1 2 0,4-1 1 0,4 0-1 16,2-2-1-16,4-3 1 0,3-1-3 0,3-2 0 15,7 2-1-15,1 0-2 0,5-4 7 0,2 0-13 16,2-4-54-16,1 0-95 0,2-5-46 15,-5-2-45-15,2-3-45 0,-1-2-65 0,-4-3-728 16,1 1-839-16</inkml:trace>
  <inkml:trace contextRef="#ctx0" brushRef="#br0" timeOffset="93292.89">32134 8128 616 0,'0'0'600'0,"9"-21"-114"0,-9 21-46 16,3-16-45-16,-3 16-71 0,0 0-36 0,2-20-24 15,-2 20-39-15,0 0-29 0,-6-14-50 0,6 14-16 16,0 0-10-16,-20-1 3 0,20 1-39 15,-26 10 16-15,9 0-46 0,-2 4 8 0,-2 2-33 16,2 2 15-16,1 2-10 0,5-3-5 0,2 3-26 16,2-1 19-16,3 1-17 15,2 1 22-15,3-5-35 0,2 2 20 0,1 0-24 0,3 1 24 0,2-3-22 16,4-1 19-16,1-1-21 0,2-3 20 0,3-3-20 16,2-2 21-16,-1-3-15 0,4-3 13 0,4-3-22 15,1-3 28-15,4-4-22 16,0-5 19-16,-1-1-2 0,-3-6-2 0,1-3 0 0,-1-3-2 15,1-8 8-15,-5 5-9 0,-2-2-1 16,-5-1 3-16,0 3-20 0,-4 2 23 0,-3-1-21 16,-3 7 24-16,-1 1-20 0,-3 3 26 0,-1 3 25 15,-1 16 5-15,-1-27-44 0,1 27 34 0,-3-20-41 16,3 20 26-16,0 0-32 0,-7-17 29 0,7 17-34 16,0 0 8-16,-14 10 1 0,7 1 29 0,-2 7-31 15,1 3 37-15,1 3-32 0,-1 6 21 0,0 0-32 16,1 2 29-16,2 0-28 0,1-6 31 15,0 1-30-15,2-4 28 0,0 2-30 0,1-6 32 16,-2 0-32-16,3-19 39 0,-1 28-41 0,1-28 39 0,0 20-38 16,0-20 35-16,0 0-25 15,0 23 46-15,0-23-5 0,0 0 50 0,0 0-34 16,0 0 21-16,0 0-6 0,0 0 6 0,0 0-3 16,15-4-7-16,-15 4-10 0,11-18-9 0,-11 18-9 15,12-19-11-15,-12 19-7 0,10-20-2 0,-10 20-2 16,11-17-5-16,-11 17-2 0,12-13 1 0,-12 13-3 15,11-8-6-15,-11 8 0 0,0 0-1 0,19 0 1 16,-19 0 0-16,16 8-2 0,-16-8 1 0,17 19 1 16,-9-7 0-16,-1 1 1 0,-1 0 2 0,1 4-1 15,-1-3-5-15,-1 1 2 0,0-1 0 16,-1-1-2-16,-4-13 1 0,10 22-1 0,-10-22 9 16,7 17-31-16,-7-17-37 0,6 13-69 0,-6-13 6 15,0 0-39-15,15 9-3 0,-15-9 3 0,15-3 16 16,-15 3 29-16,21-10 65 0,-9 2-28 0,-2 0 33 15,1-3-16-15,-1 0 35 0,2-3-17 0,-2 1 29 16,-1 1-16-16,-2 0 32 0,2 1-17 0,-9 11 23 16,9-19-17-16,-9 19 31 0,7-12-6 0,-7 12 24 15,0 0-31-15,7-15 22 0,-7 15-32 0,0 0 32 16,0 0-29-16,0 0 17 0,0 0-26 0,0 0 27 16,0 0-28-16,-3 23 30 0,3-23-27 15,-2 18 21-15,2-18-25 0,1 18 26 0,-1-18-25 16,5 16 3-16,-5-16 1 0,13 17-1 0,-13-17-11 15,18 8-50-15,-18-8-21 0,21 2-31 16,-21-2-1-16,24-6 15 0,-24 6 2 0,22-12 6 16,-22 12 14-16,14-20 17 0,-9 6 18 0,-2 0 11 15,-3 14 9-15,0-33 2 0,-3 11 23 0,-1 1 30 16,-2 0 33-16,-1-1 22 0,0 3 23 0,0-1 3 16,1 2-9-16,1 4-15 0,5 14-16 0,-8-21-12 15,8 21-13-15,-6-15-8 0,6 15-10 0,0 0-2 16,0 0-5-16,0 0 11 0,0 0-20 0,0 0 18 15,11 13-20-15,-4-1 13 0,0 5-14 0,2 2 21 16,-1 0-27-16,-1-1 16 0,1-1-18 0,0 3 18 16,-2-6-8-16,0 0 10 0,-6-14-24 0,9 18 20 15,-9-18-13-15,6 14 22 0,-6-14 52 16,0 0 44-16,8 12-34 0,-8-12 39 0,0 0-28 16,0 0 10-16,0 0 22 0,0 0 10 0,-2-17 14 15,2 17-1-15,-3-17 4 0,3 17-26 0,0-21-17 16,0 21-20-16,2-23-22 0,-2 23-12 15,7-22-12-15,-7 22-7 0,9-19-10 0,-9 19-6 16,15-17-4-16,-15 17-3 0,16-7-4 0,-16 7-2 16,0 0 1-16,28 4 0 0,-28-4-4 0,22 14-5 15,-11-4 0-15,0 4 0 0,1 0 0 0,-2 2 3 16,-1-2-1-16,1 3 2 0,-3-3 1 0,0 0-5 16,-2-1-4-16,-5-13-5 0,10 19 4 15,-10-19-19-15,8 18-44 0,-8-18-21 0,5 13-11 16,-5-13-7-16,0 0-10 0,6 13-1 0,-6-13-5 15,0 0-6-15,0 0 22 0,0 0 21 0,0 0 16 16,0 0 14-16,0 0 15 0,17-2 8 0,-17 2 3 16,0 0 9-16,8-10 3 0,-8 10 5 0,0 0 2 15,13-13 3-15,-13 13 1 0,9-10 2 0,-9 10 3 16,11-11 10-16,-11 11-1 0,15-11 22 0,-15 11-34 16,15-13 35-16,-15 13-34 0,19-15 34 0,-19 15-9 15,22-15 36-15,-12 7-26 0,0-1 10 0,-10 9 13 16,17-14 14-16,-17 14 3 0,14-16-1 15,-14 16-10-15,10-14-9 0,-10 14-8 0,4-14-6 16,-4 14-8-16,0 0-5 0,-4-21-4 0,4 21 3 0,-9-12-5 16,9 12-2-16,-12-8-7 0,12 8-1 15,-17-5 4-15,17 5-2 0,-18 4-3 16,18-4 11-16,-20 10-21 0,11 0 2 0,2 2 0 16,-1 1 4-16,3 1-2 0,1 0 0 0,2 2-1 15,2-16 0-15,0 28 1 0,0-28 0 0,5 30-2 16,1-16 1-16,4 2 7 0,1-2-3 0,2-2-1 15,2-2-7-15,1 0 0 0,2-3 7 0,-1-2 2 16,1-4-14-16,-18-1-38 0,33 0-8 0,-16-2 2 16,-2-4 8-16,0-1 9 0,-2-4 7 0,0-2 6 15,-4-3 5-15,-1-2 15 0,-1-3 1 16,-1 1-11-16,-3-4 4 0,-2 2 7 0,0-1-1 16,-2 4 0-16,0-2 3 0,0 3 2 0,-3 1-1 15,2 0 0-15,2 17 1 0,-4-25 0 0,4 25-3 16,-3-15-2-16,3 15-1 0,0 0 2 0,0 0 23 15,0 0-16-15,0 0 0 0,0 0-9 0,0 0 3 16,0 0 1-16,-2 29 1 0,3-12 1 0,1 2 1 16,-1 5 0-16,1 1-2 0,-1-1 2 0,1-1 0 15,-1 0 0-15,2-1 0 0,-1-3 1 0,0-2 0 16,0 1-1-16,0-2 15 0,-2-16-7 0,3 25-12 16,-3-25 5-16,2 19 0 0,-2-19-1 0,0 0 3 15,-1 19-1-15,1-19 1 16,-7 12-1-16,7-12 0 0,-13 8-3 0,13-8-7 15,-16 5-46-15,16-5-36 0,-18 1-42 0,18-1-53 16,0 0-53-16,-24 0-46 0,24 0 2 0,0 0 19 16,-16-5-85-16,16 5-97 0,0 0-327 0,0 0-299 15</inkml:trace>
  <inkml:trace contextRef="#ctx0" brushRef="#br0" timeOffset="93842.92">33494 8281 914 0,'0'0'504'0,"0"0"-80"0,14-10-19 15,-14 10-49-15,0 0-57 0,9-8-50 0,-9 8-13 16,0 0-47-16,0 0-9 0,15-10-39 16,-15 10 27-16,0 0-41 0,13-7-10 0,-13 7-14 15,15-5-12-15,-15 5-10 0,18-8-1 0,-18 8-1 16,22-7-16-16,-22 7 18 0,22-8-2 0,-22 8 0 16,20-8-7-16,-20 8 2 0,18-9 5 0,-18 9-1 15,14-7-9-15,-14 7-11 0,12-8-11 16,-12 8-7-16,0 0-8 0,8-15-8 15,-8 15-4-15,0 0-6 0,-5-13-3 0,5 13 0 0,0 0-4 16,-18-7-4-16,18 7-1 0,-22 5 0 16,6-1-3-16,3 4-2 0,-3 0 0 0,3 6 14 0,-1-1-13 15,3 2 0-15,0 0-7 0,2 1-1 16,3-2 1-16,2-1 2 0,4-13 1 0,-4 25-1 16,4-25 1-16,2 21 4 0,-2-21 0 0,11 22 0 15,0-13 0-15,1 0 1 0,1-4-1 0,3 0-6 16,1-3-24-16,2-2-28 0,4-4-68 0,1 0-23 15,-1-4-16-15,-1-1-1 0,3-8 2 0,-4-2-1 16,-3-4 1-16,-2-4 8 0,-4-4 9 0,-2-6 25 16,-4 3 45-16,-3-2-5 0,-2 6 38 0,-3-7 0 15,-4 3 39-15,0-2-16 0,-2 4 46 16,0 4 16-16,-1 4 16 0,2 2 12 0,0 5-31 0,-2 2 12 16,9 15-30-16,-7-22 5 0,7 22-21 15,0 0 15-15,-4-17-17 0,4 17 1 0,0 0 0 16,0 0 4-16,15 15 63 0,-5 0 0 0,0 4 28 15,4 5-25-15,-2 3 42 0,0 5-24 0,-2 0 32 16,-2 0-39-16,-2 5 33 0,-1-2-50 0,-3 2 23 16,-2-2-51-16,-3 2 29 0,-2 1-49 15,-1-2 33-15,-1-4-45 0,-1 2 31 0,-4-2-45 16,-2-1-2-16,-5-3-100 0,-2 0-67 0,-4-3-99 16,0-4-142-16,-8-3-304 0,3 0-283 0,0 2-730 15</inkml:trace>
  <inkml:trace contextRef="#ctx0" brushRef="#br0" timeOffset="94528.9">32475 9060 1021 0,'2'-17'541'16,"-2"17"-134"-16,0-27-74 0,0 27-63 0,-6-22-81 15,6 22-41-15,-12-10-29 0,12 10-12 16,-26 2 14-16,5 6 8 0,-7 8-10 0,-4 6-19 16,-6 10-9-16,0 5-19 0,1 6-13 0,3 4-5 15,2 4-13-15,5 1-1 0,6 3-9 0,7-1-12 16,5-7 2-16,9 0-12 0,3-1 4 0,6-1-6 15,6 6 0-15,6-5-44 0,3-3-56 0,-3-11-142 16,10 2 2-16,-9-9-343 0,5 0-276 0,1-4-444 16</inkml:trace>
  <inkml:trace contextRef="#ctx0" brushRef="#br0" timeOffset="97350.64">32619 9332 520 0,'0'0'405'0,"0"0"-103"0,0 0-42 16,0 0-64-16,0 0-35 0,0 0-29 0,1-17-22 16,-1 17-16-16,0 0-20 0,0 0-1 0,0 0-17 15,0 0 6-15,3-16-6 0,-3 16-10 0,0 0 3 16,0 0-11-16,0 0 5 0,0 0 3 15,5-15 6-15,-5 15 1 0,0 0-8 0,0 0-18 16,0 0 15-16,0 0 6 0,9-13 12 0,-9 13 7 16,0 0 8-16,0 0 11 0,0 0 7 0,0 0 2 15,7-13 4-15,-7 13 0 0,0 0-3 0,0 0-4 16,0 0-13-16,0 0 5 0,2-15-5 0,-2 15-23 16,0 0-12-16,0 0-6 0,-13-11-8 15,13 11-7-15,-16-3-5 0,16 3-3 0,-23 2-4 16,7 2 5-16,-4 2-8 0,-2 2-4 15,2 2 3-15,-5 3-3 0,1 2 1 0,3-1-4 16,3 2 0-16,-3 1 1 0,6-1-1 0,2 1 2 16,3 0-3-16,2 0 2 0,-1 1 1 0,9-18-2 15,-2 30 0-15,4-16 4 0,4-1-5 0,4 4 3 16,3-4-4-16,2-1 3 0,2-4-6 0,3 1 10 16,2-4-4-16,0-1 0 0,-2-1 2 0,-1-3-2 15,-19 0 0-15,32-1-5 0,-32 1 9 0,27-3-7 16,-27 3 11-16,18-7-6 0,-18 7 4 15,13-8-6-15,-13 8 11 0,0 0-3 0,0 0 17 16,0 0-24-16,-3-16 8 0,3 16-11 16,0 0 10-16,-30-1-11 0,14 3 7 0,-1 3-9 15,-3 1 9-15,1 2-10 0,2 0 17 0,0 3-22 16,3 0 13-16,1 3-6 0,5-2 5 0,2 1-8 16,2 2 9-16,4-15-9 0,0 27 9 0,4-13-1 15,4 4 5-15,2-2-8 0,5-1-2 0,1-3 4 16,4-1-1-16,3-2 0 0,2-3-1 0,1-1 1 15,0-4-2-15,1-2 8 0,2-2-11 0,-4-3 4 16,-1-2-3-16,-1 0 1 0,-3-4 2 0,-2-1 1 16,-2-4 0-16,-2 0-1 0,-3-1-2 15,-2-3-6-15,-1 1 10 0,-3-3-7 0,0 1 10 16,-3 0-11-16,-2 3 11 0,-1 0 7 0,-1 1 1 16,-2 2 34-16,0 0-41 0,-2 2 6 15,6 14 2-15,-8-22-1 0,8 22-1 0,-7-16-5 16,7 16-3-16,0 0 0 0,-8-11-1 0,8 11 0 15,0 0 36-15,-11 15-43 0,11-15-8 0,-5 29 13 16,3-6-11-16,1 0 23 0,0 3-2 0,3 1-12 16,-1-1 1-16,2 1 1 0,-1-1-2 0,2 0 0 15,2-1-1-15,-2-2-1 0,1-1-1 0,1-2 0 16,-1-4-16-16,-1-2-64 0,-4-14-63 0,10 19-61 16,-10-19-76-16,10 10-4 0,-10-10-66 0,0 0-151 15,0 0-325-15,19-7-403 0</inkml:trace>
  <inkml:trace contextRef="#ctx0" brushRef="#br0" timeOffset="97949.64">32750 9438 434 0,'-10'-14'633'0,"2"2"-184"15,1 0-66-15,7 12-39 0,-11-15-65 0,11 15-82 16,-6-11-47-16,6 11-29 0,0 0-24 0,0 0-18 16,3-16-17-16,-3 16-14 0,0 0-4 0,26-1 49 15,-26 1-13-15,31 6-14 0,-12-1 16 0,0 1-10 16,1 2-11-16,-3 2-3 0,0 1-14 0,-2 1 7 15,0 2-13-15,-4 1 10 0,-1 3 18 0,-3-1-22 16,-3 0-15-16,-2-1-2 0,-1 3-5 0,-2-1 23 16,-1-1-3-16,-2 4-4 0,-1-2-9 15,0-1-5-15,-2-2-5 0,2-2-3 0,1 0-4 16,4-14-1-16,-8 20-2 0,8-20-2 0,-6 15-1 16,6-15 6-16,0 0 0 0,-7 16-10 0,7-16 4 15,0 0 6-15,0 0 1 0,0 0 1 0,0 0 2 16,0 0 0-16,0 0 9 0,0 0 14 15,24-4-3-15,-13-4-1 0,0-2 5 0,-1 0 6 16,0-1 1-16,0 3 4 0,0-3-34 0,-10 11 15 16,16-14-33-16,-16 14 31 0,12-12-36 0,-12 12 26 15,11-9-29-15,-11 9 29 0,0 0-32 0,16-6 30 16,-16 6-30-16,0 0 29 0,15 8-28 16,-15-8 27-16,13 14-30 0,-13-14 30 0,9 19-23 15,-9-19 28-15,7 24-13 0,-7-24-2 0,7 25 0 0,-7-25-2 16,7 22-7-16,-7-22 0 0,8 21 1 15,-8-21-5-15,9 14-50 0,-9-14-38 0,12 11-35 16,-12-11-22-16,0 0-17 0,19 1 5 0,-19-1 25 16,16-6 21-16,-16 6 22 0,15-12 18 0,-15 12 18 15,13-14 22-15,-13 14 2 0,10-22 7 0,-10 22 1 16,7-21 7-16,-7 21 6 0,6-19 22 0,-6 19 18 16,0 0 18-16,3-21 5 0,-3 21-9 0,0 0-11 15,0 0-9-15,2-17-3 0,-2 17-4 0,0 0-3 16,0 0 0-16,0 0-4 0,0 0 0 15,1 20 0-15,-1-20-3 0,3 18 1 0,-3-18 0 0,7 20-1 16,-7-20-1-16,10 19-1 0,-10-19 2 16,14 16-2-16,-14-16 2 0,16 13-17 15,-16-13-65-15,16 5-92 0,-16-5-33 0,0 0-18 16,23-3-171-16,-23 3-433 0,10-9-396 0</inkml:trace>
  <inkml:trace contextRef="#ctx0" brushRef="#br0" timeOffset="98724.57">33145 9501 436 0,'0'0'512'0,"-10"-19"-70"0,10 19-176 0,-2-15 2 16,2 15-86-16,6-16 41 0,-6 16-58 0,15-14-1 15,-15 14-47-15,18-9 2 0,-18 9-54 16,22-7 16-16,-22 7-12 0,20-4-11 0,-20 4 25 16,20 1 6-16,-20-1-2 0,18 4 19 0,-18-4-7 15,17 10-6-15,-5-2-20 0,-12-8-10 0,11 17-7 16,-11-17-13-16,6 21-6 0,-6-21 0 0,3 23 9 15,-3-23-7-15,2 25-6 0,-2-25-5 16,0 23-10-16,0-23-3 0,0 21-2 0,0-21-2 16,0 18-4-16,0-18-1 0,1 18 0 0,-1-18-1 15,2 15 3-15,-2-15-2 0,0 0-6 0,8 16 1 16,-8-16 0-16,0 0-1 0,16 7 2 0,-16-7 2 16,20-1 0-16,-20 1-2 0,26-11 43 0,-13 4-51 15,3-3 3-15,-2-4 0 0,0 1 1 16,-4-1 1-16,-2 0 3 0,-2 1-3 0,-3-2 10 15,-3 15-9-15,0-25 2 0,0 25-2 0,-10-25-2 16,2 14 2-16,-3 1-1 0,-1 0 1 0,-2 3 0 16,-1 1-5-16,1 1 1 0,14 5-1 0,-22-5 0 15,22 5-1-15,0 0 3 0,-23 2-10 0,23-2-3 16,0 0-22-16,0 0-15 0,0 0-16 0,0 0 17 16,11 19-5-16,-11-19 12 0,26 6 5 0,-8-4 8 15,-1 1 6-15,0-1 18 0,-17-2-13 0,29 3 19 16,-29-3-13-16,23 3 17 0,-23-3-11 0,0 0 15 15,24 2-6-15,-24-2 24 0,0 0 10 0,13 9 20 16,-13-9 6-16,0 0 1 0,-1 20-9 0,1-20-9 16,-8 23-5-16,3-8-8 0,-2 4-3 15,0 0-9-15,2 3-3 0,-1-1-3 16,1 1-2-16,2 1-3 0,-1-1-1 0,3 0-1 16,0-3 5-16,2 1-1 0,-1-2-8 0,2 0-1 15,2-1-1-15,-1-3 2 0,0 1 0 0,-3-15 1 16,6 19 1-16,-6-19-2 0,4 16 3 0,-4-16 6 15,0 0 26-15,4 13-7 0,-4-13-4 0,0 0-4 16,0 0-6-16,0 0 9 0,0 0 25 0,-1-17-19 16,1 17 3-16,-4-24 0 0,3 7-5 15,0-1-9-15,1-3-1 0,2-4-5 0,1-1-4 16,3-6-20-16,4 1 21 0,0-1-21 0,3 2 20 16,5 1-18-16,0 1 18 0,-2 4-19 0,2 1 19 15,-1 2-13-15,-3 6 21 0,0 2-29 0,-4 3 16 16,1 1-20-16,-11 9 23 0,16-13-19 0,-16 13 19 15,0 0-18-15,18-6 18 0,-18 6-19 0,0 0 19 16,0 0-16-16,13 12 2 0,-13-12 2 0,0 0 17 16,0 23-19-16,0-23 18 0,-5 23-17 0,1-8 26 15,-2-1-30-15,-1 3 16 0,-4-1-57 0,1 1-42 16,3-4-47-16,-6 1-44 0,1 0-53 16,0-1-23-16,1-3 9 0,2-1-11 15,9-9-185-15,-19 10-377 0,19-10-394 0</inkml:trace>
  <inkml:trace contextRef="#ctx0" brushRef="#br0" timeOffset="98945.58">33709 9528 687 0,'0'0'555'0,"0"0"-75"16,9-11-98-16,-9 11-36 0,0 0-64 0,0 0-35 15,0 0-44-15,0 0-31 0,0 0-38 0,0 0-17 16,0 0-33-16,0 0-8 0,0 0-19 0,-20 7 26 15,20-7-58-15,-12 20-4 0,6-8-6 0,6-12-2 16,-9 22-1-16,9-22-5 0,-4 26-1 0,4-26 3 16,-1 25-5-16,1-25-15 0,4 22-51 15,-4-22-58-15,6 18-86 0,-6-18-15 0,10 10-67 16,-10-10-620-16,0 0-547 0</inkml:trace>
  <inkml:trace contextRef="#ctx0" brushRef="#br0" timeOffset="99127.59">33780 9374 382 0,'-3'-15'666'0,"3"15"-185"0,-6-22-92 0,6 22-27 15,-6-22-52-15,6 22-76 0,-4-18-41 0,4 18-37 16,0 0-31-16,-2-17-28 0,2 17-20 16,0 0-17-16,0 0-10 0,5-16-13 0,-5 16-6 15,0 0-6-15,19-3-1 0,-19 3-5 0,23 3-13 16,-23-3-37-16,26 6-89 0,-12-1 7 0,-1 1-57 15,-13-6 51-15</inkml:trace>
  <inkml:trace contextRef="#ctx0" brushRef="#br0" timeOffset="124734.8">26574 8256 44 0,'0'0'718'15,"0"0"-250"-15,0 0-66 0,0 0-123 0,0 0 16 0,0 0-88 16,0 0 26-16,0 0-98 0,0 0 58 0,15 4-75 16,-15-4 44-16,0 0-21 0,0 0-23 15,0 0-16-15,0 0-2 0,0 0-12 0,-9 12-8 16,9-12-10-16,0 0-10 0,0 0-8 0,0 0-5 15,-11 10 1-15,11-10-1 0,0 0 4 0,0 0-7 16,0 0-4-16,-10 9 6 0,10-9-15 0,0 0 0 16,0 0 13-16,-10 8-7 0,10-8 8 15,0 0 34-15,0 0-52 0,0 0 42 0,-16 7-54 16,16-7 42-16,0 0-52 0,-14 4 46 0,14-4-47 16,0 0 43-16,-20 5-51 0,20-5 31 0,-18 3-39 15,18-3 52-15,-25 4-58 0,25-4 47 16,-27 3-40-16,12 0 47 0,15-3-7 0,-33 1 0 15,14-1-13-15,-1 0 8 0,-2 0-31 0,-1-1 42 16,-4-1-37-16,2 0 36 0,-4-3-37 0,2 2 37 16,-7-2-42-16,-3 0 41 0,1-1-47 0,0-1 36 15,-5 1-31-15,3-2 38 0,-2 1-30 0,2-1 42 16,-3 0-24-16,3-1 13 0,0 0-4 0,2-3-3 16,-1 2-2-16,3-2-1 0,-1 1 1 0,1-4-3 15,3 3-2-15,-3-3 28 0,3-1-7 16,-1 1-7-16,-2-1-5 0,1-2-5 0,-2 1-5 0,-2-1-3 15,1 2-2-15,-10-6-2 0,-1 2-2 16,1 1 49-16,8 1-65 0,-11-2 55 0,3 1-61 16,-1 1 56-16,0-4-56 0,8 6 54 0,-1 1-56 15,-7-3 2-15,-1-1 3 0,8 3-3 0,0 1 1 16,2-2 10-16,-2 0 0 0,1 1-8 0,1-1 11 16,0 0-8-16,0 1 6 0,-1-1-4 0,2 0 14 15,0-1-14-15,2 0 4 0,0 1-2 16,1 0 9-16,1-3-8 0,-1 0 10 0,3 1-10 15,1 1 8-15,0-1-10 0,3-2 13 0,-1 5-6 16,1-3 6-16,1 1-9 0,2 0 0 16,0 1 6-16,2 1 0 0,1 1 0 0,2 2-9 15,1-1 11-15,-1 2-7 0,3 1 2 0,-2-1 4 16,2 1 2-16,0 0-5 0,4 3-9 0,-2-2 10 16,3 3-1-16,-1 2 1 0,12 5-1 0,-18-14 0 15,18 14-1-15,-18-10-2 0,18 10 2 0,-13-8 2 16,13 8-2-16,0 0-7 0,-16-8-2 0,16 8 9 15,0 0-1-15,0 0-2 0,-13-7 0 0,13 7 2 16,0 0-4-16,0 0 4 0,0 0 2 0,0 0-1 16,0 0-2-16,0 0-7 0,-15-3 9 15,15 3-1-15,0 0 1 0,0 0 1 0,0 0 0 16,0 0-11-16,0 0 11 0,0 0 2 0,0 0 0 16,0 0-2-16,0 0-7 0,0 0 9 15,-1 17-1-15,1-17 0 0,0 0 0 0,0 0 0 16,0 0 0-16,0 0-4 0,0 0 4 0,0 0 1 15,0 0-12-15,5 13 5 0,-5-13-3 0,0 0 14 16,0 0-14-16,0 0 14 0,0 0-13 0,0 0 12 16,0 0-15-16,0 0 13 0,4 17-1 0,-4-17 4 15,0 0-12-15,3 15 5 0,-3-15 0 0,4 18 10 16,-4-18-8-16,3 29 13 0,-1-12-8 0,0 2 5 16,-1 4-6-16,1 2 10 0,0 0-7 15,0 0 0-15,0 0-7 0,1 1 5 0,1-1 0 16,-1-1-1-16,2-2-1 0,-1 0-2 15,1-1-5-15,-1-4 2 0,0-3 2 0,3 1 2 0,-3-2-4 16,-4-13-5-16,8 20 6 0,-8-20 0 16,7 14 45-16,-7-14-56 0,8 13 50 0,-8-13-54 15,0 0 47-15,0 0-50 0,6 12 5 0,-6-12 3 16,0 0-4-16,0 0-5 0,0 0 7 0,-4-19 0 16,-2 5 0-16,2-1-4 0,-2-5 0 0,-1-2-9 15,-1-2-3-15,1 2 21 0,0 0-6 0,0-1 7 16,1 1-12-16,-1 0 18 0,1 0-14 0,0 3 15 15,2 2-13-15,-1 2 15 0,0-1-13 0,0 1 10 16,-1 1-8-16,2-1 14 0,-1 2-15 16,5 13 6-16,-7-23 9 0,7 23-3 0,-7-28-12 15,7 28 14-15,-6-22-5 0,6 22 2 16,-4-23-5-16,4 23 4 0,-3-16 2 0,3 16-2 16,0 0-9-16,-2-23 2 0,2 23 9 0,0 0 0 15,1-17-2-15,-1 17 2 0,0 0-2 0,0 0-4 16,2-16 2-16,-2 16 4 0,0 0-1 0,0 0 0 15,13-8-6-15,-13 8 7 0,0 0 0 0,21-2-1 16,-21 2 4-16,25 2 3 0,-25-2-9 0,35 2 3 16,-11-1 6-16,1 0 6 0,3 1-10 0,1-2 3 15,1-2-5-15,1 2 7 0,5-2-10 0,1 0 5 16,-1-1-3-16,-1-2-4 0,-1 1-9 16,-6-1-23-16,-1 1-81 0,-2 0-68 0,-1-3-130 15,-5 1-118-15,-4 0-213 0,-1-2-535 16,-14 8-923-16</inkml:trace>
  <inkml:trace contextRef="#ctx0" brushRef="#br0" timeOffset="125738.72">19219 7486 1165 0,'0'0'526'0,"0"0"-182"0,0 0-18 16,0 0-120-16,0 0-13 0,0 0-88 0,0 0 28 16,0 0-78-16,-8 18 43 0,8-18-61 0,3 32 41 15,1-8-61-15,0 1 42 0,2 1-9 16,2 5-8-16,0 1-8 0,1 1-10 0,1-2-1 0,0 0-8 16,1-1 5-16,-2-1-47 0,1-7-30 0,-1-2-45 15,-1 0-56-15,0-7-131 0,-8-13-145 16,11 21-303-16,-11-21-263 0</inkml:trace>
  <inkml:trace contextRef="#ctx0" brushRef="#br0" timeOffset="126578.75">19427 7666 504 0,'0'0'596'0,"-2"-17"-100"16,2 17-161-16,0 0-24 0,0 0-124 0,0 0 14 15,0 0-97-15,0 0 21 0,0 0-65 0,0 0 30 16,0 0-14-16,7 20-17 0,-7-20-17 0,6 27-2 15,-2-13-11-15,-1 1-1 0,4-2-22 0,-2 1 14 16,-5-14-18-16,8 18 13 0,-8-18-17 16,8 14 37-16,-8-14 32 0,0 0 36 0,13 10 10 15,-13-10-22-15,0 0 22 0,13-8-10 0,-13 8 24 16,7-12-26-16,-7 12 33 0,6-22-52 0,-6 22 16 16,2-24-40-16,-2 24 23 0,-2-27-53 15,2 27 28-15,0-23-44 0,0 23 30 0,-1-18-43 16,1 18 32-16,0 0-41 0,2-20 14 0,-2 20-23 15,0 0 12-15,12-9-4 0,-12 9 3 0,0 0 6 16,28 3 34-16,-28-3-39 0,27 10 35 0,-13-4-40 16,4 3 38-16,-2 0-40 0,0 0 37 15,-4-1-47-15,2 0 37 0,-4-1-27 0,-10-7 37 16,18 11-38-16,-18-11 23 0,12 8-17 0,-12-8 40 16,0 0-27-16,12 9 62 0,-12-9 2 0,0 0-27 15,0 0 35-15,0 0-15 0,0 0 17 0,0 0-11 16,0 0-1-16,0 0 14 0,0 0-2 0,-8-13-20 15,8 13-4-15,0 0-19 0,-5-21-1 0,5 21-13 16,0 0-5-16,2-20-6 0,-2 20 1 0,5-19-4 16,-5 19-2-16,14-17-7 0,-14 17-2 15,16-13 1-15,-2 6 10 0,-14 7-15 0,22-8 0 16,-22 8-3-16,26-4 2 0,-26 4 2 16,28 1 6-16,-28-1-7 0,27 4 9 0,-27-4-12 0,25 7-5 15,-25-7-56-15,23 10 9 0,-23-10-46 0,20 8 23 16,-20-8-52-16,19 9 6 0,-19-9-41 15,16 7-7-15,-16-7-19 0,15 5-17 0,-15-5-5 16,16-3-28-16,-16 3 39 0,20-9-12 0,-9 2-4 16,1-3 23-16,1-3 20 0,0-1 52 0,-2-1 75 15,0-2 52-15,-1 0 41 0,-1-1 1 0,-2 0 51 16,0 1-23-16,-3 0 57 0,1 1-40 0,-3-1 64 16,0 0-37-16,-2 17 68 0,-1-27-2 0,1 27-11 15,-5-23-9-15,5 23-31 0,-11-17-12 16,11 17-16-16,-16-15-18 0,16 15-11 0,-22-7-23 15,22 7-8-15,-22 1 1 0,22-1-12 0,-25 9-7 16,14-2 2-16,0 1-6 0,2 2-2 16,1 2-4-16,8-12 0 0,-8 23-5 0,8-23-5 15,0 23 8-15,0-23-7 0,7 25 9 0,1-12-7 16,2-4-1-16,1-1 3 0,3 0-4 0,0-3-1 16,0-1 1-16,-14-4-9 0,26 5 11 0,-26-5-5 15,23 3 1-15,-23-3 3 0,20 1-2 0,-20-1 3 16,0 0-1-16,19 5-3 0,-19-5 3 0,11 8-2 15,-11-8-5-15,7 12 7 0,-7-12-3 16,2 15 1-16,-2-15-17 0,1 17-16 0,-1-17-28 16,0 0-33-16,1 22-28 0,-1-22-34 0,0 0-26 15,5 15-16-15,-5-15-56 0,0 0-24 16,15 4-49-16,-15-4-64 0,17-8-53 0,-4 2-174 16,2-4-151-16</inkml:trace>
  <inkml:trace contextRef="#ctx0" brushRef="#br0" timeOffset="126898.62">20334 7503 990 0,'13'-17'414'16,"-2"0"-102"-16,0 1 10 0,0-1-75 0,-3 1 48 15,-2 2-105-15,-1 0 60 0,-5 14-5 0,7-24-5 16,-7 24-17-16,1-19 20 0,-1 19-64 0,-2-18 18 16,2 18-76-16,-7-17 31 0,7 17-71 0,-8-11 19 15,8 11-53-15,-12-8 17 0,12 8-39 16,0 0 27-16,-19-3-46 0,19 3 34 16,-11 7-41-16,11-7 35 0,-12 15-42 0,12-15 36 15,-7 20-39-15,7-20 35 0,-2 23-40 0,2-23 37 0,5 29-40 16,0-13 39-16,3 1-40 0,0 0 39 15,1 0-40-15,2 1 40 0,0-3-39 0,1 2 30 16,1-1-30-16,-1 0 41 0,-1-1-46 0,1 1 50 16,-2-1-43-16,-3-3 39 0,0 1-38 0,-7-13 39 15,7 20-38-15,-7-20 36 0,2 19-2 0,-2-19-4 16,-6 22 0-16,-2-11-13 0,0 2 16 0,-2-4-10 16,-4 2-7-16,0 0 49 0,-1-4-49 0,2-1-1 15,13-6-2-15,-23 8-8 0,23-8-29 0,-17 0-58 16,17 0-59-16,-13-7-35 0,13 7-46 15,-4-14-38-15,4 14-24 0,5-21-129 16,1 6-105-16,2 0-332 0,3 0-470 0</inkml:trace>
  <inkml:trace contextRef="#ctx0" brushRef="#br0" timeOffset="127209.77">20487 7538 679 0,'0'0'582'16,"0"0"-56"-16,14-6-115 0,-14 6 19 0,0 0-92 15,0 0-46-15,0 0-42 0,15-7-35 0,-15 7-40 16,0 0-44-16,11-9-15 0,-11 9-25 0,12-13-15 15,-3 1-16-15,3-3-9 0,1-1-9 0,0-2 0 16,2 3 0-16,-2-3-8 0,0 1-3 0,-1 3 11 16,-2-1-1-16,-2 5 13 15,-8 10 43-15,11-19-45 0,-11 19 39 0,5-15-44 16,-5 15 18-16,0 0-39 0,0 0 25 0,-6-16-45 16,6 16 19-16,0 0-17 0,-22 2 23 0,22-2-53 15,-22 12 50-15,7 0-35 0,3 1 30 0,0 1-34 16,2 2 32-16,3 0-34 0,1 0 30 0,3 0-32 15,-2 0 33-15,4 2-33 0,1 0 32 0,3-2-45 16,2 1 45-16,2 2-37 0,4-4 38 0,5 0-36 16,1-2 36-16,4-2-35 0,2-4 25 0,1-3-33 15,3-1-2-15,0-4-79 0,0-4-29 16,5-5-64-16,0-3-55 0,-2-1-51 0,-1-5-48 0,-1-3-130 16,-5-3-496-16,-2 2-678 0</inkml:trace>
  <inkml:trace contextRef="#ctx0" brushRef="#br0" timeOffset="127683.24">20998 7180 1108 0,'-7'-14'530'0,"-1"2"-88"0,8 12-42 0,-13-18-68 16,13 18-46-16,-11-12-72 0,11 12-24 0,-9-11-47 15,9 11-23-15,0 0-42 0,0 0 0 0,0 0-23 16,0 0 60-16,0 0-21 0,0 0 28 0,-3 21-65 16,7-5 13-16,3 4-32 0,-1 2 14 0,3 10-11 15,-2-3-8-15,0 2-9 0,1-1-4 16,-1 0-4-16,-1 4-3 0,-2-12-12 0,0 0 8 15,1-2 32-15,-2-5-42 0,0 2 35 16,-3-17-42-16,6 23 28 0,-6-23-51 0,3 14 28 16,-3-14-43-16,0 0-11 0,0 0-19 0,0 0 3 15,0 0 24-15,0 0 10 0,11-8 5 0,-11 8 2 16,7-29 10-16,-5 7 6 0,-2-3 7 0,0-2 13 16,-1-4 14-16,-2-4 22 0,-2 0-9 0,0-1 70 15,-1 1-8-15,0 3-16 0,-1 3-30 0,-1 5 52 16,3 5-14-16,-2-1-33 0,4 7 21 0,3 13-35 15,-8-22 23-15,8 22-45 0,-8-15 20 16,8 15-35-16,0 0 23 0,0 0 6 0,0 0-16 0,0 0 8 16,0 0-4-16,8 21-36 0,1-4 36 15,0 0-36-15,2-1 31 0,1 1-28 0,2 0 26 16,2-2-17-16,0-3 3 0,4 1-18 16,-2-5 53-16,1-1-14 0,0-4 61 0,-19-3 8 15,34-1 11-15,-15-4 4 0,-1-2-5 0,-1-2-4 16,-2-2-12-16,-2-3-14 0,-2-1-14 0,-4-4-10 15,-4-2-11-15,-3 0-11 0,-4-3-11 0,-7-8-51 16,-5-3-30-16,-9-7-60 0,-2 0-4 0,-1 4-29 16,4 7-19-16,-1 3-19 0,5 2-56 0,0 2-97 15,6 6-114-15,2 6-743 0,12 12-955 16</inkml:trace>
  <inkml:trace contextRef="#ctx0" brushRef="#br0" timeOffset="128506.3">21498 7063 1043 0,'0'0'571'0,"0"0"-105"0,0 0-63 0,-20 0-103 15,20 0-58-15,0 0-54 0,0 0-35 0,0 0-35 16,-17 4-18-16,17-4-29 0,0 0-11 0,-7 11-11 15,7-11-8-15,0 0-5 0,0 0-10 0,1 16 31 16,-1-16 2-16,7 13-1 0,-7-13-7 16,11 10-9-16,-11-10 1 0,14 9 1 0,-14-9 4 15,17 6 38-15,-17-6 44 0,20 2-49 16,-20-2 30-16,23-5-54 0,-10 1 27 0,2-4-26 16,-1 2 0-16,0-6-16 0,1 1 0 0,-2-2-8 15,-1 1-6-15,-3-1-1 0,-2 1-38 0,1 2 36 16,-8 10-35-16,6-22 36 0,-6 22-27 15,0-18 24-15,0 18-30 0,-5-14 34 0,5 14-41 0,-14-11 40 16,14 11-42-16,-17-4 35 0,17 4-38 0,-23 5 36 16,8 2-35-16,-1 3 35 0,0 1-10 15,3 3 8-15,1 2-6 0,2 2-33 0,4-1 33 16,2 0-31-16,2 0 35 0,2-17-34 0,3 31 28 16,2-12-26-16,4-1 14 0,2-3-16 15,1-3 41-15,5 1-40 0,0-5 42 0,4-2-33 16,1-2 33-16,-2-4-33 0,4-4 34 0,0-2-35 15,6-6 44-15,-1-2-9 0,-2-2 1 0,-2-3-12 16,-1-2 13-16,-2-1-2 0,-2-2 3 0,-4-1 0 16,0-3-10-16,-7-1-22 0,-2-1 24 0,-1-2-27 15,-4 4 19-15,-2 0-20 0,-1 1 1 16,-2 0 10-16,-1 2 25 0,-2 1 19 0,0 1-8 0,-1 4-5 16,0 1 2-16,1 4-9 0,0 2-4 15,6 12-2-15,-10-18 0 0,10 18-13 0,-8-11-3 16,8 11-2-16,0 0 0 0,0 0 1 0,-12 7 0 15,12-7 1-15,-4 24 5 0,4-6 3 0,1 7 2 16,1 1 16-16,2 3-12 0,1 3 1 16,1 3-2-16,2-4 2 0,0 3-1 0,1-6-5 15,-1 1-2-15,3-1-3 0,-3-7-10 0,2-2-2 16,1-2 1-16,0-2-30 0,0-5-34 16,2-2-39-16,-13-8-27 0,22 5-57 0,-22-5-55 15,24-6-35-15,-13-2-19 0,-1-2-56 0,-3-1 9 0,-2-3-67 16,-5 14 8-16,-2-35 26 0,-5 13 156 15,-5-5 116-15,-4-1 80 0,-3 0 46 0,-4 3 44 16,-2 3 77-16,-3 0-33 0,0 5 94 0,-1 1-56 16,2 3 77-16,6 5-31 0,1-1 44 0,6 3-63 15,14 6 0-15,-23-8-64 0,23 8 15 16,-15-6-47-16,15 6 46 0,0 0 16 0,0 0 0 16,0 0-14-16,14-5-24 0,5 3-17 0,3 1 10 15,5 1-45-15,2-1 12 0,-1 1-39 0,1-1 22 16,-1 1-115-16,-2 0-130 0,-4-3-149 0,-22 3-339 15,33 0-407-15,-15-2-848 0</inkml:trace>
  <inkml:trace contextRef="#ctx0" brushRef="#br0" timeOffset="129938.39">19618 8342 488 0,'0'0'591'0,"-15"9"-154"0,15-9-120 0,-17 11-60 15,17-11-47-15,-17 10-37 0,17-10-36 0,-11 10-35 16,11-10-7-16,0 0-16 0,-12 11-26 0,12-11-10 16,0 0-9-16,-9 10 0 0,9-10 24 15,0 0-9-15,0 0 23 0,0 0-11 0,12 15-5 0,-12-15 13 16,22 3 18-16,-2-4-15 0,6-1 14 15,10-3 7-15,5-2-1 0,5-4-12 0,13-3 1 16,3-4-5-16,5-3 8 0,4-3-54 16,5-2 18-16,22-9 30 0,4-3-39 0,6-3 23 15,6-2-37-15,2-2 25 0,3-2-17 0,6-3 14 16,2-2-13-16,5-3-42 0,-2 2 28 0,-3 1-33 16,-4-1 4-16,-6 3 1 0,-5 1 3 0,-4 2-1 15,-7 1 1-15,-5 4-11 0,-24 9 16 16,-2 4-4-16,-4 1 4 0,-5 3-2 0,-6 2 1 0,-7 3 1 15,-10 5 0-15,-8 2 0 0,-4 2 4 16,-6 4 17-16,-5 0-29 0,-15 7 10 0,18-8-73 16,-18 8-48-16,0 0-55 0,0 0-38 0,0 0-49 15,0 0-74-15,-27 3-135 0,4 2-392 0,-10 4-462 16</inkml:trace>
  <inkml:trace contextRef="#ctx0" brushRef="#br0" timeOffset="130366.31">20210 8257 884 0,'-18'10'498'0,"0"-1"-115"0,2 1-73 0,0 0-51 16,4-3-41-16,0 0-41 0,12-7-26 15,-16 11-24-15,16-11-23 0,-12 8-23 0,12-8-12 16,0 0-11-16,0 0 34 0,0 0 18 16,0 0 2-16,0 0 1 0,24 3-9 0,0-10 7 0,9-4-30 15,5-3 29-15,14-5-39 0,6-3 32 0,4-3-50 16,4-1 14-16,4 0-36 0,2-3 53 0,2 1-54 16,1 0 27-16,3-1-10 0,0-3 13 15,21-4 0-15,-1-1 24 0,1 1-46 0,0-2-9 16,2 0-18-16,-3 0-30 0,-1 0 39 0,-1 1-39 15,-21 9 46-15,1-1-44 0,-4 0 40 0,-5 2-63 16,-1 1 25-16,-8 2 3 0,-4 2-2 0,-6 3 47 16,-12 4-47-16,-3 2-4 0,-4 0 11 15,-5 3 1-15,-5 2 0 0,-1 0 3 0,-5 2 1 16,-13 6-18-16,21-9 24 0,-21 9 41 0,13-8-61 16,-13 8 8-16,0 0-75 0,0 0-30 0,0 0-46 15,-9-10-34-15,9 10-68 0,-19 0 12 0,19 0-91 16,-28 2-668-16,28-2-733 0</inkml:trace>
  <inkml:trace contextRef="#ctx0" brushRef="#br0" timeOffset="134688.51">19219 7552 352 0,'0'0'575'15,"0"0"-134"-15,0 0-129 0,-4-20-2 0,4 20-90 16,0 0 25-16,0 0-84 0,-4-16 16 0,4 16-73 15,0 0 44-15,0 0-58 0,-5-16 53 0,5 16-62 16,0 0 29-16,0 0-38 0,-8-14 49 0,8 14-39 16,0 0 43-16,0 0-61 0,-8-14 23 0,8 14-48 15,0 0 36-15,0 0-51 0,-7-11 41 16,7 11-45-16,0 0 40 0,0 0-4 0,0 0-7 16,-8-8-3-16,8 8-13 0,0 0 2 0,0 0-6 15,0 0-17-15,0 0 30 0,0 0-7 0,0 0-9 16,0 0 0-16,-9-11-4 0,9 11 0 0,0 0-6 15,0 0-9-15,0 0-1 0,0 0 6 16,0 0-6-16,0 0 11 0,0 0-22 0,0 0 19 16,0 0-1-16,0 0-1 0,0 0 1 0,0 0-4 15,0 0 1-15,0 0-3 0,0 0 3 0,0 0-5 16,0 0 7-16,0 0-2 0,1 17-1 0,-1-17 1 16,5 15-9-16,-5-15 7 0,5 18-2 0,-5-18-2 15,8 23 1-15,-3-9 1 0,-1 1-7 16,1 0 8-16,3 4-1 0,-2-1 31 0,1 1-38 15,0 0 35-15,1 2-43 0,0 1 38 0,-1 0-13 16,0 0-6-16,1 0 10 0,-2 1-8 0,0-1 2 16,0-1 2-16,-1-1-16 0,0 1 7 15,2-3-1-15,-2-2-1 0,-1-1-1 0,0 0-25 16,1-1-8-16,-1 0 35 0,-4-14-37 0,9 21 50 16,-9-21-7-16,7 20-2 0,-7-20-2 0,6 16-1 15,-6-16 2-15,6 15-41 0,-6-15 33 0,5 12 1 16,-5-12-1-16,0 0-38 0,8 17 44 0,-8-17-47 15,0 0 33-15,7 13-54 0,-7-13 25 0,0 0-45 16,0 0 5-16,5 13-41 0,-5-13-25 0,0 0-42 16,0 0-33-16,0 0-7 0,0 0-15 15,-5 14-42-15,5-14-61 0,0 0-107 0,0 0-328 16,0 0-307-16</inkml:trace>
  <inkml:trace contextRef="#ctx0" brushRef="#br0" timeOffset="135142.04">18997 7549 529 0,'0'0'522'0,"-12"-11"-68"0,12 11-142 15,-11-8 9-15,11 8-78 0,0 0 22 0,-13-10-87 16,13 10 39-16,0 0-57 0,-15-9 38 0,15 9-56 16,0 0 30-16,0 0-16 0,-15-6-15 0,15 6-24 15,0 0-19-15,0 0-14 0,0 0-9 0,0 0-13 16,-12-8-6-16,12 8-4 0,0 0 2 15,0 0-5-15,0 0-1 0,0 0 2 0,0 0 0 16,0 0 1-16,0 0 7 0,0 0 26 16,0 0-15-16,5-16-2 0,-5 16 3 0,17-10-10 15,-5 3-14-15,6-3-13 0,-4 0-2 0,5 1-6 16,2-2-5-16,-1 0-4 0,0 0-3 0,0-1-3 16,0 0-2-16,1 1-2 0,-1 1-3 0,-2 0 0 15,1-1-5-15,-3 3 7 0,-2 2-75 0,-2 1 6 16,-12 5-79-16,19-8-45 0,-19 8-27 0,0 0-63 15,18-1-5-15,-18 1-52 0,0 0-166 0,9 16-483 16,-9-16-690-16</inkml:trace>
  <inkml:trace contextRef="#ctx0" brushRef="#br0" timeOffset="135717.06">19125 8257 431 0,'0'0'597'15,"0"0"-184"-15,0 0-73 0,0 0-136 0,0 0 22 16,0 0-81-16,12 7 14 0,-12-7-76 0,0 0 17 15,0 0-51-15,0 0 27 0,0 0-45 0,0 0 35 16,0 0-42-16,12 8 35 0,-12-8-38 16,0 0 44-16,0 0-44 0,0 0 46 0,0 0-41 15,0 0 57-15,15 4-42 0,-15-4 64 0,0 0 3 16,0 0 10-16,0 0 11 0,0 0 5 16,19 2 6-16,-19-2-1 0,0 0 32 0,0 0-50 15,0 0 27-15,0 0-53 0,18-2 28 0,-18 2-32 16,0 0 16-16,0 0-23 0,15-2 3 0,-15 2-12 15,0 0 7-15,22-11-20 0,-11 5 3 0,2-2-20 16,4-1-4-16,2-2-10 0,1 0 2 0,6-3-10 16,1 0-10-16,-1 0 1 0,1 2 1 0,-1 1-3 15,-6 1-5-15,0 1-8 0,-3 1-17 0,-1 2-44 16,-16 6-36-16,21-10-55 0,-21 10-108 16,13-6-103-16,-13 6-128 0,0 0-778 0,0 0-1010 15</inkml:trace>
  <inkml:trace contextRef="#ctx0" brushRef="#br0" timeOffset="184523.75">21942 7594 621 0,'0'0'461'0,"0"0"-82"16,0 0-116-16,0 0-25 0,0 0-59 0,0 0-21 15,0 0-53-15,0 0 12 0,10-8-56 0,-10 8 3 16,0 0-34-16,0 0-36 0,0 0 40 0,0 0-16 16,0 0 13-16,0 0-25 0,0 0 27 0,0 0-104 15,12-8 101-15,-12 8-25 0,0 0 17 0,0 0-22 16,0 0 16-16,0 0-20 0,0 0 16 15,0 0-19-15,17-3 28 0,-17 3-31 0,0 0 19 16,0 0-18-16,0 0 20 0,18-1-19 16,-18 1 18-16,0 0-33 0,20-3 38 0,-20 3-22 15,17-3 23-15,-17 3-22 0,20-1 42 0,-20 1-37 16,25-4 32-16,-25 4-36 0,31-4 24 0,-16 2-27 16,2-2 21-16,1 1-22 0,-2 2 29 0,2-4-30 15,-2 3 28-15,2-2-29 0,-1 0 33 0,1 1-10 16,-2-1 29-16,1-1-38 0,0 0 42 0,-2 1-48 15,1-2 54-15,-1 2-45 0,1-2 34 16,-1 0-46-16,1-2 43 0,0 1-57 16,-1 0 67-16,-2-1-69 0,1 1 66 0,3-1-47 15,-5 1 46-15,1 0-54 0,-1-1 61 0,1 0-70 16,-2-1 51-16,2 2-58 0,0-2 59 0,-1 0-65 16,2 1 63-16,-2 0-45 0,0-1 42 0,1 1-49 15,0 0 55-15,0-1-57 0,-1 1 45 0,1 0-44 16,-2-1 66-16,1 1-38 0,0-1 54 0,-1 0-5 15,-2 2-2-15,3-2 0 0,-3 0-10 0,1-1-6 16,0 0-11-16,-1 2 0 0,0-3-10 0,1 0 2 16,-1-1-3-16,0 2-2 0,3-5-3 0,-2 2 2 15,2-1 16-15,0 0-6 0,-1-3-1 16,-1 2-7-16,1 1 5 0,-1-1 6 16,0 1 13-16,-1 1-8 0,-1 1 12 0,-1-1-3 15,5-1 13-15,-12 14 0 0,9-23-5 0,-9 23-8 0,7-21 5 16,-7 21 3-16,5-22-9 0,-5 22-5 15,2-22-7-15,-2 22-14 0,1-21 9 0,-1 21-7 16,-2-25 0-16,2 25-6 0,-4-25 1 0,4 25-2 16,-4-27-1-16,1 12-2 0,0 0 5 0,0-2-18 15,0 2 3-15,-2-2 12 0,1 3-3 0,-1-2 1 16,0 0-2-16,-1-1 11 0,-1 0 4 0,-1-1 1 16,1 0 2-16,-2 1-1 0,-2 0-19 0,1-1 2 15,0 3 13-15,-2-3-7 0,0 1 3 16,0 1-4-16,-1-1 0 0,0 1 4 0,1 0-8 15,-3-6 0-15,1 7-11 0,1 0 2 16,0 0 9-16,0 1 1 0,1 1 30 0,-1-2-36 16,1 2 32-16,1 4-37 0,-2-3 2 0,0-2 33 15,0 2-47-15,0-2 4 0,-1 1 1 0,0 0 12 16,0 0 2-16,-1 1 5 0,1 0-6 0,-2 0 2 16,1 1-32-16,-2-1 38 0,1 1-36 0,-1 1 32 15,-1 0-27-15,2 0 37 0,-1 1-34 0,0-2 39 16,-1 3-39-16,1-2 40 0,0 2-39 0,1 1 40 15,1-2-39-15,1 3 30 0,-1-1-28 16,-2-1 37-16,2 2-38 0,0 0 38 16,0 1-38-16,0-2 39 0,-1 1-39 0,2-1 39 0,-3 2-40 15,2-1 31-15,-4-1-29 0,0 0 36 16,1 3-35-16,1-2 36 0,-2 0-37 0,0 0 4 16,0 1 1-16,0-2 2 0,3 1 3 0,0 2 2 15,-2-2 1-15,1 4 1 0,-1-4-1 0,1 3-1 16,1-1 4-16,-3 0 0 0,2 2-1 0,-2-2 0 15,1 2 1-15,-7 0 1 0,0 0-1 0,-2 1 1 16,0 0 0-16,-3 1-4 0,0 0 2 0,-1 0 4 16,-6 2 1-16,6 0-2 0,-7 0 0 0,2-1 0 15,5 0 1-15,-6 2 35 0,10-1-42 0,-3 0 26 16,0 1-32-16,0-1 39 16,1 0-38-16,1 1 36 0,0-2-41 0,2 2 4 15,-1-1 2-15,0-1 2 0,1 0 3 0,1 2 0 0,-2-1-5 16,1-1 4-16,-1 3 5 0,1-2-1 15,0 2 1-15,-2-2-2 0,2 3 1 0,-2-1 0 16,0 0 1-16,1 1 1 0,-5 2 0 0,5-2 35 16,-5 2-48-16,5-1 39 0,0 0-37 0,1 0 37 15,0-1-39-15,1 0 40 0,-1 1-43 0,1 1 41 16,0-3-43-16,-1 2 42 0,1-1-14 0,0 1-4 16,-1-2-27-16,0 2 37 0,-1-1-40 0,2 2 43 15,0-2-39-15,-1 1 41 0,-1 0-42 0,1 0 42 16,1 0-44-16,-1 1 41 0,-1-1-37 0,-4 1 38 15,0 0-6-15,0 0-2 0,2 2 1 16,0-2-5-16,3 0-1 0,-4 2-1 16,1 0-1-16,-1 1-1 0,1 1 1 0,0-1-2 15,-1 2 30-15,1 0-45 0,-1 0 41 0,-1 1-39 16,-1 2 7-16,-1-1-1 0,-1 1 2 0,1 1 2 16,-1 0-1-16,1-1 0 0,-2-1 1 0,3 0-36 15,-1 1 43-15,1 1-38 0,0-2 44 0,0 1-43 16,1 1 45-16,0 0-37 0,1-1 40 0,0 2-41 15,2-2 42-15,1 2-41 0,1-3 42 0,-1 4-41 16,2-2 30-16,-1 0-28 0,2 2 42 16,1-2-42-16,0 0 37 0,0 0-40 0,5-2 46 15,1 1-42-15,0 1 39 0,2-3-40 0,-2 1 41 0,3 1-4 16,0 0-4-16,1-2-3 0,2 2-1 16,-1 0-3-16,1-2-11 0,1 1 3 15,1-2 6-15,1 0-3 0,2 1 3 0,0 0 0 16,-1 1 30-16,2-1-38 0,-1 0 29 0,2 0-31 15,4-13 20-15,-7 27-23 0,3-14 33 0,0 2-35 16,1 1 27-16,0-1-23 0,0 1 24 0,1 0-32 16,0 1-1-16,-1 1 8 0,3-1 0 0,-2 2-5 15,-1 3 0-15,0 0 13 0,0 1 3 0,-2 1-6 16,2 0 1-16,0-1-16 0,1 1 22 0,-1-3-2 16,2-1-1-16,0-2-1 0,0 0-10 15,1-2 13-15,0-16-5 0,-1 30 4 0,1-30 0 0,0 29-2 16,0-29 1-16,2 27 0 0,-2-27 0 15,2 28 2-15,-2-28-2 0,2 28 0 0,0-12-25 16,1 0 18-16,-1-1 13 0,-2-15-5 16,4 31-1-16,-1-16 2 0,-1 0 30 0,1 1-35 15,0-1 29-15,0 2-35 0,0-2 30 0,-1 0-33 16,2 2 24-16,0-2-27 0,-2 1 40 0,2-1-9 16,0 0-5-16,-1 0-29 0,0 0 31 0,0-1-32 15,-3-14 34-15,7 25-32 0,-7-25 30 0,7 24-40 16,-7-24 43-16,5 24-31 0,-5-24 33 0,7 22-34 15,-7-22 29-15,7 21-25 0,-7-21 26 16,7 20-32-16,-7-20 33 0,7 21-33 16,-7-21 4-16,9 20-7 0,-9-20 14 15,7 21-2-15,-7-21 4 0,8 20-1 0,-8-20 3 16,10 18 0-16,-10-18 0 0,9 21-1 0,-9-21 2 0,11 18-3 0,-11-18-22 16,12 18 19-16,-12-18 13 0,11 18-4 15,-4-6 3-15,-7-12-5 0,14 18 2 16,-14-18 1-16,14 16-2 15,-5-7-1-15,1 0 1 0,-1 1-12 0,1-2 12 0,0 0-1 16,0 1 2-16,0-1-22 0,2 0 26 0,-2 1-2 0,-10-9 0 0,23 13 3 16,-12-7-5-16,3 1-14 0,-3 0 6 0,1 2 8 15,1-1 0-15,-1-2-1 0,1 1 2 16,-1-1 4-16,-12-6-6 0,25 12 1 0,-25-12 0 16,21 10-13-16,-21-10 12 0,22 10-26 0,-9-5 28 15,-13-5 2-15,22 11 2 0,-22-11 28 0,24 9-38 16,-24-9 30-16,23 9-45 0,-23-9 34 0,25 8-23 15,-25-8 34-15,23 7-37 0,-23-7 20 16,25 8-20-16,-25-8 30 0,29 7-30 0,-29-7 30 16,24 5-34-16,-24-5 22 0,26 5-21 0,-26-5 34 15,26 4-36-15,-26-4 29 0,24 4-29 0,-24-4 31 16,26 4-30-16,-26-4 28 0,25 3-29 0,-25-3 23 16,23 4-22-16,-23-4 35 0,21 1-37 15,-21-1 31-15,23 2-30 0,-23-2 31 0,23-1-31 16,-23 1 30-16,27-2-31 0,-27 2 23 0,29-5-21 15,-29 5 35-15,31-6-37 0,-14 2 30 0,-1 1-30 16,-1-1 4-16,3 1 2 0,-3-2 2 0,2 1 1 16,-3 0-11-16,3 1 16 0,-17 3-1 15,28-7 2-15,-13 4-2 0,1-1 3 0,-2 0 0 16,2 1 0-16,-1-1 0 0,0 1 1 0,0-1-13 16,0 0 15-16,0 1-4 0,0-1 6 0,0 0-6 15,0 0 3-15,1 0-2 0,0 0 1 16,0-1-1-16,0 1 0 0,-2 0-11 0,2 0 49 0,-1 0-45 15,0 0 33-15,1-1-35 0,0 1 31 16,-1 0-31-16,2-1 29 0,-3 1-34 0,3-1 23 16,-2 1-30-16,1-1 46 0,-1 0-40 0,2 1 33 15,-3-2-34-15,2 2 35 0,0-2-32 0,0 0 1 16,-2 2 3-16,2-3 2 0,-2 2 0 0,2 0-9 16,-2-1 14-16,2 1 6 0,-2-1-6 15,0 2-2-15,1-2 4 0,0 2 0 0,0-3-2 16,-1 2 2-16,1 0-13 0,0 0 15 0,-1 0 0 15,2-1-4-15,-2 2 8 0,2-2-8 0,-2-1 2 16,3 2 0-16,0-1 0 0,-1-1 0 16,2 0-13-16,0-1 4 0,-1 1 11 0,2-1 2 0,-1-1 27 15,0 2-36-15,1-2 34 0,-1 0-38 16,1 1 31-16,-1-1-33 0,-2 1 22 0,2-2-22 16,-1 3 30-16,0-1-31 0,0 0 27 0,1-1-29 15,-2 1 32-15,-1 1-31 0,3 0 28 0,-2-2-30 16,-3 2 29-16,2 0-4 0,0-1 0 15,1 0 2-15,-1 0-4 0,0 1-6 0,-1 0 1 16,0-1-1-16,-1 2-4 0,2 0 4 0,-2 0 0 16,0 0-1-16,0-1-23 0,0 1 0 0,-13 6 34 15,23-12-6-15,-11 5-30 0,-12 7 34 0,21-9-29 16,-21 9 32-16,22-10-31 0,-22 10 31 0,21-10-32 16,-21 10 24-16,18-11-19 0,-18 11 33 0,23-11-36 15,-23 11 30-15,21-11-29 0,-21 11 31 16,21-11-30-16,-9 5 29 0,-12 6-30 0,21-11 23 15,-21 11-33-15,22-10 17 0,-22 10 1 0,21-12 0 16,-21 12 2-16,22-10 2 0,-22 10 2 0,21-12-1 16,-21 12-1-16,20-7-24 0,-20 7 22 15,17-7 8-15,-17 7 2 0,17-8-2 0,-17 8 2 16,15-8 6-16,-15 8-9 0,19-7-1 0,-19 7 1 16,18-8-12-16,-18 8 14 0,18-11 2 0,-18 11-4 15,19-10-2-15,-7 4 2 0,0-3 0 0,0 1-1 16,0 2 0-16,0-3 1 0,1 3-13 0,1-4 13 15,0 0-1-15,2 2-1 0,0-3-1 16,1 1 3-16,-2 0 5 0,3 1-6 0,-2 1 0 16,0-2-11-16,0 2 12 0,-1 1-2 0,0 0 3 15,2 0-3-15,-3 0 3 0,3 2-1 0,-2-2-1 16,1 1-22-16,0 1-9 0,1 0-25 0,-2 1-3 16,2-3-62-16,-1 3 53 0,-1-2-69 15,1 2 59-15,-2 0-59 0,-14 4 47 0,25-7-47 16,-25 7 38-16,24-7-33 0,-24 7 20 0,22-6-38 15,-22 6-5-15,18-5-14 0,-18 5-85 0,14-9-139 16,-14 9-217-16,12-9-141 0</inkml:trace>
  <inkml:trace contextRef="#ctx0" brushRef="#br0" timeOffset="188112.57">22670 5875 534 0,'-5'-14'616'0,"1"1"-129"0,-2 0-95 16,6 13-61-16,-10-21-67 0,10 21-70 0,-10-18-45 16,10 18-20-16,-7-14-11 0,7 14-22 0,0 0-23 15,-8-15-13-15,8 15-12 0,0 0-12 16,0 0-7-16,-6-14-8 0,6 14-10 0,0 0 4 15,0 0-1-15,0 0-6 0,0 0 3 0,0 0 0 16,-5 14-2-16,5-14-2 0,-1 24-12 0,-1-8 7 16,1 3 7-16,-1 3-1 0,1 2-7 0,0-1 5 15,0 0-1-15,0 0 45 0,1-3-56 0,0-1 48 16,0 1-61-16,2-3 57 0,-1 1-52 16,1-2 46-16,0-1-60 0,-2-15 15 0,7 22-100 15,-7-22-3-15,9 16-69 0,-9-16-89 0,11 7-195 16,-11-7-311-16,0 0-308 0</inkml:trace>
  <inkml:trace contextRef="#ctx0" brushRef="#br0" timeOffset="188786.57">22724 5941 49 0,'-2'-26'677'0,"2"26"-232"16,-3-24-76-16,3 24-82 0,-3-20-35 0,3 20-41 16,-4-17-28-16,4 17-27 0,0 0-29 0,-4-19-27 15,4 19-20-15,0 0-16 0,0 0-24 0,-4-15-3 16,4 15-7-16,0 0-2 0,0 0-15 15,0 0 1-15,0 0-4 0,4 16 0 0,-4-16-7 16,7 17-19-16,-7-17 18 0,8 23 10 0,-3-10-5 16,1 1 2-16,-1-2-5 0,2 1-1 15,0-2 7-15,-1 0-11 0,-6-11 41 0,12 18-51 16,-12-18 52-16,13 16-50 0,-13-16 46 0,10 11-47 16,-10-11 47-16,0 0-52 0,17 8 53 0,-17-8-45 15,0 0 46-15,23-6-49 0,-10-1 45 16,-2-3-51-16,3-2 49 0,-2-2-52 0,-1 1 21 15,0-4 44-15,-2 2-45 0,-2-2 58 0,-2 3-49 16,0-1 57-16,-5 15-45 0,3-27 49 0,-3 27-60 0,-1-25 28 16,1 25-42-16,-9-20 52 0,9 20-55 15,-12-19 43-15,12 19-52 0,-19-13 3 0,8 5 2 16,11 8 2-16,-24-6 0 0,24 6-3 16,-24-3 7-16,24 3-1 0,-18 0-5 0,18 0 5 15,0 0-1-15,-21 0 0 0,21 0 1 0,0 0 0 16,0 0-7-16,-15 6 4 0,15-6 6 0,0 0-5 15,0 0 0-15,0 0 4 0,13 7 2 0,-13-7 2 16,0 0 3-16,27-1 41 0,-27 1-51 0,24-3 45 16,-24 3-53-16,21-3 45 0,-21 3-50 0,18-3 52 15,-18 3-54-15,0 0 4 0,21-3 2 0,-21 3 3 16,0 0-3-16,0 0 9 0,19 3 3 16,-19-3-1-16,0 0-3 0,15 12 6 0,-15-12-1 15,11 13 2-15,-11-13 0 0,14 18-6 0,-14-18 2 16,12 21 7-16,-4-10-2 0,0-1-4 15,0 1 5-15,-8-11 0 0,15 15-1 0,-15-15 1 16,18 11 0-16,-18-11-4 0,16 10 12 0,-16-10 2 16,19 2 2-16,-19-2 2 0,27-5 0 0,-8-2-3 15,-3-1-1-15,2-3 1 0,-4 1 23 0,2-3 1 16,-4-1-5-16,-1 1-3 0,-1 1 7 16,-3-1 6-16,-2 0-4 0,-5 13-4 0,5-22-5 0,-5 22 36 15,-2-21-54-15,2 21 29 0,-11-20-42 0,1 9 41 16,0 4-49-16,-2 0 40 0,-1 2-52 15,13 5 11-15,-24-7-96 0,24 7 0 0,-19-1-90 16,19 1 7-16,0 0-63 0,-21 1-209 16,21-1-398-16,0 0-459 0</inkml:trace>
  <inkml:trace contextRef="#ctx0" brushRef="#br0" timeOffset="189746.23">23415 5735 361 0,'0'0'505'0,"0"0"-106"0,0 0-88 16,0 0-47-16,0 0-57 0,0 0-12 0,0 0-30 16,0 0-7-16,0 0-29 0,0 0-19 15,0 0-10-15,0 0-21 0,0 0-9 16,0 0-15-16,0 0-11 0,0 0-18 0,0 0 4 15,0 0-9-15,0 0-4 0,0 0-5 0,0 0-7 16,0 0 4-16,0 0-7 0,0 0 1 0,0 0-8 16,0 0 9-16,0 0 4 0,0 0-6 0,-1 22 1 15,1-22-3-15,0 0 3 0,-3 22-1 0,3-22 0 16,-3 19 3-16,3-19-11 0,-4 23 11 0,4-23-1 16,-5 23 2-16,5-23-1 0,-5 24-3 15,5-24 4-15,-10 25-47 0,10-25-4 0,-8 20-80 16,8-20-104-16,-9 19-621 0,9-19-437 0</inkml:trace>
  <inkml:trace contextRef="#ctx0" brushRef="#br0" timeOffset="190517.28">23055 5991 630 0,'0'0'521'0,"0"0"-90"0,0 0-78 0,0 0-50 15,1-19-39-15,-1 19-48 0,0 0-41 16,0 0-13-16,0 0-20 0,0 0-29 0,-2-17-26 16,2 17-14-16,0 0-15 0,0 0-12 0,0 0-13 15,0 0-13-15,0 0 3 0,0 0-4 0,0 0-9 16,0 0 2-16,0 0-1 0,0 0 43 0,0 0-55 16,4 18 44-16,-4-18-57 0,2 16 52 15,-2-16-50-15,1 18 48 0,-1-18-58 0,2 20 58 16,-2-20-55-16,2 23 45 0,-2-23-105 0,2 23 6 15,-2-23-90-15,1 21-19 0,-1-21-121 0,3 19-594 16,-3-19-527-16</inkml:trace>
  <inkml:trace contextRef="#ctx0" brushRef="#br0" timeOffset="191569.22">23508 5782 513 0,'0'0'492'0,"0"0"-113"0,0 0-98 0,0 0-2 16,0 0-87-16,-4-14-16 0,4 14-22 0,0 0-12 15,0 0-21-15,0 0-12 0,0 0-11 16,0 0-7-16,-5-14-17 0,5 14-3 0,0 0-13 16,0 0-19-16,0 0 2 0,0 0-12 0,0 0-6 15,0 0-7-15,0 0-5 0,0 0-5 0,0 0 5 16,0 0-5-16,-11 13-6 0,11-13 8 0,-9 17-2 16,9-17-2-16,-7 20-1 0,7-20-5 0,-9 23 7 15,9-23-3-15,-7 22 0 0,7-22-7 16,-6 21 12-16,6-21-5 0,-2 19 4 0,2-19-5 15,1 18-4-15,-1-18 5 0,5 16 1 16,-5-16-1-16,8 12-5 0,-8-12 12 0,14 10 8 16,-14-10 6-16,19 4 1 0,-19-4 5 0,24-1 22 15,-24 1 7-15,27-6 3 0,-13 0 5 0,0-2 54 16,1-2-59-16,-2-1 46 0,0-1-53 0,-2-3 30 16,-2 1-53-16,-2-1 22 0,-2 0-44 0,0-1 41 15,-1 0-42-15,-2 0 7 0,-1 0-11 0,-1 16 36 16,-2-30-41-16,-1 13 35 0,-1 2-43 0,-4-2 36 15,-1 4-40-15,-1 0 27 0,-2 0-30 16,-1 4 38-16,0 2-40 0,-1 1 37 0,1 1-43 16,13 5 15-16,-23-6-98 0,23 6 1 0,-18-1-82 15,18 1 31-15,0 0-73 0,-15 4 1 0,15-4-92 16,0 0-588-16,0 0-550 0</inkml:trace>
  <inkml:trace contextRef="#ctx0" brushRef="#br0" timeOffset="191933.86">23757 5568 485 0,'0'0'620'16,"0"0"-98"-16,9-9-148 0,-9 9 0 15,0 0-100-15,0 0-4 0,0 0-36 0,3-16-27 16,-3 16-31-16,0 0-34 0,0 0-19 0,0 0-25 16,0 0-23-16,0 0-20 0,0 0-9 0,0 0-10 15,0 0-7-15,0 0-4 0,0 0-53 0,0 0 54 16,-4 14-48-16,4-14 48 0,0 21-52 15,0-21 52-15,1 25-40 0,-1-25 38 0,4 25-48 16,-4-25 49-16,6 28-55 0,-6-28 56 0,6 24-52 16,-1-10 6-16,-5-14 6 0,10 19 0 0,-10-19 3 15,13 16 2-15,-13-16 3 0,15 12-2 0,-15-12 6 16,15 4 4-16,-15-4 4 0,0 0 3 16,27-3 3-16,-27 3 3 0,19-10 4 0,-19 10 1 15,18-18 36-15,-11 7-39 0,0 0 40 0,-7 11-45 16,7-25 32-16,-7 25-44 0,2-25 39 0,-2 25-8 15,-3-26-6-15,3 26-16 0,-7-24 6 16,-1 11-6-16,8 13-7 0,-11-19-33 0,11 19-35 16,-11-15-56-16,11 15-114 0,0 0 32 0,-9-13-37 15,9 13-23-15,0 0-173 0,0 0-406 0,0 0-430 16</inkml:trace>
  <inkml:trace contextRef="#ctx0" brushRef="#br0" timeOffset="192114.51">24088 5510 183 0,'0'0'739'0,"0"0"-288"0,0 0-69 0,12 7-121 16,-12-7-5-16,0 0-75 0,0 0 5 0,0 0-90 16,-2 24-18-16,2-24-15 0,-5 19-18 15,0-5-12-15,1 2 7 0,-1 4-7 0,0 0-3 16,-2 3-7-16,2-1-6 0,-1 1 1 0,3-1-7 16,-1 0-8-16,0-1 3 0,1 0 6 0,1-4 1 15,2-17-59-15,-4 27-57 0,4-27-149 0,-2 19-565 16,2-19-379-16</inkml:trace>
  <inkml:trace contextRef="#ctx0" brushRef="#br0" timeOffset="193009.63">24187 5550 829 0,'0'0'555'15,"0"0"-57"-15,0-16-142 0,0 16 3 0,0 0-147 16,0 0 1-16,0 0-91 0,0 0 21 0,0 0-79 16,0 0 37-16,0 0-65 0,0 0 38 0,0 0-65 15,0 0 49-15,0 0-57 0,-9 12 1 0,9-12-2 16,0 0-5-16,-1 22 6 0,1-22 3 0,4 16-5 16,-4-16-4-16,0 0 7 0,5 19 1 0,-5-19 0 15,0 0 6-15,11 10 8 0,-11-10 37 0,0 0 13 16,18 3 0-16,-18-3 36 0,18-6-43 0,-18 6 44 15,21-14-49-15,-11 4 32 0,-1 0-43 16,-1-2 23-16,1 0-16 0,-1-2-4 16,-4-1-10-16,0 1-4 0,-4 14-38 0,3-25 34 15,-3 25-40-15,-3-25 26 0,3 25-30 0,-10-25 33 16,1 15-38-16,-3 2 35 0,-1 1-37 0,-1 1 38 16,-1 1-41-16,15 5 34 0,-28-4-62 0,28 4 21 15,-22 1-48-15,22-1 35 0,-15 5-56 0,15-5 58 16,0 0-53-16,-10 9 68 0,10-9-53 0,0 0 59 15,16 8-49-15,-16-8 67 0,23 2-46 16,-23-2 51-16,36 1-44 0,-19-2 63 0,4-1-58 0,-4 3 54 16,-1-2-51-16,-16 1 53 15,27-4-49-15,-27 4 51 16,20-2-49-16,-20 2 50 0,0 0-48 16,23 0 56-16,-23 0-56 0,0 0 53 0,0 0-57 0,18 2 60 0,-18-2-54 0,0 0 51 15,0 0-56-15,13 9 57 0,-13-9-51 0,0 0 52 16,10 12-53-16,-10-12 50 0,0 0-47 0,8 9 50 15,-8-9-50-15,0 0 54 0,11 9-39 0,-11-9 79 16,0 0-23-16,19 2 58 0,-19-2-6 0,18-3-22 16,-18 3-7-16,23-9-7 0,-10 2-7 0,-2 0-8 15,0-1-5-15,0-1-6 0,-1 1-39 16,-10 8 36-16,14-17-35 0,-14 17 28 0,7-15-40 16,-7 15 37-16,0 0-36 0,1-23 32 15,-1 23-40-15,-8-16 1 0,8 16 2 0,-15-13 1 16,15 13-7-16,-20-9-4 0,20 9-11 0,-18-6-16 15,18 6-33-15,-16-3-21 0,16 3 7 0,0 0 6 16,0 0 6-16,0 0 11 0,0 0 16 0,0 0 10 16,0 0 5-16,0 0 12 0,0 0 9 0,23-6 3 15,-23 6 4-15,21-3 5 0,-21 3-5 0,19-3 12 16,-19 3-3-16,18-3-6 0,-18 3 9 0,0 0 2 16,23-1 1-16,-23 1-1 0,0 0 0 0,0 0-3 15,20 1 5-15,-20-1 1 0,0 0-6 16,0 0 8-16,17 4-2 0,-17-4 1 0,0 0 0 15,0 0 1-15,16 6-2 0,-16-6 11 16,0 0 14-16,0 0 44 0,21 1 28 0,-21-1 8 16,17-4-2-16,-17 4-4 0,21-8-4 0,-21 8 3 15,19-12 3-15,-19 12-7 0,17-14-7 0,-17 14-16 16,12-17-9-16,-12 17-15 0,4-15-11 0,-4 15-7 16,-3-18 0-16,3 18-15 0,-12-17-7 0,0 9-5 15,-1 2-23-15,-7 0-35 0,-2 3-35 0,1 1-53 16,-4 5-49-16,-2 0-47 0,2 3-36 15,-1-1-176-15,5 3-513 0,0 3-653 0</inkml:trace>
  <inkml:trace contextRef="#ctx0" brushRef="#br0" timeOffset="195461.22">22677 6316 242 0,'0'0'580'0,"0"0"-190"0,0 0-133 0,0 0-33 16,-17-2-55-16,17 2-41 0,0 0-29 16,0 0-20-16,0 0-19 0,-10 13-20 0,10-13-13 15,0 0 8-15,0 0-19 0,5 17 24 0,-5-17-8 16,11 10 16-16,-11-10-1 0,20 11 25 0,-6-6-22 16,3 0 19-16,3-1-44 0,3 1 48 0,4-3-35 15,1 0 35-15,3-1-33 0,1 1 33 16,8-2-53-16,2 0 36 0,-1-3-50 0,2 1 39 15,1 0-62-15,-2-3 50 0,1 1-49 0,2-2 51 16,-3 0-46-16,2 0 44 0,-2-1-33 0,1-1 55 16,0 0-53-16,-1-1 46 0,0 0-9 15,-1 0 27-15,0-2-2 0,2 0-5 0,-2 1-10 16,1-2-53-16,0 1 48 0,2-2-62 0,-3 2 58 16,0-1-56-16,-1 0 51 0,0 0-60 15,-1 0 58-15,-1 1-54 0,-3 1 53 0,1-2-55 0,-3 1 53 16,0 0-60-16,-2-1 59 0,0 2-54 15,-1-2 1-15,-1 0 10 0,0 0 6 0,-2 0 23 16,-1 0 3-16,-6 3-3 0,1-2-6 0,-1 1 9 16,0 0-4-16,-2-1 2 0,2 3 11 0,-3-3 1 15,3-1-5-15,-3 3-3 0,-1-1-1 0,1 0 3 16,-4 1 11-16,0-3 1 0,1 4 6 16,0-3-8-16,0-1-3 0,-1 1-5 0,0-1 2 15,-1-1-7-15,1 1-8 0,0-3 0 0,-1 1-3 16,1 1 0-16,0-2-2 0,1 0-1 0,-1-1-1 15,0 0-2-15,2 1 1 0,-2-1-6 0,1 1 48 16,-1 0-53-16,0 1 2 0,-1-1 44 0,-1 2-50 16,2-1 47-16,-2 1-50 0,-2 3 48 0,1-1-14 15,-2 0 30-15,1 0-45 0,1 1 41 16,-2-1-7-16,1-1-5 0,-1 0-16 0,2 0 6 16,-1-2-40-16,2-1 27 0,-1 1-29 15,0 0 3-15,-1 2 7 0,1-2 0 0,0-1 2 16,-1 0 0-16,3 0 3 0,-5 4 0 0,1-2 2 15,-1 2 1-15,1-1-2 0,0 0 6 0,-3 2 2 16,-5 10 6-16,11-19 13 0,-11 19-4 0,11-21-2 16,-11 21 1-16,9-19 1 0,-9 19-15 0,9-19 13 15,-9 19-14-15,8-20 10 0,-8 20-12 0,5-19 11 16,-5 19-13-16,5-21 18 0,-5 21-18 0,2-21 13 16,-2 21-9-16,0-20 11 0,0 20-10 15,0-21 17-15,0 21-13 0,0-20 19 0,0 20-13 16,-4-21 13-16,4 21-23 0,-5-22 21 15,5 22-22-15,-6-21 16 0,6 21-20 0,-9-20 16 16,9 20-15-16,-10-20-5 0,10 20-2 0,-11-20 18 16,11 20-16-16,-15-18-1 0,8 8 2 0,-2 0-2 15,-1 0 3-15,0 1 4 0,1 0 0 0,-3 0-6 16,2 0-1-16,-1 2 2 0,11 7 2 0,-21-15-3 16,10 6 4-16,-1 2-3 0,1 0 1 0,-1-1 1 15,0 1 6-15,0 1-7 0,-1-1-1 0,0-1 3 16,-1 2-3-16,2 0 1 0,-3-1 0 15,1 1 1-15,0 0 0 0,-1-1 6 0,0 2 9 16,-1-1-23-16,1 1 21 0,-2-1-18 16,2 2 17-16,-6-2-21 0,1 1 20 0,1-1-20 15,-2 2 11-15,3 0-4 0,-2-1 7 0,-1 0-14 16,2 2 20-16,-1-2-19 0,-1 1 16 0,0 1-15 16,3-1 18-16,-1 2-20 0,1-2 6 0,-1 2-4 15,0-1-1-15,1 1 5 0,1 1 2 0,-1-2-3 16,-1 1 2-16,0 1 0 0,0 0 1 15,-1 0-2-15,0 0 6 0,-2 0-8 0,-4 1 3 0,-1 1 1 16,-2 0 18-16,-1 0-22 0,1 0 20 16,-1 1-23-16,2 1 21 0,-2-1-17 0,2 2 15 15,1-2-24-15,1 3 23 0,0-1-17 16,1-1 19-16,1 2-23 0,2-3 24 0,-1 3-24 16,1-2 23-16,0 1-18 0,-1 1 30 0,0-1-38 15,-2 2 5-15,-1-1 3 0,0 1 1 0,-5 2 0 16,-1-2 3-16,0 2 0 0,1-1 6 0,-1 1-7 15,6-2-1-15,-5 2 5 0,6-2-1 0,-1 1-1 16,1 0 1-16,-3-1 0 0,5 0-1 0,-2 0-1 16,3 1 5-16,1 1-4 0,-1-2-3 0,2 2 1 15,-2-1 4-15,0 1-4 0,2 0 3 0,-2 0 1 16,0 1-1-16,2 0 1 0,-3 1-1 0,1 0 6 16,-3 3-8-16,-2-1-2 15,2 3 3-15,0-3 0 0,-1 3-3 0,1-2-3 0,1-1 3 16,4 0-1-16,0-1 19 0,1-1-20 15,3 1 11-15,-1-2-14 0,4-1 13 0,0 0-10 16,1-1 10-16,1 0-12 0,0 2 11 0,1-1-6 16,0 0 8-16,-1 0-14 0,1 1 15 0,0-1-11 15,0 3 0-15,1-1 4 0,-1 0 0 0,-1 0-1 16,2-1 6-16,0 2-6 0,0 1-1 0,-1-3 3 16,1 2 2-16,0-1-2 0,-1 0 1 0,1 1-2 15,0-1 5-15,0-1 11 0,9-9-13 16,-14 18-7-16,14-18 0 0,-13 18 28 0,13-18-27 15,-13 17 24-15,13-17-28 0,-13 17 26 16,13-17 18-16,-12 19-35 0,12-19 0 16,-11 20 1-16,4-7 8 0,1-3-5 0,-1 3 1 0,0-1-25 15,2 0 28-15,-2 0-25 0,7-12 27 0,-11 19 1 16,11-19-5-16,-9 20-28 0,9-20 35 0,-9 19-30 16,9-19 27-16,-10 18-28 0,10-18 31 0,-9 21-29 15,9-21 8-15,-8 21 1 0,8-21-5 0,-8 20 3 16,8-20 4-16,-10 23 3 0,5-10 0 0,1 0-1 15,-2 0 1-15,1 1 0 0,1 0 17 0,-2 0-15 16,6-14-7-16,-7 23 4 0,7-23 1 16,-6 23-1-16,6-23 0 0,-6 22 2 15,6-22 0-15,-4 21-1 0,4-21 0 0,-5 20 6 16,5-20-6-16,-2 21-1 0,2-21 3 0,-3 22 1 16,3-22 0-16,-2 19-1 0,2-19 1 0,-1 20 1 15,1-20-4-15,0 20 5 0,0-20-8 0,1 21 5 16,-1-21 1-16,2 19 22 0,-2-19-28 0,3 19 24 15,-3-19-27-15,6 20 26 0,-6-20-26 0,5 21 25 16,-5-21-33-16,8 21 30 0,-8-21-29 0,8 18 30 16,-8-18-29-16,11 17 28 0,-11-17-29 0,10 17 22 15,-10-17-2-15,11 17 1 0,-11-17 3 16,14 16-2-16,-14-16-2 0,13 15 0 0,-13-15 0 16,15 13-2-16,-15-13 11 0,15 14-20 15,-15-14 7-15,17 14-19 0,-17-14 22 0,17 16 0 16,-17-16-1-16,20 15 0 0,-10-8 34 0,2 2-42 15,-1 0-6-15,0-2 10 0,0 2-6 0,0-2 8 16,-1 2-2-16,1-2 3 0,-1 1-3 0,0 0 2 16,-10-8 4-16,20 12-7 0,-20-12-7 0,18 13 3 15,-18-13 7-15,17 12-25 0,-17-12 8 0,16 12 27 16,-16-12-3-16,15 12-1 0,-15-12 0 0,15 10-6 16,-15-10-6-16,12 10 7 0,-12-10-3 15,13 10 2-15,-13-10 6 0,13 8-7 0,-13-8-2 16,12 9 2-16,-12-9-1 0,14 9 0 0,-14-9-10 15,12 8 14-15,-12-8-10 0,14 8 2 16,-14-8-2-16,13 9-8 0,-13-9-3 0,15 7-9 16,-15-7-5-16,17 5-14 0,-17-5-29 0,17 4-5 15,-17-4-20-15,20 4-24 0,-20-4-73 0,21 0 31 16,-21 0-53-16,26 2-47 0,-26-2-201 0,22-2-376 16,-22 2-430-16</inkml:trace>
  <inkml:trace contextRef="#ctx0" brushRef="#br0" timeOffset="-174063.83">27254 9809 656 0,'0'0'488'0,"0"0"-95"15,0 0-123-15,0 0-9 0,-4-16-67 0,4 16 22 16,0 0-89-16,0 0-46 0,-7-12 71 0,7 12-67 15,0 0 33-15,0 0-46 0,-12-12 46 16,12 12-70-16,0 0 50 0,0 0-71 0,-10-10 48 16,10 10-73-16,0 0 58 0,0 0-63 0,-15-6 51 15,15 6-61-15,0 0 54 0,0 0-65 0,0 0 62 16,-22 3-59-16,22-3 43 0,-15 9-53 16,4 1 68-16,-3 3-59 0,2 3 49 0,-4 2-49 0,-1 4 59 15,-1 3-61-15,-2 3 53 0,0 1-51 16,-3 1 48-16,-2 8 1 0,-1 2-5 0,1 0-6 15,0 1 1-15,-2 1 0 0,2 2 47 0,1 2 16 16,-1 1-7-16,0 1 8 0,0-1-13 0,3 0-9 16,2-1-12-16,0 1-10 0,6-8-6 15,1-2-16-15,2 1 6 0,-1-3-3 0,5 2-2 16,1-2-7-16,4-1 24 0,1 1-29 0,1-5 23 16,3 3-28-16,1 1 25 0,3-1-37 0,2-1 35 15,0 1-28-15,2 0 26 0,1-2-30 0,3-2 8 16,-1-1-4-16,1-1 1 0,1-2 1 0,0-2-9 15,0-2 13-15,-3-5-2 0,3 1 1 0,-3-5-4 16,3 2 4-16,-1-4-1 0,-4-3-3 16,3 1-37-16,-14-8-54 0,21 7-49 0,-21-7-55 15,17 2-40-15,-17-2-126 0,0 0-604 0,19-6-661 16</inkml:trace>
  <inkml:trace contextRef="#ctx0" brushRef="#br0" timeOffset="-173216.26">27288 10538 445 0,'0'0'562'0,"0"0"-104"0,0-20-150 0,0 20-17 16,0 0-87-16,-3-17 38 0,3 17-95 15,0 0 21-15,-8-14-22 0,8 14-20 0,0 0-9 16,-16-9-21-16,16 9-19 0,0 0-16 16,-23 3-11-16,23-3-15 0,-26 12 0 0,11-2-48 0,-2 5 70 15,-1 5-51-15,0 1 50 0,0 4-61 16,0 0 52-16,3 0-67 0,1 4 59 0,1-3-54 16,1 0 51-16,5-3-10 0,3 0-2 0,1-1-4 15,1-2-4-15,4-1-3 0,1 2-2 0,3 0-5 16,4-3 5-16,-1-1-7 0,3-5 3 0,1 1-5 15,4 0 5-15,1-4-4 0,0-2 3 0,-2-4-3 16,2-2 2-16,0-2-2 0,0-4-1 16,-1 1 2-16,0-4-1 0,0 0-4 0,-5-1 7 15,-1-1-2-15,-2-1 0 0,-2 0-28 16,-7 11 34-16,9-19 6 0,-9 19-1 0,0 0 6 16,0-24-8-16,0 24 4 0,-7-14-2 0,7 14-5 15,-12-9 0-15,12 9-3 0,-11-9-6 0,11 9 7 16,0 0-3-16,-18-8-3 0,18 8-9 0,0 0 7 15,0 0 0-15,0 0 1 0,0 0 0 0,0 0 1 16,0 0-9-16,0 0 10 0,6 17 0 0,-6-17-7 16,21 15 1-16,-5-5 6 0,0-2 0 0,0 3-1 15,1-1-2-15,0 1-2 0,-3-1 4 16,0 1-1-16,-5-1 1 0,0 1-5 0,0 0 14 16,-9-11-9-16,7 22 9 0,-7-22-10 0,0 25 8 15,-6-11-15-15,-2 3 13 0,-3 0-20 16,0-3-18-16,-3 0-24 0,-1-3-18 0,3-2-15 15,2-1-18-15,10-8-20 0,-19 8-27 0,19-8-51 16,0 0-42-16,0 0-68 0,0 0-65 0,-13-6-302 16,13 6-207-16</inkml:trace>
  <inkml:trace contextRef="#ctx0" brushRef="#br0" timeOffset="-172744.18">27432 10951 641 0,'0'0'484'0,"17"-12"-56"0,-17 12-134 15,12-10 16-15,-12 10-95 0,0 0 8 0,13-8-95 16,-13 8 36-16,0 0-77 0,0 0 39 0,14-7-76 15,-14 7 41-15,0 0-78 0,0 0 56 0,0 0-63 16,0 0 48-16,15-5-59 0,-15 5 54 0,0 0-59 16,0 0 52-16,18-2 5 0,-18 2-51 15,0 0 74-15,22-2-6 0,-22 2-2 0,19-6-2 16,-19 6-25-16,23-9 19 0,-23 9 1 0,17-9-7 16,-17 9-11-16,20-13 2 0,-20 13-1 0,15-13 2 15,-15 13 0-15,14-15-1 0,-14 15-4 16,7-14 2-16,-7 14-3 0,5-15-4 0,-5 15-8 15,0 0 7-15,2-21 4 0,-2 21-1 0,0 0 4 16,-2-20-4-16,2 20-15 0,-7-13-2 0,7 13-25 16,-9-8 39-16,9 8-3 0,0 0-7 15,-16-11-4-15,16 11 0 0,0 0-28 0,-17-2-7 0,17 2 32 16,-15 6-4-16,15-6 2 0,-15 7-2 16,15-7-2-16,-18 13-1 0,10-4 0 0,-1 1-2 15,1 2 0-15,0 0-11 0,-3 2 13 0,3-1-7 16,1 0 4-16,-1 0 33 0,3 0-40 0,-1 0 37 15,6-13-42-15,-7 23 36 0,7-23-49 16,-5 24 51-16,5-8-47 0,0-16 45 0,0 21-8 16,0-21-2-16,6 21-38 0,-6-21 36 0,8 20-36 15,-8-20 40-15,13 17-48 0,-13-17 50 0,18 17-43 16,-7-10 44-16,1-1-42 0,-12-6-12 0,24 8 17 16,-24-8 25-16,25 5-51 0,-25-5-14 15,25 3-72-15,-25-3-36 0,27-4-32 0,-27 4-53 16,24-4 6-16,-24 4-131 0,22-11-77 0,-22 11-373 15,17-11-395-15</inkml:trace>
  <inkml:trace contextRef="#ctx0" brushRef="#br0" timeOffset="-172098.63">27803 10868 606 0,'0'0'544'16,"0"0"-70"-16,0 0-138 0,-3-18 10 0,3 18-121 15,0 0-11-15,0 0-98 0,0 0 26 0,0 0-79 16,0 0 13-16,0 0-37 0,0 0 38 0,-10 14-63 15,10-14 47-15,-4 17-9 0,4-17-13 0,-2 18-6 16,2-18-7-16,0 19-10 0,0-19 4 0,0 0-9 16,2 22 0-16,-2-22-3 0,0 0 10 15,2 16 24-15,-2-16 28 0,0 0 10 16,0 0 27-16,0 0-8 0,0 0 40 0,0 0-37 16,0 0 38-16,15-11-45 0,-15 11 40 0,3-16-67 15,-3 16 23-15,1-20-35 0,-1 20 21 0,1-22-51 16,-1 22 4-16,3-21-8 0,-3 21-5 0,2-20-3 15,-2 20-4-15,7-18 0 0,-7 18-5 0,9-11-3 16,-9 11-6-16,0 0 8 0,16-10 36 0,-16 10-47 16,0 0 40-16,22 7-45 0,-22-7 39 0,17 11-46 15,-17-11 33-15,17 18-33 0,-7-8 29 0,-2 1 14 16,-1 1-6-16,1 1-7 0,-1-3-3 16,-2 2 1-16,-5-12-7 0,12 20-14 15,-12-20-21-15,6 18 5 0,-6-18-9 0,8 15-17 16,-8-15-22-16,5 11-52 0,-5-11 11 0,0 0-4 15,10 14-12-15,-10-14 4 0,0 0 3 0,0 0-15 16,0 0 10-16,17 0 6 0,-17 0 40 0,12-11 14 16,-12 11 13-16,11-13 11 0,-11 13 10 0,10-16 8 15,-10 16 9-15,8-18 3 0,-8 18 5 0,5-16 14 16,-5 16 15-16,0 0 10 0,1-18 5 16,-1 18 8-16,0 0-11 0,0 0-3 0,-8-13-6 0,8 13-16 15,0 0 4-15,0 0 5 0,-21 6-4 0,21-6 2 16,-14 11-3-16,14-11 0 0,-7 13-3 15,7-13 0-15,0 0-2 0,-4 18-5 16,4-18 0-16,0 0 20 0,9 14 16 0,-9-14 3 16,17 5-1-16,-17-5 29 0,22-1 17 0,-7-4-4 15,2-1 11-15,-2-4-10 0,1 0-7 0,-4-3-17 16,-3-1-6-16,-3-2-7 0,-4 1-11 0,-7-3-5 16,-1-3-6-16,-10-2-17 0,-9-2 12 0,-4 1-7 15,-3 0-6-15,-10 1-4 0,-1 1-11 0,5 6-5 16,2 1-4-16,4 2-8 0,5 1-35 0,3 4-60 15,9-1-122-15,15 9 16 0,-17-11-80 0,17 11-676 16,0 0-696-16</inkml:trace>
  <inkml:trace contextRef="#ctx0" brushRef="#br0" timeOffset="-171563.72">28245 10709 693 0,'0'0'585'0,"-11"17"-88"15,11-17-153-15,-13 17-10 0,13-17-133 0,-10 14-6 16,10-14-87-16,0 0 26 0,-7 17-77 0,7-17 41 16,0 0-70-16,0 0 47 0,9 13-70 15,-9-13 56-15,18 2-64 0,-18-2 53 0,29-4-70 16,-13 1 66-16,5-3-62 0,-2-1 59 16,0 0-56-16,1 0 66 0,-5-2-47 0,-3 1 87 0,1 1-57 15,-13 7 66-15,16-15-48 0,-16 15 52 16,8-15-56-16,-8 15 46 0,0 0-62 0,-4-19 30 15,4 19-44-15,-17-10 8 0,17 10-10 0,-25-6 36 16,25 6-8-16,-32 1-9 0,14 1-8 0,-3 3-5 16,2 3-15-16,-1 0 6 0,3 3-4 0,2 3-1 15,5 2-4-15,0-1 1 0,4 0-3 0,3 0 0 16,3-15-3-16,5 30-2 0,3-14-12 16,6-1 10-16,2-2-3 0,2-1-16 0,5-2-46 15,5 0 19-15,-4-3 8 0,2-2 9 16,-2 0 8-16,0-4-4 0,-6 2 6 0,-1-2 16 15,-17-1 3-15,27 2 3 0,-27-2 18 0,19 2 10 16,-19-2 2-16,0 0-6 0,17 6-5 0,-17-6-18 16,0 0 11-16,0 0-1 0,0 0-3 0,0 0-1 15,2 18-2-15,-2-18-3 0,0 0 0 0,0 0-3 16,-3 14 0-16,3-14-10 0,0 0 12 0,0 0 11 16,0 0 29-16,0 0 66 0,0 0-34 0,0 0 49 15,0 0-46-15,0 0 39 16,0 0-38-16,3-20 29 0,-3 20-32 0,3-23-1 0,0 7-19 15,-1-1-13-15,1-3-8 0,3 1-14 0,2-2 0 16,1 1-11-16,2 1-13 0,4 1-68 16,3-2-74-16,3 3-45 0,1 1-94 0,-3 5-110 15,-2 2-318-15,3 3-319 0,0 0-781 0</inkml:trace>
  <inkml:trace contextRef="#ctx0" brushRef="#br0" timeOffset="-169296.57">28946 10399 320 0,'5'-20'659'0,"1"0"-173"16,-1 2-109-16,2 2-49 0,-3 1-93 0,1 1 30 15,-5 14-96-15,7-22 38 0,-7 22-25 0,6-17-19 16,-6 17-27-16,0 0-25 0,7-17-25 16,-7 17-21-16,0 0-8 0,0 0-8 0,0 0 28 15,0 0 3-15,0 0 20 0,6 22-23 0,-8 2-11 16,-1 5-15-16,-3 7-7 0,2 7-24 0,-2 2-33 15,0 1 42-15,0-3-1 0,-1 5-11 0,2-2-1 16,0 0-3-16,1-2-1 0,0-1-23 0,0-3 22 16,1-1 20-16,2-1-47 0,-1-2-31 15,1-5-67-15,-1-5-69 0,1 0-64 0,1 1-127 16,0-27-652-16,3 30-764 0</inkml:trace>
  <inkml:trace contextRef="#ctx0" brushRef="#br0" timeOffset="-168860.72">29237 10515 844 0,'6'-16'558'0,"-1"1"-81"15,-5 15-140-15,7-22 13 0,-7 22-141 0,5-18 8 16,-5 18-93-16,0 0 26 0,5-15-88 0,-5 15 45 15,0 0-83-15,0 0 56 0,0 0-67 0,0 0 21 16,5 20-17-16,-6-4 50 0,-1 6-80 16,0 3 67-16,-1 1-60 0,0 1 21 0,0 1-23 15,0-2 52-15,0 0-76 0,1-2 76 0,1 0-60 16,-1-6 62-16,1-1-74 0,1-17 64 16,-1 27-71-16,1-27 73 0,-3 19-61 0,3-19 35 15,0 0-9-15,0 0 52 0,0 0-81 0,0 0 74 16,0 0-68-16,0 0 77 0,0 0-62 0,1-27 50 15,1 4-66-15,1-4 72 0,0-6-59 0,4 0 64 16,-3 1-63-16,1 1 47 0,0 6-48 0,0 0 56 16,0 6-13-16,5 0-12 0,-7 4-1 0,-3 15-5 15,9-21-3-15,-9 21-5 0,10-8-54 16,-10 8 64-16,0 0-51 0,20 9 56 0,-8 5-57 16,-1 3 57-16,3 8-55 0,-2 0 57 0,-1 5-56 15,0-1 58-15,-2 0-63 0,-4-5 66 16,1 0-79-16,0-1-6 0,-2-1-102 0,-2-4 15 15,-1 0-71-15,-1-18-142 0,-5 23-579 0,5-23-595 16</inkml:trace>
  <inkml:trace contextRef="#ctx0" brushRef="#br0" timeOffset="-168515.72">29210 10701 747 0,'-13'-13'534'0,"4"1"-80"16,9 12-153-16,-12-17-1 0,12 17-125 0,-5-15 14 15,5 15-92-15,0 0 28 0,12-19-70 16,-1 12 40-16,4 1-65 0,7 0 39 0,2 0-55 15,3 0 49-15,6 1-61 16,1-2 51 0,1 4-60-16,-1-2 51 0,1-3-57 0,-2 0 55 0,-1 0-60 0,-2-2 52 15,-1 1-86-15,-2-3 90 0,-2-1-49 0,-5 1 50 0,-4 0-55 0,0 0 77 16,-4-1-39-16,-3 2 84 0,-1-1 0 0,-8 12-5 16,7-22-11-16,-7 22 12 0,0-19-10 0,0 19-8 15,-4-19 25-15,4 19-40 0,-11-18 11 0,11 18-26 16,-12-15 25-16,12 15-54 0,-12-9 28 0,12 9-42 15,0 0-6-15,-21 2-2 0,21-2 0 0,-14 15 0 16,6-2-11-16,1 5 11 16,3 2-37-16,0 4 44 0,6 1-37 0,-2 1 40 15,2 0-41-15,3 1 44 0,1 4-44 0,2-2 33 16,0-1 10-16,1-6-3 0,1-1-5 0,2-1-30 16,1-3-40-16,1-2-43 0,0-2-98 0,1-4 10 15,-1-2-92-15,-14-7-137 0,22 4-534 0,-22-4-638 16</inkml:trace>
  <inkml:trace contextRef="#ctx0" brushRef="#br0" timeOffset="-167463.66">29894 10604 358 0,'8'-11'488'0,"-8"11"-138"0,0 0-55 0,0 0-68 15,0 0-39-15,14-4-11 0,-14 4-83 16,0 0 55-16,0 0-36 0,23-2 33 0,-23 2-59 15,0 0 36-15,21-6-55 0,-21 6 58 0,17-7-60 16,-17 7 67-16,18-11-56 0,-18 11 59 0,20-14-56 16,-20 14 68-16,12-16-58 0,-12 16 52 0,8-14-55 15,-8 14 24-15,0 0-47 0,1-20 38 16,-1 20-14-16,-7-15-19 0,7 15-12 16,-14-12-10-16,14 12-11 0,-23-8-9 0,23 8-5 0,-26-2-15 15,26 2 9-15,-32 2-8 0,16 3-1 16,2 0 0-16,1 1-1 0,0 1-2 0,13-7 0 15,-17 13 0-15,17-13-4 0,-8 17-10 0,8-17 11 16,-3 17-2-16,3-17-36 0,9 16 44 0,-9-16-40 16,18 14 52-16,-3-9-52 0,0 0 49 0,2-3-42 15,-1 2 42-15,1-2-44 0,-1 0 47 0,-16-2-42 16,25 4 44-16,-25-4-44 0,22 4 44 0,-22-4-34 16,18 7 21-16,-18-7-28 0,16 10 38 15,-16-10-37-15,13 21 40 0,-10-8-41 0,2 3 43 16,-4 3-45-16,0 2 32 0,-2 2-29 0,0 4 33 15,-2-1 8-15,0 0-7 0,1-1 0 16,0-2-6-16,0-1 3 0,0-3 30 0,0-2-42 0,-1 0 36 16,-1-1-53-16,0-1 39 0,-3-2-31 15,7-13 43-15,-10 19-48 0,10-19 29 0,-9 10-47 16,9-10 14-16,0 0-34 0,0 0 13 0,-17-3-23 16,17 3 20-16,-5-16 9 0,5 16 3 0,-1-27 2 15,2 9 8-15,3-3-53 0,1-2 68 0,3-2-53 16,1-5 65-16,2 3-62 15,1 1 69-15,-2 4-55 0,0 3 61 0,1 3-35 16,-1-1 33-16,-2 4-57 0,5 1 59 0,-13 12-56 0,13-14 50 16,-13 14-52-16,0 0 69 0,16-7-61 15,-16 7 43-15,0 0-39 0,13 6 58 0,-13-6-69 0,11 8 71 16,-11-8-61-16,10 11 54 0,-10-11-53 0,9 11 5 16,-9-11 6-16,11 10 2 0,-11-10 57 15,14 8-58-15,-14-8 57 0,0 0-56 0,23 1 28 16,-23-1-20-16,18-7 53 0,-18 7-58 0,17-12 66 15,-17 12-53-15,16-17 50 0,-16 17-58 0,8-22 50 16,-8 22-60-16,0-20 57 0,0 20-60 16,-8-25 55-16,1 12-56 0,0 1 49 0,-2 2-51 15,-1-1 51-15,1 1-53 0,-1 2 51 0,10 8-56 16,-16-14 49-16,16 14-50 0,-10-9 46 0,10 9-48 16,0 0 55-16,0 0-55 0,0 0 57 0,0 0-56 15,0 0 45-15,15-2-43 0,-15 2 56 16,25 7-55-16,-10-1 51 0,0 0-50 0,3 1 5 15,-1 0 53-15,-1 4-54 0,-4-3 3 0,3 2 56 16,-5 0-58-16,0 0 6 0,-2 1 4 0,-8-11 3 16,14 17 51-16,-14-17-54 0,8 16 64 15,-8-16-50-15,0 0 38 0,5 18-20 0,-5-18 20 16,0 0 48-16,0 0-11 0,6 15-10 0,-6-15-20 16,0 0-3-16,0 0-15 0,0 0-11 0,0 0 4 15,0 0-4-15,2-18 11 0,-2 18-1 0,3-22 1 16,-3 22-4-16,5-31-3 0,-1 13-3 0,0 2-1 15,1 0-2-15,1 1-3 0,1 0-11 16,-2 2 5-16,1 1 0 0,-6 12-2 0,12-16-1 16,-12 16-2-16,12-13 0 0,-12 13 1 0,0 0-2 15,16-6-9-15,-16 6 4 0,0 0 6 0,18 7-1 16,-18-7 0-16,11 17-2 0,-11-17 3 0,10 23-3 16,-7-7 1-16,0 0 1 0,-1 1-9 15,0-1 8-15,-1 1-1 0,1 0 0 0,-2-17 0 16,0 29-3-16,0-29-1 0,0 28-1 0,0-28-29 15,0 20-35-15,0-20-43 0,0 0-108 0,1 21-5 16,-1-21-84-16,0 0-69 0,0 0-202 0,0 0-338 16,0 0-566-16</inkml:trace>
  <inkml:trace contextRef="#ctx0" brushRef="#br0" timeOffset="-167287.4">30537 10441 464 0,'-8'-19'608'0,"1"4"-73"16,1 2-148-16,0 1 21 0,6 12-124 0,-9-18-9 15,9 18-53-15,-6-13-44 0,6 13-35 0,0 0-31 16,-4-17 6-16,4 17-3 0,0 0-8 0,11-15-14 16,-11 15-14-16,20-10-13 0,-8 5-13 0,4 1-11 15,-16 4-9-15,28-3-20 0,-28 3 9 0,30-1-1 16,-13 4-12-16,0-1-78 0,-2 1-163 0,0 2-74 16,-15-5-789-16,14 12-844 0</inkml:trace>
  <inkml:trace contextRef="#ctx0" brushRef="#br0" timeOffset="-162623.09">30911 10333 1015 0,'0'0'490'16,"0"0"-198"-16,0 0 11 0,0 0-119 0,-18 5-28 16,18-5-34-16,-7 25-32 0,4-10-20 0,1 3-12 15,0 0-14-15,1 0-66 0,1 1 63 0,2 5-73 16,2-2 70-16,0 0-66 0,1-1 64 0,3 0-62 16,1-2 51-16,-1 0-50 0,2-4 57 0,0 1-77 15,-1-5 86-15,-1-1-80 0,-8-10 26 0,16 14-70 16,-16-14-121-16,0 0-235 0,15 4-161 0,-15-4-135 15</inkml:trace>
  <inkml:trace contextRef="#ctx0" brushRef="#br0" timeOffset="-161760.5">30785 10350 199 0,'0'0'645'15,"3"-22"-174"-15,3 10-152 0,3 0-47 0,6 1-78 16,2-1-41-16,4 1-30 0,6 0-22 0,2 2-17 15,-4 2-26-15,-1 0 11 0,1 1-17 16,-2 2-8-16,-5 3-1 0,0 0-9 0,-18 1-2 16,29 1-5-16,-29-1 3 0,24 6 17 0,-24-6 47 15,17 10-76-15,-17-10 32 0,10 16 8 16,-10-16 3-16,0 21-3 0,-3-6-6 0,-4 4-12 16,-1 1-1-16,-1 2-4 0,-3 5-29 0,1-1 11 0,1-1-17 15,0-1 21-15,2-4-24 0,2 4 19 16,3-3-25-16,0-1 24 0,0-4-19 0,3-16 19 15,-2 29-26-15,2-29 22 0,1 21-23 0,-1-21 24 16,4 18-23-16,-4-18 18 0,6 13-13 0,-6-13 23 16,0 0-21-16,13 8 14 0,-13-8-10 0,0 0 32 15,20-6-12-15,-20 6 15 0,14-12-2 16,-14 12 15-16,16-16-15 0,-16 16 10 0,12-17-2 16,-12 17 8-16,11-13-16 0,-11 13 3 0,9-13-15 15,-9 13-3-15,0 0-9 0,9-10 4 16,-9 10-8-16,0 0 4 0,0 0-6 0,0 0 5 15,20 8-7-15,-20-8 7 0,11 14-6 0,-11-14 4 16,13 18-9-16,-6-9 8 0,-7-9-5 0,13 18 3 16,-13-18-6-16,14 15 5 0,-14-15-11 0,12 12 7 15,-12-12-1-15,11 9 6 0,-11-9-4 0,0 0 6 16,14 4-5-16,-14-4 6 0,0 0-5 16,12-6 5-16,-12 6-8 0,0 0 9 0,10-14-8 15,-10 14 7-15,5-14-6 0,-5 14 7 0,0 0-9 16,6-14 6-16,-6 14-7 0,0 0-1 0,0 0-7 15,6-15 10-15,-6 15-5 0,0 0 7 0,0 0-6 16,0 0 8-16,0 0-6 0,17 4 6 16,-17-4-3-16,0 0 3 0,13 12-13 0,-13-12 14 15,10 9-4-15,-10-9 3 0,0 0-7 0,11 11 7 16,-11-11-7-16,0 0 3 0,10 8 0 0,-10-8 9 16,0 0-6-16,0 0 7 0,0 0-6 0,0 0 26 15,0 0 17-15,16-6-2 0,-16 6 8 16,0 0-18-16,5-17-6 0,-5 17-9 0,4-15-2 15,-4 15-7-15,6-15-3 0,-6 15-2 0,9-12 0 16,-9 12-4-16,11-10 1 0,-11 10-3 0,14-5 0 16,-14 5 1-16,0 0 4 0,26-1-6 0,-26 1 7 15,18 5-8-15,-18-5 7 0,20 7-5 16,-20-7 3-16,19 7-4 0,-19-7 4 0,17 6-5 16,-17-6 6-16,0 0-5 0,18 6 9 0,-18-6-4 15,0 0 6-15,0 0-8 0,0 0 6 0,20-5-12 16,-20 5 67-16,8-11-15 0,-8 11 30 0,8-16-40 15,-8 16 8-15,8-18 3 0,-8 18-10 0,9-19-7 16,-9 19-6-16,12-18-6 0,-12 18-3 0,16-14-5 16,-16 14-2-16,22-11-2 0,-22 11 48 0,25-3-63 15,-25 3 2-15,29 3 31 0,-13 2-39 0,1 4 35 16,-2-2-38-16,1 5 37 0,-1 4-37 16,-2 0 30-16,0 2-110 0,-3 1-36 0,-2 0-60 0,-1 0-94 15,-4-3-6-15,-3-16-166 0,-2 33-555 0,-1-18-747 16</inkml:trace>
  <inkml:trace contextRef="#ctx0" brushRef="#br0" timeOffset="-160787.5">31990 10036 592 0,'5'-24'480'0,"-5"24"-37"0,4-17-157 0,-4 17-3 16,0 0-110-16,4-16-38 0,-4 16-27 0,0 0-18 15,0 0-28-15,4-14-18 0,-4 14 63 0,0 0-20 16,0 0-10-16,0 0 48 0,0 0-20 16,16 9-20-16,-16-9 44 0,11 12-19 0,-3-2-17 15,1 1 21-15,1 3-12 0,2 2-22 0,1 1 7 16,-1 3-9-16,4 3-15 0,0 4-18 0,2 2-3 15,0 1-4-15,-2 3-8 0,0 2-2 0,1 1-12 16,0 1 2-16,-4 1-11 0,-2 1 13 16,-2 1-11-16,-4 1-9 0,-5 1 5 0,-2-2 40 15,-5 0-72-15,-5-1-44 0,-5 8-60 16,-5-4-32-16,-4 0-106 0,-4-4 11 0,-10-5-241 16,3 4-387-16,-4-7-505 0</inkml:trace>
  <inkml:trace contextRef="#ctx0" brushRef="#br0" timeOffset="-159432.72">27236 9906 803 0,'0'0'442'0,"7"-13"-120"0,-7 13-40 0,0 0-84 16,2-17-37-16,-2 17-33 0,0 0-18 15,-7-10 24-15,7 10-58 0,0 0 35 0,-18-7-59 16,18 7 46-16,-20-2-56 0,20 2 49 0,-20 3-57 16,20-3 1-16,-27 8-3 0,9 0-3 0,1 2-12 15,-2 3 3-15,-1 3-3 0,-2 3 65 0,-1 4-58 16,-2 4 58-16,0 4-65 0,-4 8 48 0,0 3-61 16,0 2 51-16,1 4-59 15,2 3 47-15,-1 3-56 0,0 0 48 0,4 2-54 16,1 0 55-16,4 2-52 0,0-1 47 0,5-1-71 0,-1 0 71 15,5 1-55-15,-2 0 54 0,4 1-7 16,0 1-1-16,3-10-55 0,2 11 56 0,4-10-55 0,0-1 56 16,10 6-61-16,-1-3 60 0,4-4-52 15,5-4 55-15,3-2-62 0,4-4 66 0,-3-9-74 16,3-1 78-16,3-2-59 0,1-4 3 0,1 0 10 16,1-4 47-16,2-2-1 0,-4-1-65 0,3-2 66 15,-3-3-58-15,-2 1 57 0,-5-6-56 16,1 2 42-16,-4 0-48 0,1-1 60 0,-7-2-4 15,-15-4-7-15,25 7-33 0,-25-7-67 0,19 6 50 16,-19-6-58-16,0 0 32 0,13 4-39 0,-13-4 17 16,0 0-44-16,0 0 21 0,0 0-11 0,0 0-18 15,0 0-27-15,0 0-112 0,-11-9-67 16,11 9-262-16,-12-11-130 0</inkml:trace>
  <inkml:trace contextRef="#ctx0" brushRef="#br0" timeOffset="-159107.75">27141 11578 345 0,'0'0'557'0,"-13"-10"-159"0,13 10-66 15,0 0-88-15,0 0 3 0,-10-10-107 0,10 10 48 16,0 0-67-16,0 0 28 0,-10-11-59 0,10 11 46 16,0 0-58-16,0 0 63 0,0 0-70 0,-7-13 65 15,7 13-58-15,0 0 47 0,0 0-70 0,0 0 43 16,0 0-70-16,0 0 45 0,0 0-65 0,-4-13 41 16,4 13-63-16,0 0 61 0,0 0-62 0,0 0 48 15,0 0-49-15,0 0 52 0,0 0-58 0,15 4 54 16,-15-4-56-16,18 9 49 0,-5-1-48 15,4 0 55-15,0 6-57 0,3-4 50 0,5 3-50 16,0 1 57-16,1 0-59 0,-1 0 57 16,1 0-65-16,-2 1 65 0,-3-4-5 0,-4 3-6 15,2-3-9-15,-4 3 4 0,1-1-2 0,-5 0 0 16,-1 2-3-16,-4 0 1 0,-2-1-7 0,-4-14 11 16,-4 30-6-16,-2-12-2 0,-6 2-7 0,1-1 5 15,-6 3-51-15,-2-1 61 0,-2 2-54 0,-1-3 51 16,-1 1-45-16,3-3 58 0,2-4-67 0,5-2-136 15,1-3-10-15,12-9-91 0,-13 10-695 0,13-10-669 16</inkml:trace>
  <inkml:trace contextRef="#ctx0" brushRef="#br0" timeOffset="-158548.02">27786 11712 1520 0,'0'0'607'0,"-19"-4"-112"0,19 4-138 0,0 0-76 16,-21 2-54-16,21-2-45 0,-11 11-38 0,11-11-30 16,-12 13-19-16,12-13-33 0,-10 20-2 0,5-6 16 15,3 4-35-15,0 1-19 0,2 1 0 16,2 3-4-16,0 1-4 0,4-2-51 16,-1 2 61-16,1-1-62 0,-1-2 60 0,4 0-54 15,-2-3 53-15,-2-3-50 0,1-3 54 0,-6-12-51 16,8 19 53-16,-8-19-49 0,0 0 39 0,6 15-41 15,-6-15 53-15,0 0-54 0,0 0 49 0,0 0-1 16,0 0-5-16,0-28-4 0,0 28-2 0,-6-34-15 16,0 12 0-16,4-3 45 0,0 0-38 0,2-3-5 15,2-1 3-15,2-3-1 0,3-2-1 0,2 1 0 16,0 4-47-16,3 1 45 0,-1 2-38 0,4 2 55 16,-3 5-50-16,1 4 50 0,1 0-48 15,-1 4 31-15,-1 3-25 0,-12 8 53 16,17-7-16-16,-17 7-1 0,0 0 10 0,18 4-4 15,-18-4-6-15,5 15 3 0,-5-15 1 0,-2 22-6 16,2-22-2-16,-7 28-1 0,-1-11-11 0,0 0 12 16,1-3-1-16,-1-2-2 0,8-12 18 0,-8 21-24 15,8-21 21-15,-4 15-24 0,4-15 23 0,0 0-25 16,8 16 20-16,-8-16-20 0,19 10 28 0,-6-7-29 16,5 2 19-16,3 2-20 0,-1-2 24 0,2 2-25 15,-1 0 26-15,-1 2-24 0,0 0-11 0,-4-1 17 16,-1 2-1-16,-4 0 3 0,-1 0-4 0,-10-10 5 15,11 19 0-15,-11-19 0 0,2 20 1 16,-2-20-12-16,-6 24 14 0,-4-9 4 16,-3 0-6-16,0-3-2 0,-3 2-9 0,-2-3-24 15,0 2-96-15,-3-5 17 0,2 2-99 0,0-3 18 16,4-5-70-16,15-2-219 0,-22 2-377 0,22-2-463 16</inkml:trace>
  <inkml:trace contextRef="#ctx0" brushRef="#br0" timeOffset="-158314.75">28272 11590 1260 0,'4'-15'579'0,"-4"15"-152"15,4-25-8-15,-4 25-160 0,-2-20 16 0,2 20-77 16,-3-18 30-16,3 18-80 0,-6-14 28 0,6 14-80 16,0 0 20-16,-11-8-57 0,11 8 23 15,0 0-52-15,-16 13 13 0,16-13-29 0,-9 23 24 16,5-5 3-16,-1 3-11 0,5 3-4 0,0-1-5 15,3 0-6-15,1 1-2 0,1 0 32 0,1 0-43 16,1-2 32-16,3-1-76 0,-4-2-41 16,5-1-55-16,-1-4-53 0,0-3-77 0,1-2-25 0,-11-9-164 15,21 9-475-15,-21-9-592 0</inkml:trace>
  <inkml:trace contextRef="#ctx0" brushRef="#br0" timeOffset="-158003.72">28516 11705 573 0,'0'0'599'15,"4"-18"-100"-15,-4 18-126 0,0 0 31 0,-3-23-123 0,3 23 4 16,-7-14-76-16,7 14 31 0,-12-11-74 16,12 11 13-16,-14-8-61 0,14 8 14 0,-19-5-64 15,19 5 24-15,-20 2-57 0,20-2 33 0,-23 7-53 16,23-7 37-16,-20 12-22 0,20-12 5 16,-14 15-14-16,14-15 2 0,-9 14-6 0,9-14-11 15,0 0 7-15,5 21-2 0,-5-21 2 0,15 12-7 16,-15-12-13-16,19 9 14 0,-19-9-5 0,22 6 2 15,-22-6-2-15,20 2 1 0,-20-2 0 0,20 3-1 16,-20-3-1-16,0 0-25 0,18 2 19 16,-18-2 10-16,0 0-2 0,0 0 1 15,18 8 1-15,-18-8-2 0,0 0 0 0,7 11 0 0,-7-11 0 16,0 0-14-16,4 17 15 0,-4-17 34 0,5 15-45 16,-5-15 5-16,9 12-62 0,-9-12-33 0,11 12-43 15,-11-12-50-15,16 2-85 0,-16-2-40 16,20-4-170-16,-6-2-404 0,-1 0-512 0</inkml:trace>
  <inkml:trace contextRef="#ctx0" brushRef="#br0" timeOffset="-157626.78">28759 11651 871 0,'8'-20'508'15,"-8"20"-61"-15,0 0-118 0,-1-22 21 0,1 22-120 16,0 0 10-16,-10-12-94 0,10 12 38 0,0 0-91 16,-19-3 41-16,19 3-76 0,-15 6 38 15,15-6-73-15,-17 14 50 0,17-14-66 0,-13 21 49 16,13-21-62-16,-6 24 53 0,6-24-68 15,-2 25 63-15,2-25-7 0,7 24-8 0,-2-11-9 16,3-1 0-16,0-2-3 0,-8-10-2 0,20 12-1 16,-20-12-8-16,23 3 6 0,-23-3 1 0,28-5-2 15,-28 5-5-15,27-14 9 0,-10 3 15 0,-1-2 4 16,-3-2 6-16,-2-2 2 0,1-2-16 0,-5-1 9 16,0-2 4-16,-2 1 8 0,-3-1 5 0,0 2 6 15,0 2 0-15,-4-1-4 0,0 2 3 16,0 1-5-16,2 16-13 0,-6-25-1 0,6 25-13 15,-5-18 1-15,5 18-5 0,-5-13-4 0,5 13-1 16,0 0-4-16,0 0-4 0,0 0-3 16,0 0-3-16,-6 21-12 0,6-21 11 0,1 35 8 15,2-10-3-15,-1 0-4 0,0 0 44 0,1 1-53 16,1 0 46-16,2 1-57 0,-1-2 51 0,2 0-12 16,0-3-60-16,6 3-67 0,-4-7 14 0,-1-5-51 15,1-2-54-15,-9-11-52 0,17 11-55 0,-17-11-127 16,0 0-551-16,22-4-688 0</inkml:trace>
  <inkml:trace contextRef="#ctx0" brushRef="#br0" timeOffset="-157362.78">29073 11648 1137 0,'7'-20'420'0,"-1"1"-49"0,0 4-95 0,-2 2 22 15,-4 13-109-15,8-22 29 0,-8 22-77 16,4-15 39-16,-4 15-87 0,0 0 41 0,5-13-81 16,-5 13 42-16,0 0-68 0,0 0 44 0,0 0-72 15,0 0 61-15,-9 22-63 0,3-10 50 0,0 1-63 16,-4 3 59-16,1 0-59 0,-1 0 26 0,0-1 9 15,2-3 48-15,0 0 30 0,0-1 2 0,8-11 15 16,-14 17 2-16,14-17 48 0,-11 13-52 0,11-13 33 16,0 0-41-16,-11 12 27 0,11-12-20 0,0 0 9 15,0 0-22-15,-9 10-11 0,9-10-28 16,0 0-10-16,0 0-13 0,0 0-2 0,0 0-14 16,0 0-5-16,19-4-3 0,-19 4-8 15,21 2-2-15,-21-2-2 0,29 8 2 0,-9 1-20 16,1-2-62-16,-1 2-83 0,2 3-71 0,-1-2-108 15,5 2-142-15,-2 3-795 0,2 3-1019 0</inkml:trace>
  <inkml:trace contextRef="#ctx0" brushRef="#br0" timeOffset="-157073.86">29842 11797 1276 0,'1'-22'596'16,"-1"22"-157"-16,-5-17-23 0,5 17-145 0,-4-15 6 16,4 15-50-16,-11-10-47 0,11 10-32 0,0 0-41 15,-17-5-20-15,17 5-8 0,-16 8-10 0,8 3-18 16,0 0-6-16,2 2-10 0,0 0 19 0,4 3-36 15,2-16-5-15,1 32-15 0,2-17 9 16,5 3-23-16,2-3-59 0,-1-5-135 16,3-1 1-16,1-2-95 0,-13-7-292 0,22 2-280 15,-22-2-485-15</inkml:trace>
  <inkml:trace contextRef="#ctx0" brushRef="#br0" timeOffset="-156739.89">29811 11610 713 0,'-7'-13'610'0,"7"13"-102"15,-10-18-173-15,10 18-13 0,0 0-134 0,-5-14 5 16,5 14-88-16,0 0 31 0,0 0-77 16,17 7 35-16,-7 2-56 0,3 0 37 0,0 4-64 15,2 0 44-15,0 2-55 0,-1-2 51 0,4 2-66 16,-6-2 60-16,1-1-60 0,-3-2 59 16,-10-10-73-16,16 15 78 0,-16-15 13 0,12 12 114 15,-12-12 2-15,0 0-30 0,0 0-22 0,0 0 0 16,0 0-18-16,0 0 16 0,0 0-12 0,-11-7 15 15,11 7 9-15,-11-17-16 0,11 17-16 0,-10-19-18 16,10 19-19-16,-3-20 18 0,3 20-40 0,3-19 12 16,-3 19-40-16,16-21 24 0,-5 11-38 0,4 3 27 15,4 0-33-15,-1 3 27 0,1 3-35 16,2 2 31-16,2 2-25 0,-1 4 25 0,-1 2-38 16,-1 3 38-16,-3 1-38 0,-2 3 1 0,-3 2 3 15,-2 1-2-15,-3 2-1 0,-3-3 3 16,-1 2-101-16,-3-2-56 15,-2-1-74-15,2-17-154 0,-5 25-206 0,0-10-587 0,5-15-936 0</inkml:trace>
  <inkml:trace contextRef="#ctx0" brushRef="#br0" timeOffset="-155842.25">29330 11584 688 0,'0'0'565'0,"2"-20"-134"16,-2 20-92-16,0 0-42 0,-3-14-57 0,3 14-65 15,0 0-37-15,-11-7-41 0,11 7-11 0,0 0-11 16,-23 1-14-16,23-1-21 0,-17 7 1 0,17-7-9 16,-19 13 45-16,19-13-68 0,-14 17 49 0,14-17-67 15,-9 19 46-15,9-19-48 0,1 21 49 16,-1-21-54-16,11 25 54 0,-1-12-59 0,1 1 56 16,1-1-57-16,-2-2 56 0,1 0-59 15,-1-2 53-15,-10-9-53 0,13 15 56 0,-13-15-52 16,8 15 31-16,-8-15-26 0,0 0 54 0,-5 25-67 15,-3-13 69-15,-2-2-80 0,-3 2-24 0,0-3-11 16,1-1-88-16,0-1-189 0,12-7-499 0,-14 9-441 16</inkml:trace>
  <inkml:trace contextRef="#ctx0" brushRef="#br0" timeOffset="-155261.75">30696 11412 892 0,'0'0'611'0,"6"-19"-166"0,-6 19-88 0,0 0-79 15,2-17-73-15,-2 17-34 0,0 0-46 0,0 0 8 16,0 0-23-16,-14 6-16 0,14-6-19 0,-14 19-13 15,4-2-19-15,1-1 0 0,0 3-9 0,1 0-5 16,0 2-11-16,0-3 0 0,2 1-5 0,1-3-1 16,1-1 50-16,4-15-73 0,-6 24 63 15,6-24-62-15,-4 19 54 0,4-19-65 16,0 0 61-16,-5 18-45 0,5-18 85 0,0 0-62 16,0 0 18-16,0 0-30 0,0 0 6 0,0 0 8 15,12-17 12-15,-6 2 0 0,0-3 3 0,1-3-7 16,2 0-3-16,1-6-4 0,2 0-3 0,-2 6 2 15,1-3-5-15,2 4 6 0,-2 2-7 0,1 1-4 16,0 5-1-16,-1-2-2 0,-1 7-1 0,-10 7-2 16,20-8 2-16,-20 8-7 0,19 5 3 0,-6 2 1 15,-1 7 36-15,1 1-43 0,-1 4-4 16,-2 2 2-16,-1 2 1 0,-2 0 3 16,-1-1-6-16,-1 2 1 0,1-1-51 0,-4-6-48 0,-1 1-69 15,-1-18-62-15,-2 26-126 0,2-26-635 16,-9 22-716-16</inkml:trace>
  <inkml:trace contextRef="#ctx0" brushRef="#br0" timeOffset="-154919.75">30560 11507 769 0,'0'0'516'16,"0"0"-131"-16,14-14-99 0,-14 14-46 0,26-8-58 15,-8 6-25-15,5-1-40 0,3-1-16 0,1 3-18 16,2-2-62-16,6 0 40 0,1-1-40 0,1 1 20 15,-1-2-58-15,-1-1 60 0,3 1-55 16,-4-2 53-16,0 0-51 0,-2-3 44 0,-4 2-50 16,-5 0 42-16,-4-1 7 0,-1 1 55 0,-3-3 14 15,2 2 41-15,-8 0 9 0,-9 9 3 0,14-16-1 16,-14 16 7-16,7-13-11 0,-7 13 13 0,0 0 7 16,5-19-30-16,-5 19 25 0,0 0-11 0,0 0-18 15,1-19-23-15,-1 19-22 0,0 0-20 16,0 0-13-16,0 0-10 0,0 0-7 0,0 0-6 15,0 0-13-15,2 17-4 0,-2-17-3 0,3 33-2 16,-1-12 2-16,0 2-7 0,1 2 1 0,-1-2-3 16,3 2-7-16,-2-2 3 0,1 1-17 0,0-2-27 15,0-1-69-15,-1-4-46 0,0-2-122 16,-3-15-69-16,4 22-69 0,-4-22-268 0,0 0-364 16,0 0-801-16</inkml:trace>
  <inkml:trace contextRef="#ctx0" brushRef="#br0" timeOffset="-154736.78">30969 11303 1093 0,'-8'-13'667'0,"8"13"-157"0,-6-21-113 15,6 21-101-15,1-16-35 0,-1 16-23 0,15-20-22 16,-4 12 5-16,5-2-52 0,3 2-38 0,3 2-22 16,3 2-21-16,2 1-19 0,0 3-15 0,2 2-17 15,7 2-13-15,-12 3-41 0,6 5-88 16,-2 2-75-16,-6 4-101 0,-6 3-80 0,-5 6-685 0,-8 0-798 15</inkml:trace>
  <inkml:trace contextRef="#ctx0" brushRef="#br0" timeOffset="-154587.72">30837 11909 1516 0,'0'0'652'0,"0"0"-102"0,10-12-173 0,-10 12-37 16,20-14-54-16,-7 5-22 0,2 0-33 0,3 2 13 15,3-4-14-15,5-3-1 0,2 0-69 0,1 2-1 16,1-1-32-16,0 3-36 0,-1 2-44 0,-5 1 11 15,0 2-35-15,-1 0-131 0,-4 4-111 0,-1-1-111 16,-3-3-78-16,-15 5-314 16,22 0-378-16,-22 0-851 0</inkml:trace>
  <inkml:trace contextRef="#ctx0" brushRef="#br0" timeOffset="-154212">31660 10915 923 0,'-5'-15'506'0,"1"1"-172"16,4 14-20-16,-6-19-100 0,6 19-5 0,0 0-101 15,-5-17 19-15,5 17-43 0,0 0 63 0,0 0 8 16,24 11 18-16,-8 4-1 0,3 10-22 0,0 6-7 16,6 11-15-16,-5 3-22 0,0 8-16 0,-4 3-24 15,-4 8 40-15,-6 3 35 0,-7 5 17 16,-6-2-76-16,-6 4-21 0,-4-2-14 0,-5-3-4 15,-4-1-18-15,-3-2-58 0,-4-2-73 0,-2-6-94 16,-3-1-101-16,-2-10-113 0,-2 2-673 16,1-8-838-16</inkml:trace>
  <inkml:trace contextRef="#ctx0" brushRef="#br0" timeOffset="-139942.78">17441 16520 972 0,'-18'-14'555'0,"-1"4"-148"0,-1 0-43 0,1 3-73 15,0 1-47-15,3 2-39 0,16 4-40 0,-28 1-12 16,12 3-18-16,0 6-12 0,1 4-10 0,-1 6-9 15,1 4 28-15,4 3-63 0,2 2-13 0,2 2-10 16,3-6-8-16,3 1-9 0,2 0-5 0,3 2-8 16,1-3-4-16,4 3-4 0,0-6 0 0,1-1-3 15,2-3-2-15,1-2 37 0,0-1-48 16,-1-7-5-16,-1-1 3 0,-11-7-3 0,22 4 2 16,-22-4 5-16,25-11-1 0,-11 0-1 0,0-4 3 15,-2-4-2-15,3-5 5 0,-5-4 0 16,-1-3 51-16,-1-2-57 0,-5-2 4 0,-1-1 1 15,-2 0 0-15,-2 1 1 0,-2 5 1 0,-2 5 0 16,-2 1 1-16,-1 5 1 0,-4 4 0 0,-1 2 0 16,-3 3-3-16,-1 3 3 0,-1 4-1 0,0 4 0 15,-4 3-4-15,0 2 3 0,3 4-1 0,1 2 4 16,0-2-4-16,4 4-1 0,3-1-2 0,5 0 1 16,7-13 38-16,-3 19-68 0,3-19 24 0,13 18-85 15,2-11 14-15,1-4-68 0,6-2-18 16,8-2 4-16,5-2 12 0,-1-4 31 15,2 0 15-15,-2 2 10 0,-7-1 29 0,-2 2 10 16,-5 2 13-16,-2 1 24 0,-18 1 41 0,27 3 24 16,-27-3 14-16,19 12 17 0,-19-12 4 0,14 17 48 15,-9-3-54-15,-5-14 47 0,6 27-55 0,-6-27-5 16,4 27-9-16,-4-27-9 0,2 29-7 0,-2-29-9 16,4 27-5-16,-4-27-5 0,7 23-1 0,-7-23-3 15,10 18 3-15,-10-18 9 0,9 13 3 0,-9-13 8 16,0 0 13-16,0 0 18 0,18 3 26 0,-18-3 25 15,0 0 23-15,10-13 6 0,-10 13-5 0,3-15 18 16,-3 15 9-16,1-19-3 0,-1 19-17 16,-1-23 20-16,1 23-55 0,-1-25 6 0,1 25-46 15,0-22 13-15,0 22-48 0,2-24 16 0,-2 24-38 16,8-22 35-16,1 11-51 0,2 0 30 0,-1 2-39 16,4 2 25-16,1 1-32 0,1 2 27 0,-16 4-36 15,29-1 29-15,-12 4-29 0,0 2 26 16,-1 2-27-16,1 4 33 0,-4 2-35 0,0 1 3 15,-3 4 0-15,-3 0 23 0,-2 3-47 0,-2 2-5 16,-2-3-75-16,-3 5-42 0,-1-1-43 0,-4-2-97 16,3 0-74-16,2-4-81 0,-3-4-270 0,5-14-294 15,-2 21-768-15</inkml:trace>
  <inkml:trace contextRef="#ctx0" brushRef="#br0" timeOffset="-139578.72">18710 16336 776 0,'0'0'619'15,"-17"-13"-138"-15,17 13-69 0,-18-10-54 0,18 10-88 16,-15-5-56-16,15 5-41 0,0 0-34 0,-20 6-16 16,20-6 6-16,-11 23-19 0,7-6-13 0,1 4-22 15,1 4-12-15,2 2 25 0,3 2-56 0,3 5 36 16,1 0-56-16,1-2 38 0,3 0-51 0,0 0-5 15,1-4-1-15,1-3-13 0,-2-5-62 0,0-2-56 16,-1-3-44-16,-3-4-21 0,-7-11-45 16,15 12-28-16,-15-12-121 0,0 0-411 0,0 0-367 15</inkml:trace>
  <inkml:trace contextRef="#ctx0" brushRef="#br0" timeOffset="-138893.95">18610 16373 507 0,'-8'-15'580'0,"3"3"-138"0,-2-1-108 15,7 13-59-15,-9-20-53 0,9 20-41 0,-5-15-56 16,5 15-14-16,0 0-26 0,2-21-13 0,-2 21-13 16,12-16-12-16,-2 7-7 0,2 0-11 15,5 0-2-15,1 0-45 0,3 2 43 0,0 2-40 0,-3 3 38 16,1 0-42-16,-1 5 40 16,-2 1-34-16,1 4 36 0,-2 5-49 0,-2 4 79 15,-4 1-28-15,-3 3 23 0,-2 4-19 0,-2 2 12 16,-1 1-1-16,-2 0 11 0,-1 0-3 0,-1-1-12 15,0 1 43-15,0-2-65 0,1-1-1 0,0-2-4 16,0-5 4-16,1-1-4 0,1-17-2 0,0 28-2 16,0-28 1-16,0 19 1 0,0-19 8 0,0 0 24 15,3 19 17-15,-3-19 5 0,0 0 1 0,0 0 3 16,0 0 42-16,0 0-46 0,19-8 41 0,-19 8-37 16,11-16 7-16,-11 16-6 0,11-18 3 0,-11 18-5 15,10-19-10-15,-10 19-11 0,9-15-9 0,-9 15-7 16,8-11 0-16,-8 11-11 0,0 0 1 15,14-10-3-15,-14 10-1 0,0 0-1 0,23 3 7 16,-23-3-14-16,23 8 11 16,-11-1-17-16,5 3 5 0,-2-1-15 15,0 0 14-15,-2 0-24 0,1-2 8 0,-1 0-39 0,1 2 4 0,-3-2-35 16,-11-7-5-16,21 9-5 0,-21-9 8 0,16 6 8 16,-16-6 11-16,0 0 15 0,20 4 5 0,-20-4 9 15,0 0 58-15,16-4-55 0,-16 4 51 0,0 0-47 16,15-11 54-16,-15 11-51 0,0 0 7 0,9-14-5 15,-9 14 17-15,0 0 5 16,9-15 2-16,-9 15-1 16,7-13 3-16,-7 13-1 15,6-15 0-15,-6 15 0 0,8-19-5 0,-8 19 7 0,7-20-1 0,-7 20 4 0,9-19 6 0,-9 19 15 0,5-18 13 16,-5 18 4-16,0 0 8 0,1-22-1 0,-1 22-1 16,0 0-4-16,-8-17 4 0,8 17-2 0,-12-9-1 15,12 9-3-15,-16-2 3 0,16 2 19 16,-21 6-22-16,10 1-4 0,-3 2-1 0,2 2 3 15,-1 3-15 1,3 2 2 0,2 1-13-16,2 1 6 15,2-3-11-15,4 3 3 0,1 0-9 0,5 2-2 0,0-1-2 0,3-1 0 0,1-1 0 16,5-2-4-16,-1 2-3 0,4-3-1 0,2-2 3 0,0-2 5 0,2-3-2 0,3-2-13 0,1-4-2 16,-2-3-68-16,3-4-17 0,-3-2-142 0,4-3-46 15,-1-4-159-15,-2-1-613 0,-2 0-814 0</inkml:trace>
  <inkml:trace contextRef="#ctx0" brushRef="#br0" timeOffset="-137815.39">20030 16609 1265 0,'-4'-13'554'0,"4"13"-113"16,-8-20-88-16,8 20-106 0,0 0-52 16,-8-12-32-16,8 12-33 0,0 0-27 0,0 0-1 15,-4 24-5-15,3-6-17 0,4 7-17 0,-1 3-12 16,1 8-21-16,-1 0 3 0,2 1-16 0,1 1 3 15,-1 0-13-15,0-1 7 0,2-2-12 0,-2-2 7 16,0-6-12-16,0-2 9 0,0-3-11 0,-2-4 12 16,1-3-12-16,-3-15 12 0,3 20-13 0,-3-20 3 15,0 0-13-15,0 0 13 0,0 0-10 16,0 0 15-16,0 0-8 0,-8-22 15 0,3-1-3 0,0-3 13 16,-1-6-8-16,-1-4 8 0,2-4-4 15,1-2-1-15,2-1 47 0,2-1-63 0,2 1 6 16,0 2-2-16,3 3 0 0,2 2-1 0,1 5-3 15,0 0 4-15,1 8-9 0,2 3 8 0,-1 3-8 16,2 3 2-16,-1 5 6 0,-11 9-2 0,20-9 0 16,-20 9 0-16,17 2 0 0,-17-2 2 0,16 15-2 15,-11-3 0-15,-2 4 3 0,-2 1 43 0,-3 6-50 16,-3 0 43-16,-3 1-55 0,-2 3 2 0,-2-1-6 16,2-6-15-16,1-2-24 0,-2-4-2 0,11-14-34 15,-10 19-9-15,10-19 15 0,0 0 19 0,0 0 9 16,0 0 12-16,0 0 12 0,19-13 57 15,-7 1-55-15,2-2 57 0,-1 1-63 0,1 1 12 16,-2 1 12-16,0 3 5 0,0 0 2 0,-12 8 6 16,19-12 2-16,-19 12-3 0,17-5 8 15,-17 5 40-15,18-3-47 0,-18 3 49 0,16 3-61 16,-16-3 57-16,16 8-55 0,-16-8 54 0,12 9-35 16,-12-9 61-16,11 10-40 0,-11-10 66 15,0 0-44-15,10 12 58 0,-10-12-50 0,0 0 46 0,0 0-44 16,0 0 43-16,0 0-56 0,0 0 38 0,0 0-57 15,0 0 36-15,0 0-45 0,0 0 42 0,-10-14-45 16,10 14 46-16,-5-20-49 0,5 20-3 16,-4-25 0-16,4 25-1 0,0-26-2 0,0 26-1 15,6-28 1-15,-1 14-2 0,2 2-1 0,2-2-4 16,0 3 3-16,3 1 2 0,-1 1-4 0,1 3-1 16,2-1 1-16,-14 7-2 0,25-7 2 0,-25 7-2 15,23 0 2-15,-23 0-1 0,25 8-3 0,-13 0 3 16,-2 1 3-16,-2 3 1 0,-1 1-1 15,0 1-1-15,-2 0 36 0,-2 2-38 0,0-1 34 0,-3-15-42 16,5 25 35-16,-5-25-39 0,5 24 4 0,-5-24 1 16,9 21 3-16,-9-21 1 0,11 15 4 0,-11-15 1 15,15 6 0-15,-15-6 36 0,22-6-39 16,-5-1 23-16,1-3-30 0,-1-3 3 16,-2-1 8-16,-1-3-2 0,-1-1-1 0,-3 0 1 15,-3-2 2-15,-3-1 1 0,-2 2-2 0,-3 1 2 16,-2 1-5-16,-3-2 0 0,-5 2 9 0,0 2-6 15,-4 3-2-15,0 0-2 0,-1 7 1 0,-2-2-2 16,1 3-2-16,17 4-8 0,-27-2-30 0,27 2-34 16,-20 2-45-16,20-2-46 0,0 0-53 0,0 0-50 15,0 0-83-15,0 0-571 0,0 0-583 0</inkml:trace>
  <inkml:trace contextRef="#ctx0" brushRef="#br0" timeOffset="-137423.28">20858 16144 673 0,'16'-13'580'16,"-6"5"-109"-16,-10 8-49 0,11-15-36 0,-11 15-57 15,0 0-37-15,0 0-38 0,2-17 14 0,-2 17-1 16,0 0-23-16,0 0-42 0,-15-4 18 0,15 4-47 16,-11 7-21-16,11-7-25 0,-13 20-22 0,7-5-19 15,0 5-18-15,3 3-12 0,1 2-11 0,2 1-11 16,2 3-7-16,5 5-7 0,-2-1-1 0,1 0-12 16,1-1-41-16,0-1 32 0,-1-6-31 0,-1-1-1 15,0-1-11-15,2-4-3 0,-3-1 7 0,0-3 7 16,-4-15 8-16,6 22 10 0,-6-22 4 0,4 15 6 15,-4-15 3-15,0 0 5 0,0 0 2 16,0 0 8-16,0 0 8 0,0 0 31 0,0 0-13 0,9-9 20 16,-9 9 2-16,7-21-6 0,-3 6-15 15,1 1-9-15,3-3-5 0,2 1-5 0,0 1-4 16,1 1-5-16,3 1-2 0,-1 2-2 16,0 3-5-16,0 2-1 0,-13 6-5 0,23-5 3 15,-23 5-8-15,20 0-24 0,-20 0 28 0,18 8-26 16,-18-8 32-16,13 14-24 0,-13-14 28 0,9 21-28 15,-9-21 31-15,-4 28-19 0,-3-10-4 0,-2 1-2 16,-3-1 6-16,-6 3 2 0,-1-1-7 0,-3-1 4 16,0-2-77-16,-3-1-61 0,0-4-76 0,3-4-99 15,0-1-67-15,22-7-215 0,-30 1-446 0,30-1-805 16</inkml:trace>
  <inkml:trace contextRef="#ctx0" brushRef="#br0" timeOffset="-136223.83">21474 16188 707 0,'-13'-17'447'0,"-1"0"-14"0,2 2-102 0,-2 1-51 0,0 3-47 16,4 2-23-16,10 9-41 0,-19-15-22 16,19 15 4-16,-14-10-29 0,14 10-32 0,0 0-13 0,0 0-13 15,-20 8-12-15,17 8 9 0,-2 5-2 16,2 6-16-16,2 9 19 0,2 3-16 0,1 5-2 16,3-3-7-16,2 2-8 0,1 0-4 0,4-3-5 15,1-1-3-15,1-2-6 0,2-2-4 0,1-3-1 16,1-4-1-16,3-2-15 0,0-5 9 0,-2-4-48 15,0-6-10-15,-3-3-17 0,1-4-17 0,-17-4-5 16,30-3 6-16,-16-3 12 0,3-2-4 16,0-4 70-16,-4-1-48 0,-1-4 23 0,-1 2-1 15,-4 1 17-15,-1 0 6 0,-1 1-35 16,-5 13 62-16,3-20-21 0,-3 20 53 0,0 0-22 16,0-21 30-16,0 21-10 0,0 0 12 0,0 0-32 15,0 0 16-15,-5-14-33 0,5 14 25 0,0 0-7 16,0 0-4-16,0 0-10 0,0 0 4 0,11 17 0 15,-11-17-3-15,14 6 0 0,-14-6-3 0,20 3 1 16,-20-3 0-16,31-4-17 0,-15-1 13 0,3-3 5 16,-1-1 8-16,0 0-10 0,-4-3-1 15,-2 3-5-15,-2-2 8 0,-3 0 5 0,-7 11-12 16,9-19 29-16,-9 19-14 0,-1-18 18 0,1 18-6 16,-10-14 9-16,10 14-2 0,-19-14 11 0,19 14-14 15,-26-5 14-15,26 5-18 0,-32 1 3 0,11 3-15 16,0 4 7-16,3 2-14 0,1 2 5 15,2 3 0-15,2 1-6 0,4 1 0 0,4-3-2 16,2 3 0-16,3-17-3 0,5 31 0 0,3-12-1 16,4-3-3-16,0 0 0 0,6-4 1 0,0 0-4 15,3-3-33-15,2-2-15 0,0-2 9 0,0-3 9 16,-2-2 56-16,0-2-51 0,-1-3 53 0,-1-1-48 16,-4 1 55-16,0-1-53 0,-3-1 66 15,0-1-45-15,-12 8 18 0,15-14 9 16,-15 14 4-16,9-13-1 0,-9 13 10 0,0 0-1 0,9-10 0 15,-9 10-8-15,0 0-8 0,0 0-5 0,0 0-4 16,0 0-5-16,0 0-5 0,0 0 2 0,0 0 44 16,12 6-55-16,-12-6 46 0,0 0-55 15,8 10 48-15,-8-10-55 0,0 0 50 0,13 9-58 16,-13-9 55-16,0 0-48 16,0 0 6-16,20-6 6 0,-20 6 8 15,9-10 22-15,-9 10 20 0,5-14 25 0,-5 14 15 0,2-18 9 0,-2 18 0 16,0-19 1-16,0 19-5 0,-1-20-11 0,1 20-4 15,-1-18-25-15,1 18 12 0,0 0-30 0,0-20 2 16,0 20-16-16,0 0 5 0,9-16-6 16,-9 16-4-16,14-6-4 15,-14 6-4-15,18-2 4 0,-18 2-18 0,23 1-11 0,-23-1-26 16,26 4-6-16,-26-4-6 0,25 4 2 0,-25-4 13 0,23 6 7 16,-23-6 11-16,21 5 7 0,-21-5 3 0,14 4 9 15,-14-4 6-15,0 0 3 0,0 0 4 0,0 0 6 16,0 0 15-16,0 0 21 0,0 0 17 15,0 0 17-15,0 0 9 16,2-17 10-16,-2 17-4 0,-8-13-8 0,8 13-14 16,-5-15-14-16,5 15-12 0,0 0-9 0,1-25-2 0,-1 25-13 0,10-15-2 15,-10 15-8-15,18-13-2 0,-18 13-1 0,23-9-3 16,-23 9-1-16,27-3-2 0,-27 3 5 0,32 2-1 16,-16 3-5-16,1 0-1 0,1 2-1 0,0 1-2 15,-2 2 2-15,2 0 5 0,-4 1-6 16,0 1-2-16,-1 1 6 0,-3-1-13 0,-2 0-37 15,-2 1-41-15,-6-13-41 0,4 25-124 0,-4-25-52 16,-4 25-165-16,-3-11-726 0,1-1-943 0</inkml:trace>
  <inkml:trace contextRef="#ctx0" brushRef="#br0" timeOffset="-135762.85">22754 16361 672 0,'1'-19'560'16,"-1"0"-146"-16,0 1-30 0,-1 0-36 0,0 2-43 15,1 16-43-15,-3-28-33 0,3 28-27 16,-7-27-21-16,7 27-23 0,-9-20-16 16,9 20-19-16,-13-16-10 0,13 16-18 0,-16-7-17 15,16 7-14-15,-22 2-11 0,8 4-2 0,2 3-17 16,-2 3 1-16,2 3-22 0,3 1 9 0,1 2-13 15,4 2 7-15,3-1-13 0,3 0 6 0,4 3-8 16,4 1-2-16,3-1-3 0,4 1-2 0,2 0 7 16,0-3-5-16,0-1 2 0,-4-4 2 0,-2 1-2 15,0-2 34-15,-2 1-37 0,-4-2 18 16,-7-13-24-16,3 25 32 0,-8-10-29 0,-4 3 2 16,-3-1-3-16,-4-1-26 0,-4 2-81 0,-3-2-107 0,2-4-87 15,0-3-279-15,5-5-371 0,16-4-646 16</inkml:trace>
  <inkml:trace contextRef="#ctx0" brushRef="#br0" timeOffset="-135081.39">23479 16487 517 0,'-7'-11'501'0,"-1"1"-35"15,8 10-121-15,-18-17 2 0,7 11-33 0,11 6-43 16,-23-10-48-16,23 10-25 0,-23-3-40 0,23 3-19 15,-25 4-9-15,11 4-12 0,-1 2-22 0,0 2-17 16,4 3-15-16,-1 0-12 0,5 1-12 0,1-1-6 16,5 1-4-16,1-16-6 0,1 27-4 0,5-14-3 15,3 0-4-15,1-3 0 0,3-2 2 0,2-3-8 16,-15-5 4-16,32-1 42 0,-15-3-52 16,3-4 0-16,-1-3-1 0,-3-1 1 15,-2-2 28-15,-2-2-34 0,-5 0 3 0,-2 2 0 16,-5 14 4-16,0-29-2 0,-3 13 1 0,-3 1 0 15,-3-1 0-15,-2 1 3 0,2 3 0 0,1 2-5 16,8 10 1-16,-17-14 0 0,17 14-2 0,-11-10-2 16,11 10 0-16,0 0 2 0,0 0 14 0,0 0-15 15,0 0-4-15,0 0 4 0,9 9 2 0,-9-9-2 16,25 13 1-16,-8-4 2 0,0 0-1 16,2 1-2-16,-2 1 1 0,1 0 27 0,-4 1-30 15,2 0 0-15,-5 1 3 0,2 3-2 0,-3 2 42 0,-3 2-46 16,-2 0 44-16,1 2-49 0,-2 2 2 15,-2 2 3-15,1 2-1 0,-2 1 2 0,0 0 1 16,-2 2 1-16,1 4-1 0,-2 0 2 0,1-6 0 16,1 0 1-16,-1-1 16 0,-1-3-21 0,1 0 10 15,0-3-9-15,0-2 9 0,1-20-4 16,-2 26 9-16,2-26 30 0,-3 19 79 0,3-19 27 16,0 0 1-16,-5 18-18 0,5-18 0 0,0 0-15 15,0 0-16 1,0 0-15-16,-13-16-17 0,13 16-12 0,-7-27-9 0,4 7-9 0,0-4-10 15,3 0-7-15,2-2-14 0,2 1-69 0,-1 0-46 16,3 1-69-16,-1 1-20 0,2 2-110 0,3 1-43 16,1 1-148-16,0 4-594 0,1 1-845 0</inkml:trace>
  <inkml:trace contextRef="#ctx0" brushRef="#br0" timeOffset="-134638.85">24466 16337 81 0,'14'-25'754'0,"-6"5"-235"15,0 1-116-15,1 0-56 0,-7 3-35 0,-2 16-55 16,2-23-30-16,-2 23-20 0,-6-25-20 16,-3 14-22-16,9 11-11 0,-20-13-27 0,4 9-17 15,16 4-13-15,-35 0-9 0,13 5-5 0,-1 2-7 16,-5 6-14-16,3 4-1 0,2 2-16 0,2 5-4 16,5 2-18-16,2 3 3 15,5 2-9-15,6-3-5 0,3 1-4 0,3 4-3 16,5 0-1-16,4-1 32 0,2 1-43 0,5-5-1 0,-3 2 1 15,3-5 9-15,1-2-15 0,-4-1 2 0,-2-4-1 16,-3-4 3-16,-1 3 3 0,-3-6 2 0,-7-11 2 16,5 22-3-16,-5-22 5 0,-5 23-1 0,-4-12 10 15,-2 3-17-15,-9-1-24 0,2-1-2 0,-11-1-24 16,0-2-8-16,3-3-33 0,0-3-2 0,0-3-23 16,4-3-9-16,1-4-30 0,5-4-20 0,5-4-7 15,5-3-106-15,5-7-141 0,5 0-319 0,7-8-278 16</inkml:trace>
  <inkml:trace contextRef="#ctx0" brushRef="#br0" timeOffset="-134471.6">24464 16298 768 0,'0'0'605'15,"14"-13"-123"-15,-14 13-69 0,0 0-75 0,11-9-95 16,-11 9-47-16,0 0 13 0,0 0-1 0,4 20-12 16,-4-20-36-16,-1 31-30 0,1-10-24 0,0 4-22 15,2 3-16-15,1 5-15 0,2 2 18 0,0 0-48 16,1-3 30-16,0-1-51 0,0-6-32 0,1 0-75 15,-1-4-44-15,1-1-61 0,-3-5-25 0,3-4-19 16,-7-11-118-16,10 12-520 0,-10-12-523 0</inkml:trace>
  <inkml:trace contextRef="#ctx0" brushRef="#br0" timeOffset="-133919.8">24425 16331 760 0,'-12'-5'607'0,"12"5"-142"0,-17-8-131 0,17 8-42 15,0 0-87-15,0 0-35 0,0 0-58 0,0 0 2 16,0 0-44-16,10 17 10 0,7-9-37 0,2 3 13 16,1-3 3-16,2 3-6 0,6-1-8 0,-4-2 2 15,0-1-7-15,1-1-3 0,0-1-8 16,-2 1-11-16,0-1 2 0,-3-1-2 0,-1 2-7 0,-3-3-5 16,-16-3 4-16,25 6-3 0,-25-6 1 15,23 7-4-15,-23-7-5 0,14 8 7 16,-14-8 2-16,13 9-1 0,-13-9-1 0,0 0 13 15,9 18-4-15,-9-18 13 0,0 0 8 0,6 13-9 16,-6-13 2-16,0 0 0 0,0 0 9 0,0 0 11 16,5 12 4-16,-5-12 2 0,0 0-4 0,0 0-1 15,11-8-3-15,-11 8 0 0,7-11 1 0,-7 11 4 16,6-13 1-16,-6 13 2 0,0 0 5 0,5-18-8 16,-5 18 0-16,0 0-14 0,0 0-6 0,5-19-5 15,-5 19-5-15,0 0-7 0,0 0-2 0,0 0-6 16,0 0-5-16,0 0 7 0,0 0-9 15,0 0 0-15,0 0 2 0,0 0-3 0,0 0 0 16,0 0-1-16,0 0 0 0,-12 12 0 16,12-12 6-16,0 18-8 0,0-18 0 0,0 20 1 15,0-20 12-15,2 21-14 0,-2-21 13 0,2 22-15 16,-2-22 15-16,7 21-8 0,-7-21-8 0,10 17 4 16,-10-17 15-16,12 11-12 0,-12-11 15 0,16 4-13 15,-16-4 11-15,20-3-4 0,-20 3 12 0,27-12 0 16,-14 4 4-16,0-3 9 0,-1-1 5 0,-4 0 7 15,-1-1 3-15,-4-1-4 0,-3 14-6 16,0-27-6-16,-6 11-7 0,-3-1 3 0,-6 3-16 16,-3 2-1-16,-7-2-9 0,1 6-1 0,-1 1-3 15,-1 3-6-15,4 0-11 0,4 2-60 16,18 2-139-16,-27 0-122 0,27 0-142 0,0 0-743 16,0 0-966-16</inkml:trace>
  <inkml:trace contextRef="#ctx0" brushRef="#br0" timeOffset="-132655.83">25472 16416 676 0,'0'0'587'0,"-13"-17"-118"16,13 17-94-16,-16-16-58 0,16 16-65 0,-17-12-30 15,17 12-34-15,-19-8-22 0,19 8-44 16,-20 0-15-16,20 0-30 0,-24 11-2 0,6-1 5 16,3 5-1-16,2 1-13 0,3 3-7 0,-2 1-15 15,3 1-7-15,5 2-6 0,-1-1 1 16,5-4-12-16,5 4-2 0,0-2-6 0,5-1-4 16,2-3 0-16,4-2-2 0,4-5-1 0,1-2 3 15,2-5-4-15,2-6 44 0,7-4-53 16,-1-4 0-16,-1-5 3 0,-1-2 10 0,-2-3-14 0,-2-2 2 15,-3-2 12-15,-4-3-4 0,-2-2 5 0,-7-2-2 16,0-2 1-16,-3-3 1 0,-3 1-3 0,-3-1 0 16,-3 4 10-16,-1 0 21 0,1 9 15 0,-4 2 1 15,1 1 11-15,-2 4 6 0,2 4 6 16,6 14-23-16,-11-17-8 0,11 17-13 0,0 0-4 16,0 0-7-16,-18 11 1 0,13 6 3 15,1 6-4-15,2 5 5 0,2 2-12 0,2 7-1 16,2 1-1-16,3-1 0 0,0 0-3 0,0-2-2 15,2 0 2-15,3-4-4 0,-3-3-1 0,1-6 8 16,-3-1-12-16,1-5 12 0,0-3-9 0,-8-13 34 16,9 17 9-16,-9-17 34 0,0 0 21 0,18 7-34 15,-18-7 37-15,11-8-4 0,-11 8-3 0,12-17-4 16,-6 3-4-16,1 1-8 0,-1-1-13 0,-1-1-13 16,2 1-9-16,0 1-8 0,-1 1-12 0,-6 12-7 15,11-19-5-15,-11 19-4 0,18-10-4 0,-18 10 1 16,21-4-7-16,-21 4-1 0,27 7-4 15,-10 2 1-15,2 1-11 0,-2 2-13 0,0 1-30 16,-2 0-32-16,1 4-25 0,-1-3-33 16,-1 3-1-16,-3-1 0 0,-2-2-72 0,-2 0-12 15,-7-14 20-15,5 23-6 0,-5-23-20 0,2 15-3 16,-2-15 1-16,0 0 6 0,0 0-10 0,0 0-18 16,0 0-11-16,0 0-22 0,0 0 63 0,9-11 52 15,-5-2 123-15,0-2 117 0,2-3 1 0,0-3 36 16,-1 0-44-16,1-1 48 0,0 1-52 0,-4 0 68 15,2 4-51-15,-4 1 67 0,0 16-6 16,0-27 11-16,0 27 11 0,-6-23-2 0,6 23-10 0,-11-17-12 16,11 17 4-16,-13-11-23 0,13 11 10 0,-18-3-5 15,18 3-8-15,-21 5-22 0,9 2-8 16,1 1-22-16,-1 0-1 0,3 3-16 16,0 0 0-16,2 3-17 0,7-14 7 0,-7 22 25 15,7-22-47-15,0 20 1 0,0-20-2 0,9 19 3 16,-9-19 1-16,19 17-4 0,-7-12-2 0,-12-5 5 15,23 9-1-15,-23-9-3 0,23 6 1 0,-23-6 0 16,15 4-2-16,-15-4 0 0,16 5-5 0,-16-5 5 16,9 9 2-16,-9-9-1 0,6 13-2 0,-6-13 0 15,4 17 1-15,-4-17 1 0,2 19 1 16,-2-19-3-16,0 20-4 0,0-20-32 0,2 17-58 16,-2-17-42-16,2 14-38 0,-2-14-24 0,0 0-3 15,18 7-16-15,-18-7-14 0,23-9-64 0,-3 2-7 16,-3-3-66-16,2-2 95 0,-2-2 66 15,4-4 112-15,1-2 154 0,-6 0 107 0,4-1-35 16,-4-2 46-16,-3 0-64 0,-2 2 67 0,1 2-57 16,-5-4 49-16,-1 4-9 0,-2-1 30 0,-4 2 35 15,0 18-37-15,-2-28-3 0,-4 13-2 0,-1 2 0 16,-2 1 8-16,0 4 28 0,9 8-42 0,-17-11-52 16,17 11-23-16,0 0-27 0,-25 3-15 0,25-3-14 15,-16 18-9-15,9-5-8 0,5 3-5 0,-2 2-3 16,5 0-5-16,2 5 7 0,-1-1-17 15,4 1-24-15,-1-1 22 0,2-1-14 0,-2 0 11 16,-1-2-13-16,0-3 2 0,1 0 1 16,-5-16-1-16,4 27 3 0,-4-27 3 0,-7 23-1 15,1-8 3-15,-3-5-1 0,-5 2 23 0,3-4-53 16,-3-1-78-16,-1-2-65 0,-3-2-110 0,18-3-46 16,-30-2-48-16,13-6-236 0,3 2-317 0,5-3-593 15</inkml:trace>
  <inkml:trace contextRef="#ctx0" brushRef="#br0" timeOffset="-132374.68">26396 16299 739 0,'-5'-27'646'16,"-1"13"-134"-16,2 1-72 0,-2-1-92 0,2 0-81 15,0 1-29-15,4 13-13 0,-7-25-15 0,7 25-19 16,-4-21-6-16,4 21-3 0,-4-15-18 0,4 15-22 15,0 0-25-15,-3-16-32 0,3 16-9 0,0 0 18 16,0 0-30-16,0 0 33 0,0 0-8 0,3 29-26 16,1-9-16-16,0 3-10 0,0 2-9 0,1 7-5 15,1-1-11-15,2 2-9 0,-2-2 6 16,-1-1-19-16,3-1-41 0,-3-6-51 0,2-1-20 16,-2-3-19-16,1-3-30 0,-1-2-47 15,-5-14-40-15,16 14-21 0,-16-14 11 0,17 5-55 16,-17-5-133-16,23-10-406 0,-10 2-464 0</inkml:trace>
  <inkml:trace contextRef="#ctx0" brushRef="#br0" timeOffset="-132143.85">26394 16125 655 0,'0'0'697'0,"-23"-9"-187"0,23 9-110 0,-13-5-82 16,13 5-89-16,0 0-16 0,0 0-23 15,0 0-5-15,0 0-16 0,11 19-11 0,5-10-8 16,3 0-14-16,7 3 7 0,0 1-23 0,4-2 23 15,-3 2-42-15,2-2 15 0,-9-1-16 16,2 2 21-16,-3 0 0 0,-2 0-39 0,-1 1-8 16,-3 1-14-16,-1 4-8 0,-3-1-9 0,-3 1-8 15,-3-1 0-15,-3 1-16 0,0 0-7 0,-2-1-12 16,-3 0-4-16,3-1-27 0,-2-2-65 0,4-14-88 16,-7 23-64-16,7-23-72 0,-9 15-57 0,9-15-173 15,0 0-480-15,0 0-771 0</inkml:trace>
  <inkml:trace contextRef="#ctx0" brushRef="#br0" timeOffset="-131968.53">26697 16142 1269 0,'0'0'617'0,"-4"-23"-111"16,4 23-127-16,-5-17-93 0,5 17-57 0,0 0-43 16,0 0-6-16,0-17-6 0,0 17-34 0,0 0-2 15,0 0-36-15,20 5-8 0,-20-5-32 0,23 8-3 16,-10-4-25-16,5 0-4 0,-3 1-78 15,2 0-100-15,-1-2-76 0,-1 1-79 0,3-2-55 16,-18-2-208-16,24 5-272 0,-24-5-416 0</inkml:trace>
  <inkml:trace contextRef="#ctx0" brushRef="#br0" timeOffset="-131717.45">26917 16179 871 0,'0'0'583'0,"0"0"-96"15,0 0-65-15,0 0-50 0,0 0-54 0,0 0-20 16,0 0-4-16,0 0-43 0,0 0-4 15,0 0-22-15,0 0-4 0,0 0-38 0,0 0-10 16,0 0-26-16,-18-3 5 0,18 3-44 0,0 0 12 16,-13 12-29-16,13-12 10 0,-17 18-43 0,9-6 4 15,-1 3-24-15,0 1 10 0,-1 2-30 0,2-1 16 16,1 3-27-16,1-2 20 0,1-2-23 16,2 1 18-16,3 1-27 0,0-18 0 0,0 28 7 15,0-28-6-15,6 26 3 0,-6-26 1 0,8 21-1 16,-8-21-10-16,16 14-5 0,-16-14-41 0,25 1-57 15,-7-4-107-15,-1-5-90 0,2-2-130 0,3-7-59 16,-6 2-770-16,6-5-1011 0</inkml:trace>
  <inkml:trace contextRef="#ctx0" brushRef="#br0" timeOffset="-130828.02">27993 16190 309 0,'0'0'567'0,"-9"-18"-103"16,9 18-173-16,-9-13 21 0,9 13-120 0,0 0 13 15,0 0-94-15,0 0 36 0,0 0-57 0,-13 9 35 16,11 9-37-16,0 7 11 0,-1 4-37 0,3 10 14 15,0 0-39-15,0 1 16 0,0 1-38 16,3-1 24-16,1 0-9 0,0-4-6 0,1 0-29 0,-1-3 27 16,1-6-31-16,0-3 30 0,0-3-30 15,0-1 24-15,-1-4-26 0,-4-16 30 0,5 19-26 16,-5-19 28-16,0 0-12 0,9 12-9 0,-9-12-4 16,0 0 19-16,5-15-2 0,-5 15-1 0,6-29-10 15,-5 4 13-15,0-3-23 0,-2-1 27 0,-1-10-26 16,-1-4 21-16,1-1-16 0,2-3 24 0,2 2-23 15,2-3 19-15,1 3-24 0,3 2 22 16,2 4-23-16,3 1 21 0,3 5-8 0,-2 4 5 16,2 5-3-16,-2 6-9 0,1 4 6 0,0 3-21 15,-4 4 23-15,-11 7-23 0,24-6 17 0,-24 6-14 16,19 6 25-16,-10 1-23 0,0 5 14 16,-2 2-13-16,-4 3 1 0,-2 1 1 0,-1 0 2 15,-4 5-1-15,-4 0 17 0,-2 4-15 0,-3 0-1 16,-1-2 3-16,-2-1 20 0,-2-2-23 0,0 0 21 15,1-2-32-15,2-6-9 0,3-2-36 0,3-2-2 16,9-10-88-16,-12 11 39 0,12-11-44 16,0 0-94-16,0 0-146 0,0 0-267 0,18-4-192 15</inkml:trace>
  <inkml:trace contextRef="#ctx0" brushRef="#br0" timeOffset="-129814.43">28443 16181 958 0,'0'0'514'0,"0"0"-110"15,0 0-44-15,0 0-19 0,-6-19-65 0,6 19-10 16,-19-1-20-16,19 1-21 0,-34 4-18 16,13 2-26-16,-3 2 2 0,-3 1-55 0,1 4 2 15,3 1-49-15,4 0 5 0,2 0-46 0,3-1 14 16,3 4-32-16,3-4 14 0,4 0-20 0,4-13 6 16,1 23-25-16,-1-23 17 0,16 18-21 0,-4-12-6 15,5-3-23-15,0-1 4 0,5-3-5 0,3-1 32 16,-2-3-27-16,-3 1 7 0,-1-1 7 0,-5 1 3 15,1-1 2-15,-15 5 6 0,21-8 3 16,-21 8 11-16,15-7-6 0,-15 7 1 0,0 0 2 16,16-6 2-16,-16 6-5 0,0 0-3 15,0 0 1-15,0 0 0 0,0 0 8 0,15 7-9 16,-15-7-5-16,7 12 3 0,-7-12-2 0,9 14-2 16,-9-14-1-16,13 17 3 0,-13-17 2 0,19 11-32 15,-19-11-2-15,21 8 8 0,-21-8 5 0,21 2 4 16,-21-2 5-16,23-3 5 0,-23 3 9 0,19-8 0 15,-19 8 10-15,16-10 21 0,-16 10 16 0,9-13 18 16,-9 13 11-16,0 0-3 0,4-18 2 0,-4 18-20 16,0 0 12-16,0 0-41 0,3-15 15 0,-3 15-32 15,0 0 21-15,0 0-29 0,0 0 22 16,0 0-6-16,0 0 2 0,15 7-38 16,-15-7 26-16,11 8-23 0,-11-8 22 0,13 6-21 15,-13-6 28-15,0 0-25 0,18 5 38 0,-18-5-36 16,0 0 32-16,17-4-29 0,-17 4 30 0,0 0-27 15,9-14 48-15,-9 14-27 0,2-16 41 0,-2 16-32 16,-2-21 35-16,-1 4-23 0,-1 2 17 16,0-2-34-16,1-1 27 0,1 2-35 0,-1-1 26 0,3 17-39 15,3-30 34-15,0 15-36 0,5 3 4 0,1-1-9 16,3 3 4-16,1 3-5 0,-2 1-1 16,6 1 1-16,-17 5-3 0,26-2 1 0,-26 2 1 15,25 4 2-15,-25-4 11 0,24 10 21 16,-12-2-33-16,-2-1 29 0,-10-7-32 0,15 15 34 15,-15-15-35-15,10 20 34 0,-10-20-34 0,5 22 36 16,-5-22-28-16,2 22 22 0,-2-22-31 0,0 19 31 16,0-19-35-16,-1 20 35 0,1-20-34 0,0 0 34 15,-1 23-34-15,1-23 37 0,0 0-38 0,0 0 46 16,0 21-42-16,0-21 37 0,0 0-34 0,0 0 34 16,0 0-36-16,0 0 34 0,15-9-32 0,-15 9 38 15,7-18-33-15,-7 18 53 0,5-23-38 0,-3 8 32 16,0-3-33-16,-1 0 26 0,1-1-32 15,0 0 0-15,1-2 0 0,0 4 5 16,2 0-7-16,0 0 3 0,0 2-5 0,1 1 0 0,1 2-1 16,2 0-2-16,0 4 1 0,-9 8-3 15,20-12 6-15,-20 12-1 0,18-5-6 0,-18 5-3 16,19 2 2-16,-19-2 2 0,16 9 28 0,-16-9-31 16,14 16 31-16,-14-16-34 0,10 26 34 0,-10-26-35 15,3 32 33-15,-3-32-35 0,-1 34 33 0,0-16-6 16,0 0-1-16,1 0-3 0,-2-1-3 0,2-17-3 15,2 27 0-15,-2-27 13 0,5 25-12 0,-5-25-6 16,10 17 0-16,-10-17 3 0,15 9-1 16,-15-9 3-16,21 1-2 0,-6-3 2 15,2-4-2-15,1-2 8 0,1-2-8 0,-3-2 2 0,-1-2-30 16,-1-1 45-16,-1-1-41 0,-2-3 38 0,-3 0-18 16,-1-1 16-16,-5 4-29 0,-3-3 4 15,-3 4-3-15,-4-2 4 0,-3 0 2 0,-4 3 2 16,-1 2 1-16,-2 3 0 0,1 2 9 0,1 3-15 15,16 4-1-15,-23-5-53 0,23 5-74 0,0 0-59 16,-22 3-35-16,22-3-82 0,0 0 6 0,0 0-49 16,9 9-59-16,-9-9-89 0,24 1-315 0,-5-2-395 15</inkml:trace>
  <inkml:trace contextRef="#ctx0" brushRef="#br0" timeOffset="-129614.45">29356 15954 1296 0,'24'-8'392'0,"-5"2"-64"16,-6 0 31-16,-13 6-49 0,19-9-29 0,-19 9-1 15,11-9-11-15,-11 9-9 0,0 0-7 0,4-12 12 16,-4 12 2-16,0 0-15 0,-6-14-20 0,6 14-20 15,0 0-33-15,0 0-35 0,-12-9-26 16,12 9-24-16,0 0-19 0,-10 13-15 0,10-13 7 16,-6 23-34-16,4-6 15 0,0 3-28 0,1 5 13 15,1 0-18-15,-1 1-4 0,1 0-5 0,1 1-8 16,0-1-6-16,1 2-6 0,1-4-31 16,2-1-41-16,0-1-64 0,2-2 17 0,-3-5-59 15,0-1-2-15,-4-14-24 0,7 17-17 0,-7-17-29 16,0 0-77-16,10 8-5 0,-10-8 3 0,0 0-147 15,0 0-415-15,9-15-542 0</inkml:trace>
  <inkml:trace contextRef="#ctx0" brushRef="#br0" timeOffset="-129251.45">29342 16021 948 0,'-7'-12'616'16,"7"12"-113"-16,-10-16-94 0,10 16-90 16,-5-13-59-16,5 13-22 0,0 0-25 0,9-14-33 15,-9 14-25-15,17-4-26 0,-17 4-18 0,28-3-27 16,-9 2-9-16,3 1-24 0,4 0-3 0,0 0-16 15,1 0-6-15,-1 2-13 0,-1-2-4 16,-4-1-81-16,1 1-81 0,-2 0-31 0,1-1-81 0,-1 1 42 16,-1-2 1-16,0 1 48 0,-1 0 4 15,-3-4 41-15,-15 5 41 0,22-2 63 0,-22 2-6 0,0 0 73 16,15-7-7-16,-15 7 77 0,0 0 9 16,0 0 35-16,0 0 11 0,-7-11-6 15,7 11 13-15,-14-6 5 0,14 6 12 0,-19-2-5 16,19 2-11-16,-20-2-20 0,20 2-31 0,-20 5-9 15,5 0 14-15,15-5-37 0,-15 17 18 0,8-7-47 16,4 7 17-16,3-17-38 0,0 32 11 0,3-12-37 16,2 2 21-16,1-2-39 0,0 0 26 0,0-1-38 15,1 2 32-15,0-3-34 0,-3-3 33 0,-1 0-26 16,-3-15 39-16,3 23-47 0,-3-23 30 16,-6 23-33-16,-3-13 30 0,-1-1-42 0,-2-1-97 0,-4-2-53 15,-3-1-68-15,0-2-106 0,0-2-54 16,1-4-185-16,0 1-409 0,18 2-724 0</inkml:trace>
  <inkml:trace contextRef="#ctx0" brushRef="#br0" timeOffset="-127898.73">18592 17293 422 0,'-20'-1'367'0,"1"-1"-115"0,1-1-71 0,-2 2-77 16,2-2-4-16,-1 1-19 0,1 0-9 0,2-1 21 15,-1 0 13-15,17 3 1 0,-30-5-11 16,30 5 35-16,-31-5-56 0,31 5 42 0,-30-4-57 16,30 4 45-16,-30-3-69 0,12 2 57 0,18 1-65 15,-35 0 50-15,16 1-64 0,-2-1 59 0,3 2-59 16,-3 1 42-16,-2-2-60 0,2 3 49 16,-1-1-62-16,-1 1 47 0,5-3-43 0,-3 4 41 15,-1-1-54-15,2 0 63 0,0 1-57 0,1-2 55 16,-1 2-57-16,2-1 53 0,2 0-60 0,-5 1 59 15,1-1-53-15,0 2 52 0,2-3-42 0,-3 2 43 16,2 1-43-16,-1-1 60 0,1 1-53 0,3 0 47 16,0-2-51-16,1 0 42 0,-1 1-45 15,2 1 42-15,14-6-42 0,-23 7 41 0,23-7-20 0,-18 7 32 16,18-7-45-16,-15 5 14 0,15-5-10 0,0 0 33 16,-15 6-41-16,15-6 36 0,0 0-42 15,0 0 36-15,-14 6-40 0,14-6 36 0,0 0-32 16,0 0 35-16,0 0-36 0,0 0 17 0,9 9 16 15,-9-9 8-15,18 4-5 0,-18-4-3 0,34 2-3 16,-9-1-1-16,3-1-5 0,2 0-3 16,9-1-25-16,2 0 31 0,5 0-30 0,1 0 30 15,5-2 19-15,3 2 18 0,14-2-30 0,3-1 18 16,3 0-27-16,1 0 18 0,5-1-19 0,2 1-6 16,4 0 20-16,0 0-22 0,3 1 17 0,3-1-25 15,0 1 16-15,1 0-14 0,3 1 21 16,-1 0-21-16,1 1 20 0,2 0-22 0,2-1 21 0,1 1-25 15,-1 1 26-15,1 0 9 0,0 1 23 16,1 1-11-16,0-2-18 0,4 0 12 0,-2 0-19 16,2 1 11-16,0-1-16 0,1 2 5 0,-2-1-6 15,2 1 14-15,0-1-21 0,0 2 16 0,0-1-13 16,0-2 12-16,0 1 4 0,0 2 12 0,-2-1-15 16,0 0 9-16,3 0-15 0,-2-1 3 15,26 2-5-15,-28-1 8 0,1 0-11 16,0-1 9-16,2 0 0 0,1 1-2 0,23 0-12 0,-22-1 3 15,22-1-2-15,-22 1 11 0,21 4-12 0,-22-5 13 16,24-2-2-16,-1 0-11 0,-23 1 11 0,25 0-12 16,0 1 11-16,-2-2-8 0,3 1 34 15,-24 1-12-15,25 0 4 0,1 1-7 0,-2-2-1 16,1 1-7-16,-25 0 7 0,33 0 9 0,-1 1-1 16,4 1-6-16,3-2-6 0,-2 2 0 0,1-1 2 15,-2-1-6-15,6-1 18 0,-2 1-25 16,3-1 0-16,1 1 3 0,-4 0-2 0,4 0-4 15,0 0 4-15,-3-1-5 0,-1 0 1 0,-2-1 0 16,-1 2 2-16,1 0-2 0,-4 1 3 0,-1 0-5 16,-2 0 0-16,-6 1 3 0,-2-1 1 0,-2 2 44 15,-24-3-54-15,23 2-1 0,-23 0 7 16,-2-1-6-16,0-1-9 0,-3-1-73 0,-3-1-92 16,-1 0-6-16,-4-4-79 0,-5-1-28 0,-9-4-158 15,-5 0-366-15,-8-2-386 0</inkml:trace>
  <inkml:trace contextRef="#ctx0" brushRef="#br0" timeOffset="-125954.83">16878 15837 445 0,'0'0'501'0,"0"0"-135"15,0 0-54-15,-21 1-84 0,21-1-16 0,0 0-64 16,-19 2 6-16,19-2-52 0,0 0 26 0,-23 3-60 16,23-3 24-16,0 0-55 0,-23 5 48 0,23-5-57 15,0 0 49-15,-18 2-94 0,18-2 96 0,0 0-57 16,-16 4 43-16,16-4-61 0,0 0 37 0,0 0-46 16,0 0 44-16,-16 2-53 0,16-2 45 0,0 0-51 15,0 0 49-15,0 0-51 0,0 0 6 16,0 0-4-16,0 0 56 0,0 0-60 0,6 15 18 15,-6-15 0-15,14 6 1 0,-14-6 2 16,22 6 0-16,-8-2 4 0,3 1-7 0,4-1-2 16,0 0 15-16,4 1-4 0,1 1 1 0,6 0-2 15,1 0 2-15,2 0-6 0,-1-2-7 0,4 1 6 16,-1 1-5-16,2-1 14 0,1 0-2 0,5-1-1 16,-1 1 29-16,0-1-10 0,2 0-3 0,2-2-4 15,1 1 3-15,2 0-14 0,1-2 9 0,1 0 3 16,13 1-8-16,0-1-4 0,1-1-1 15,1 1 3-15,0-1-3 0,0 0 4 0,3 1-10 16,-1-2 12-16,0 0 25 0,3 1-6 0,-2 0-4 16,2 0-9-16,1-1 0 0,-1 1-1 0,5 0-2 15,-1-2-11-15,2 2 7 0,1 0-3 0,1-1 1 16,0 2-2-16,1-2-4 0,1 1 5 0,2 0 1 16,2 0-11-16,1-1 8 0,1 1-1 15,2 0 0-15,0 0-2 0,-1 0 3 0,6 0-8 16,-6 0 9-16,4 1-2 0,0-1-6 0,1 1 7 15,0 2-1-15,1-2 1 0,-1 1-2 16,-1-1-6-16,0 1 7 0,0 0 2 0,1-1 1 16,1 1-11-16,1-2 8 0,0 0 0 0,0 0-1 15,1-2 0-15,-3 2-5 0,2-1 9 0,-1 1-2 16,1-2 2-16,1-1-11 0,2 0 8 16,-2 0-1-16,1 1 0 0,-1-2-1 0,-1 2-5 15,-2-2 9-15,4 1-1 0,1-1-7 0,0-2 8 16,1 4-2-16,0-3-1 0,-1 0-1 0,-1 0 1 15,-2 0 50-15,0 0-59 0,2-1 52 0,-1 0-66 16,1 0 64-16,-1-1-62 0,0 1 55 16,1 0-56-16,-2 0 54 0,0 0-60 0,-1-1 62 15,2 0-60-15,0 0 54 0,2 2-55 0,-1-3 63 16,0 2-65-16,0-1 59 0,-1 3-60 16,0-2 60-16,-4-1-59 0,4 3 57 0,-1-2-72 0,2 4 17 15,-1-4 12-15,-1 1 1 0,0 1 56 16,-3-1-61-16,-2 1 56 15,-2 1-60-15,0-1 6 0,-1-1-5 0,1 3 10 0,-2-2-2 16,-1 1 7-16,-1 0 2 0,-3 2-1 0,-2-2-5 0,0 1 16 16,-3 0-6-16,1 0-7 0,-3 0 6 0,3-1 0 15,-5 2 1-15,3-1 0 16,-6 1-1-16,2-1-5 0,-4 1 9 0,0 4-2 0,-3-4-1 16,-1-4 52-16,-10 5-11 0,0-1-6 0,1 1-6 15,-1-1-23-15,11-1 25 0,-12-1-28 0,0 3 11 16,11-1-15-16,-11-3 12 0,-2 1-15 0,2-1 13 15,-2 0-14-15,0 1 8 0,-4-1-8 0,3 1 15 16,-3-1-10-16,-3 0 5 0,2 0-12 0,-2-1 16 16,-1 3-16-16,0-4 14 0,-1 1-15 0,-2 1 20 15,0 0-18-15,-1 0 1 0,-2 0 13 16,1-1-16-16,-3-1 4 0,0 1-1 16,-2 0 1-16,-1 1 1 0,-5 0 3 0,0 1-1 15,-1-1 1-15,-1 0-1 0,0 0 0 0,-1 1 1 16,-1-1 1-16,-2 1-2 0,-2 1 1 0,-2-3 5 15,0 5-5-15,-1-4 1 0,1 1-1 0,-2 1 1 16,1-1-1-16,-17 3 2 0,27-2-2 0,-27 2 4 16,27-4-2-16,-27 4 21 0,26-2-5 0,-26 2-3 15,22-3-3-15,-22 3-1 0,19-3-1 0,-19 3 8 16,18-1-12-16,-18 1 0 0,18-2 6 0,-18 2-10 16,17-1 9-16,-17 1-11 0,17-2 22 15,-17 2 7-15,0 0-9 0,23-1-3 16,-23 1 3-16,0 0 10 0,20-1-1 0,-20 1-4 15,0 0-5-15,17-3-3 0,-17 3 3 0,0 0-10 16,0 0-1-16,22 0 3 0,-22 0-6 0,0 0 0 16,20-2-1-16,-20 2-2 0,0 0 6 0,22-2-7 15,-22 2-2-15,18-1 1 0,-18 1 3 0,19 0-3 16,-19 0-1-16,19-1 0 0,-19 1 0 0,22-1 4 16,-22 1-7-16,25 0 2 0,-25 0 4 0,24 0-5 15,-24 0 2-15,25-1 17 0,-25 1-22 16,25 0 7-16,-25 0-5 0,24-3 1 0,-24 3-1 15,21 0 5-15,-21 0-4 0,21 0 2 0,-21 0-1 16,21-2 0-16,-21 2 6 0,18 0-7 16,-18 0 0-16,0 0 3 0,22 0-1 0,-22 0 0 15,0 0 0-15,0 0 0 0,22-1 16 0,-22 1-19 16,0 0 1-16,0 0 1 0,0 0 3 0,0 0 9 16,19 0 28-16,-19 0 0 0,0 0 7 0,0 0 12 15,0 0-26-15,0 0 4 0,0 0-7 0,0 0-4 16,0 0-8-16,0 0-4 0,0 0-4 15,0 0-3-15,0 0 5 0,0 0-54 0,0 0-111 16,-11 8-151-16,11-8-37 0,-30 1-758 0,30-1-851 16</inkml:trace>
  <inkml:trace contextRef="#ctx0" brushRef="#br0" timeOffset="-90834.93">26295 9379 616 0,'0'0'528'0,"-12"-7"-161"16,12 7-36-16,0 0-46 0,-15-10-49 0,15 10-42 15,0 0-47-15,-18-9-11 0,18 9-20 0,-11-6-22 16,11 6-17-16,0 0-1 0,-18-7-3 16,18 7-83-16,0 0 67 0,-16-8-4 0,16 8-2 15,0 0 4-15,-16-6-10 0,16 6-5 0,0 0-5 16,-13-4 4-16,13 4-3 0,0 0-2 0,0 0 4 15,-16-4-1-15,16 4-3 0,0 0-6 16,0 0-1-16,0 0-48 0,-16-6 49 0,16 6-7 16,0 0 14-16,0 0-10 0,0 0 13 0,-16-5-17 15,16 5 5-15,0 0-19 0,0 0 10 0,0 0-10 16,-15-4 9-16,15 4-10 0,0 0 29 0,0 0-28 16,-16-4 24-16,16 4-8 0,0 0 15 0,-18-5-28 15,18 5 19-15,0 0-21 0,-22-6 15 0,22 6-20 16,-16-5 17-16,16 5-32 0,-20-7 31 0,20 7-19 15,-23-8 17-15,23 8-19 0,-23-10 37 16,11 5-28-16,1-2 24 0,-1 0-28 16,-1 0 26-16,-1-1-43 0,3 0 16 0,-4-2-2 15,1-2 17-15,2 3 30 0,-2-2-73 0,1 0 74 16,-1-1-44-16,1 1 33 0,0-3-40 0,-1 2 23 16,1-1-25-16,-1 0 36 0,-1 0-32 0,1-1 37 15,1 0-40-15,-1 0 36 0,1 0-40 0,-3-1 48 16,2 1-43-16,-2-1 25 0,1-1-30 0,-5-1 41 15,0-3-8-15,-2 1-4 0,1 1-3 0,-1 1-5 16,-3-1-4-16,1 2 0 0,-1 0-1 0,-1-2-15 16,-1 3 16-16,0-1-2 0,-1 1-5 0,1 0 0 15,-2 1 13-15,2-1-14 0,-1 0-1 16,1 0 0-16,1 0-3 0,1-1-9 16,0 1 13-16,0-1 4 0,3-1-5 0,-1 1 0 15,2-1 1-15,0 0-38 0,2-1 45 0,3 3-41 16,-3-4 46-16,0 1-51 0,0-1 55 0,0 0-45 15,0 1 49-15,0-3-45 0,2 2 45 0,-4 1-44 16,2 0 44-16,1-2-38 0,-2 1 37 0,2 0-56 16,-2 2 58-16,0-3-44 0,2 3 44 0,-3-1-42 15,1 0 42-15,0 0-43 0,1 2 43 0,4 0-43 16,-3 1 42-16,0 1-52 0,2-1 56 0,0 1-50 16,0-1 47-16,1 2-42 0,1-1 40 0,1-1-1 15,-1 4-5-15,4 2-8 0,-2-1 4 16,3-1-14-16,0 2 13 0,9 9 4 0,-19-15-13 15,19 15 2-15,-14-14 2 0,14 14 0 16,-13-14-2-16,13 14-1 0,-10-10 0 0,10 10-11 16,-11-11 13-16,11 11 2 0,-12-11-4 0,12 11-1 15,-13-12 2-15,13 12-1 0,-15-14 0 0,15 14 0 16,-19-16-1-16,8 8-47 0,1 0 56 0,10 8-42 16,-19-13 46-16,19 13-39 0,-16-14 41 0,16 14-38 15,-17-12 41-15,17 12-58 0,-15-11 61 0,15 11-50 16,-13-9 53-16,13 9-48 0,-13-9 48 0,13 9-43 15,-11-7 39-15,11 7-38 0,-12-8 39 16,12 8-40-16,-11-7 33 0,11 7-41 16,-12-7 9-16,12 7 5 0,0 0 43 0,-13-7-44 15,13 7 46-15,0 0-48 0,-13-8 39 0,13 8-36 16,0 0 7-16,0 0-17 0,-17-8 50 0,17 8-45 16,0 0 42-16,0 0-40 0,-12-4 38 0,12 4-39 15,0 0 41-15,0 0-43 0,0 0 29 0,-17-5-26 16,17 5 41-16,0 0-43 0,0 0 39 0,-15-6-39 15,15 6 41-15,0 0-44 0,0 0 39 0,-16-7-36 16,16 7 28-16,0 0-26 0,-14-5 37 0,14 5-38 16,0 0 38-16,-14-7-38 0,14 7 39 15,0 0-42-15,-13-7 42 0,13 7-40 0,0 0 9 16,-16-10 57-16,16 10-64 0,0 0 10 16,-18-7 42-16,18 7-46 0,-13-7 48 0,13 7-53 15,-15-5 44-15,15 5-47 0,-15-6 31 0,15 6-29 16,-17-7 41-16,17 7-44 0,-17-6 44 0,17 6-44 15,-15-6 44-15,15 6-45 0,0 0 45 0,-17-6-45 16,17 6 30-16,0 0-28 0,-16-4 41 0,16 4-42 16,0 0 41-16,0 0-44 0,0 0 44 0,-16-6-46 15,16 6 45-15,0 0-57 0,0 0 48 0,0 0-42 16,0 0 13-16,0 0 50 0,-9 12-46 0,9-12 46 16,0 0-49-16,-2 23 41 0,2-23-42 15,-1 22 29-15,1-22-2 0,-1 28 12 16,0-10-5-16,1-18-4 0,0 34 22 0,0-16-29 15,1 1 1-15,1-1 3 0,0 0 1 0,0 1 1 16,2 0-16-16,-2-1 14 0,1 0-3 0,1-2 4 16,0 1-6-16,1-2-40 0,-1 1 48 0,2-2-43 15,-1 1 42-15,1-3-37 0,-6-12 33 0,8 24-30 16,-8-24 41-16,7 19-40 0,-7-19 45 0,6 15-46 16,-6-15 46-16,6 13-46 0,-6-13 50 0,0 0-52 15,6 13 35-15,-6-13-48 0,0 0 63 0,0 0-42 16,0 0 44-16,0 0-46 0,0 0 45 15,0 0-6-15,0 0-4 0,0 0-31 16,0 0 17-16,0 0-2 0,-7-14 9 0,7 14-40 16,-8-21 5-16,3 7 47 0,0 0-4 0,0 0-4 15,0 0 28-15,0-2-38 0,0 2 29 0,1-2-37 16,0 1 39-16,-1 0-45 0,1 1 1 0,1-1 1 16,3 15 3-16,-5-24 1 0,5 24-2 0,-4-25 13 15,4 25-26-15,-2-22 2 0,2 22 15 0,0-21-47 16,0 21 59-16,1-21-44 0,-1 21 49 0,4-20-45 15,-4 20 47-15,5-22-47 0,-5 22 38 0,6-18-30 16,-6 18 41-16,7-15-40 0,-7 15 45 0,6-15-48 16,-6 15 49-16,8-14-46 0,-8 14 5 15,7-11 6-15,-7 11-3 0,9-12 14 16,-9 12-7-16,9-12 7 0,-9 12 4 0,8-11 0 16,-8 11 0-16,11-11-1 0,-11 11 0 0,11-12-1 15,-11 12-3-15,15-12 6 0,-15 12-10 0,19-12 4 16,-19 12 2-16,23-11 0 0,-11 7-1 0,4-3-2 15,-2 1 2-15,2 2-9 0,1-3-12 0,0 6-34 16,0-6-66-16,4 3-159 0,-1-5-52 0,-6 4-281 16,9-4-398-16,-3-2-737 0</inkml:trace>
  <inkml:trace contextRef="#ctx0" brushRef="#br0" timeOffset="-82974.96">25544 513 108 0,'0'0'617'15,"0"0"-188"-15,-15-4-88 0,15 4-73 0,0 0-1 16,0 0-28-16,-16-4-17 0,16 4-39 0,0 0-42 16,0 0-30-16,0 0-23 0,0 0-20 0,-17 3-11 15,17-3-3-15,0 0 22 0,-5 13 10 0,5-13-7 16,0 0-3-16,2 27 3 0,-2-27-9 0,4 23 3 16,1-7 12-16,-1-2-33 0,1 1 15 0,4 2-17 15,0 0 17-15,0-2-28 0,1 2 12 16,0-3-25-16,1 2 16 0,1-2-27 0,-1-2 27 15,-1-2-35-15,1 1 22 0,-1-3-22 0,1 1 24 16,-11-9-25-16,19 12 22 0,-19-12-30 16,22 8 28-16,-22-8-26 0,22-1 23 0,-6-4-21 15,-1-3 18-15,2-3-27 0,1-2 28 0,-5-1-23 16,0-6 28-16,1 1-15 0,-5 0 12 0,0-3 3 16,0 0 38-16,-4-1-33 0,-1-1-3 0,0 3 5 15,-1-1 3-15,-2 5 3 0,-1 17 5 0,0-29 11 16,0 29 15-16,-1-22 5 0,1 22-6 15,0-17-8-15,0 17-8 0,0 0-12 0,-1-21-2 0,1 21 7 16,0 0-32-16,0 0 11 0,0 0-15 16,0 0-11-16,0 0 5 0,0 0 3 0,0 0-1 15,5 17 2-15,-5 1-29 0,2 6 37 0,1 2 0 16,-3 3-3-16,0 1 1 0,-3 7 17 0,3 0-25 16,-2 1 16-16,0-1-26 0,1 1 22 15,-1-1-26-15,2 0 21 0,-2 0-35 0,0-4 26 16,0-3-31-16,0-3-43 0,0-2-89 0,1-1-51 15,-1-6-85-15,2 0-101 0,0-18 11 0,-2 24-70 16,2-24-555-16,0 0-735 0</inkml:trace>
  <inkml:trace contextRef="#ctx0" brushRef="#br0" timeOffset="-82684.99">25994 880 194 0,'0'0'654'15,"0"0"-172"-15,0-18-66 0,0 18-71 0,0 0-48 16,0 0-68-16,0 0-56 0,0 0-41 15,0 0-18-15,0 0 10 0,-15 4 12 0,15-4-10 16,-6 19-27-16,6-19-18 0,-4 23-13 0,4-23 3 16,0 27-11-16,0-27-8 0,4 24-18 0,-4-24 12 15,10 22-19-15,-10-22 10 0,15 17-17 0,-15-17 14 16,19 10-8-16,-19-10 31 0,21 2-20 0,-21-2 15 16,27-7-22-16,-15 2 28 0,-12 5-22 0,18-13 27 15,-18 13-23-15,11-18 13 0,-11 18-37 0,1-19 25 16,-1 19-34-16,-10-22 23 0,3 9-34 15,-4 1 25-15,-3 0-31 0,-1 1 33 0,-3 3-38 16,5 1 30-16,-1 0-36 0,14 7-13 0,-20-10-97 16,20 10-94-16,-16-7-60 0,16 7-17 15,0 0 35-15,0 0-42 0,0 0-153 0,0 0-311 16,6-19-299-16</inkml:trace>
  <inkml:trace contextRef="#ctx0" brushRef="#br0" timeOffset="-82526.66">26214 751 741 0,'0'0'509'0,"0"0"-115"0,0 0-78 16,0 0-54-16,0 0-39 0,0 0-49 0,0 0-43 16,0 0-20-16,0 0-25 0,0 0-26 15,0 0-12-15,0 0-12 0,0 0-47 16,0 0-55-16,0 0-23 0,0 0-13 0,0 0-58 16,-15 5-23-16,15-5-120 0,0 0-330 0,0 0-165 15</inkml:trace>
  <inkml:trace contextRef="#ctx0" brushRef="#br0" timeOffset="-82157.89">26274 755 816 0,'0'0'619'0,"0"0"-120"0,0 0-40 0,0 0-54 16,0 0-47-16,0 0-34 0,0 0-22 0,0 0-25 15,0 0-22-15,0 0-47 0,0 0-49 0,-2-16-42 16,2 16-18-16,0 0-23 0,-15 6-19 0,15-6-10 16,-18 10-9-16,18-10-10 0,-21 16-5 0,12-5-6 15,3-1 1-15,-1 2-10 0,7-12 3 0,-7 25-12 16,7-25-9-16,0 26-3 0,2-11-13 0,6 0-30 16,0 0 1-16,1 0-28 0,3 0-30 0,-1 0 46 15,2-1-13-15,1-2 15 0,-1 3 32 16,-1-3-16-16,-1-2 29 0,-3 1-13 15,-8-11 23-15,12 17-20 0,-12-17 32 0,5 16-19 16,-5-16 23-16,-5 19-21 0,-4-7 4 0,0-1 2 16,-4 1 9-16,-3-1-9 0,0-2 29 0,-4 1-48 15,-1-4-21-15,6-2-63 0,-5-1-39 0,20-3-69 16,-25-1-22-16,25 1-3 0,-16-9-20 0,16 9-26 16,-10-20-126-16,10 20-301 0,8-36-241 0</inkml:trace>
  <inkml:trace contextRef="#ctx0" brushRef="#br0" timeOffset="-81473.61">26389 698 852 0,'7'-12'594'0,"-7"12"-123"0,14-19-33 0,-14 19-55 0,0 0-49 16,9-15-22-16,-9 15-12 0,0 0-39 0,0 0-4 15,0 0-66-15,0 0 3 0,0 0-53 0,0 0-6 16,0 0 4-16,4 15-10 0,-8 1-25 16,1 5-18-16,-3 2-17 0,3 1-14 0,0 0-14 15,1 1-5-15,0-2-4 0,2 0-9 0,2 1-5 16,0-2-3-16,1-3-5 0,2 0 6 0,-1-3-10 15,-1 0 2-15,1-2-2 0,-4-14-1 0,6 19 0 16,-6-19 3-16,7 13-2 0,-7-13 11 0,0 0 19 16,8 12 6-16,-8-12 5 0,0 0 11 15,0 0-16-15,12-6 7 0,-12 6-12 16,9-13 7-16,-9 13-24 0,14-18 1 0,-14 18-5 0,13-21-3 16,-13 21-4-16,12-18 4 0,-12 18-15 15,13-17 5-15,-13 17-19 0,11-10 4 0,-11 10-17 16,14-7 11-16,-14 7-23 0,0 0 12 0,23-3-20 15,-23 3 22-15,15 5-16 0,-15-5 21 0,18 9-14 16,-18-9 24-16,16 15-17 0,-16-15 27 0,16 14-19 16,-16-14 19-16,15 14-15 0,-15-14 24 0,12 10-21 15,-12-10 20-15,0 0-22 0,13 12 17 0,-13-12-28 16,0 0 19-16,0 0-21 0,20-3 23 0,-20 3-18 16,13-6 24-16,-13 6-16 0,11-10 17 0,-11 10-19 15,12-13 26-15,-12 13-22 0,9-10 25 16,-9 10-27-16,0 0 22 0,11-14-22 0,-11 14 24 15,0 0-36-15,0 0 21 0,0 0-28 16,10-9 33-16,-10 9-24 0,0 0 30 0,0 0-27 16,0 0 31-16,10 11-24 0,-10-11 29 0,0 0-33 15,9 13 28-15,-9-13-26 0,0 0 28 0,12 16-27 16,-12-16 32-16,0 0-27 0,15 8 30 0,-15-8-23 16,19-2 32-16,-19 2-31 0,27-10-8 0,-8 1 5 15,-5-1 4-15,2-1 5 0,0-1 20 0,-3 1 6 16,-1-2 8-16,-4 2 2 0,-1 0 2 0,-7 11 3 15,12-21-3-15,-12 21 2 0,4-15-2 16,-4 15-4-16,0 0-11 0,6-17 1 16,-6 17-12-16,0 0-30 0,0 0 25 0,0 0-2 0,5-14-5 15,-5 14-2-15,0 0 1 0,0 0 0 16,-2 17 11-16,2-17-14 0,-2 20 5 0,2-20-22 16,0 27 10-16,0-27-21 0,2 29 19 0,0-13-35 15,0 0-19-15,4-1-24 0,2 2-49 0,1 0-28 16,2-5-19-16,3 1-16 0,-1-6-60 15,3-1-104-15,-1-3 16 0,4-3 27 0,0 0-43 0,4-4-69 16,-1-3-406-16,-2-1-420 0</inkml:trace>
  <inkml:trace contextRef="#ctx0" brushRef="#br0" timeOffset="-81202.64">27262 919 1194 0,'0'0'424'0,"5"-20"-2"0,-5 20-10 0,0-18-15 0,0 18-34 16,-2-18-1-16,2 18-5 0,-7-18-3 0,7 18-15 15,-8-15-42-15,8 15-37 0,-12-13-30 16,12 13-35-16,-11-9-28 0,11 9-34 0,0 0-27 15,-17-6-21-15,17 6-14 0,0 0-19 0,-13 10-11 16,13-10-10-16,-4 14-8 0,4-14-11 0,0 18-8 16,0-18-14-16,7 22-11 0,-1-11-9 0,2 1-7 15,-8-12-18-15,17 19 17 0,-17-19-6 0,14 15 24 16,-14-15-12-16,11 12 22 0,-11-12-9 16,7 9 15-16,-7-9-7 0,0 0 17 0,6 13-15 15,-6-13 13-15,0 0-12 0,0 0 14 16,8 14-15-16,-8-14 15 0,0 0-15 0,0 18 15 0,0-18-21 15,-2 18 5-15,2-18-35 0,0 18-83 16,0-18-88-16,2 20-71 0,-2-20-101 0,2 17-55 16,-2-17-66-16,0 0-644 0,6 19-900 0</inkml:trace>
  <inkml:trace contextRef="#ctx0" brushRef="#br0" timeOffset="-80511.81">27961 621 927 0,'0'-25'612'0,"0"25"-156"0,-3-17-56 0,3 17-70 0,0 0-72 16,-5-16-50-16,5 16-43 0,0 0-31 0,0 0 13 15,-21 7-7-15,12 4-9 0,-2 7-19 0,0 3 7 16,0 5-49-16,-1 1 14 0,4 2-44 0,1-4 20 16,3 0-29-16,-1 0 13 0,2-1-36 0,1-2 28 15,2-3-34-15,-2-3 24 0,2-16-30 16,0 25 28-16,0-25-31 0,0 18 44 0,0-18-3 15,0 0 83-15,0 0-51 0,0 0 20 0,0 0-52 16,0 0 37-16,0 0-22 0,0 0 12 16,-5-24 2-16,3 5-1 0,2-3-12 0,0-5-6 15,0 0-7-15,4-7-15 0,1-1-34 0,0 2 34 16,4 3-7-16,1 0 0 0,2 4-7 0,2 1 0 16,1 2-6-16,-1 5-8 0,3 4 0 0,0 2-13 15,1 4-11-15,3 2-1 0,-2 4-5 16,-1 2-3-16,0 3-8 0,3 3 6 0,-4 3-3 0,1 3-14 15,-5 2 29-15,-3 1-7 0,-5 1 4 16,-2 0-5-16,-3 1 6 0,-4 3 16 0,-5 2 31 16,-1-3-39-16,-5 2 38 0,-5-1-34 0,-1-1 39 15,0-1-36-15,2-5 39 0,1-1-25 16,2-1 24-16,2-4-34 0,14-7 30 0,-17 12-44 16,17-12 38-16,-13 10-36 0,13-10 38 0,0 0-16 15,0 0 10-15,2 16-43 0,-2-16-21 0,15 13-55 16,-4-6-10-16,1 1-39 0,-1 1 14 0,3 0 5 15,-5 1 24-15,2 0 8 0,1-1 17 0,-5 2 4 16,-7-11 27-16,8 20 7 0,-8-20 17 16,2 18 2-16,-2-18 17 0,-10 24 0 0,-2-10 24 15,-4-2 20-15,-7 3 43 0,-2-1-22 16,-3-1 2-16,-2-2-22 0,8-3 7 0,0-1-19 16,4-2 10-16,18-5-71 0,-22 2-113 0,22-2-67 15,0 0-60-15,-8-12-143 0,8 12-369 0,20-23-342 16</inkml:trace>
  <inkml:trace contextRef="#ctx0" brushRef="#br0" timeOffset="-79875.69">28155 866 563 0,'0'0'788'0,"0"0"-176"16,0 0-129-16,0 0-103 0,0 0-106 0,0 0-34 16,0 0-65-16,0 0-17 0,0 0-45 0,0 0 1 15,0 0-35-15,0 0 22 0,8 10-21 16,-8-10 52-16,0 0-45 0,29-1 21 0,-11-3-44 15,1 2 30-15,0-4-71 0,0-1 27 0,2-1-38 16,-6 4 38-16,-2-2-32 0,1 0 46 0,-3-1-27 16,-11 7 29-16,19-12-31 0,-19 12 24 0,10-12-38 15,-10 12-10-15,0 0-2 0,5-18-1 0,-5 18 0 16,0 0-1-16,-8-16 9 0,8 16-8 0,-14-8-12 16,14 8 1-16,-20-3-2 0,20 3 2 15,-26 7 0-15,11 0 34 0,-1 5-42 16,1 1 38-16,1 3-33 0,1 2 25 0,1 1-35 0,1 2 31 15,5-2-40-15,1 1 36 0,3-3-42 16,2-17 44-16,4 30-45 0,4-14 51 0,3 1-54 16,2-3 9-16,2 0-24 0,1-3 46 0,3-1-29 15,0-3 42-15,-1-5-25 0,-2 2 34 0,-16-4-35 16,29 0 41-16,-29 0-29 0,26-5 49 0,-26 5-39 16,20-7 36-16,-20 7-37 0,14-13 35 0,-14 13-38 15,9-13 42-15,-9 13-47 0,8-16 35 0,-8 16-38 16,0 0 32-16,6-17-38 0,-6 17 35 15,0 0-37-15,4-15 29 0,-4 15-28 0,0 0 25 16,0 0-34-16,0 0 33 0,5-14-39 0,-5 14 38 16,0 0-35-16,0 0 41 0,0 0-35 0,0 0 49 15,7-13-43-15,-7 13 42 0,0 0-32 16,0 0 54-16,0 0-15 0,9-11 40 0,-9 11-6 16,0 0 14-16,9-12-29 0,-9 12 10 0,0 0-24 15,8-13 5-15,-8 13-25 0,7-12 10 0,-7 12-22 16,12-12 13-16,-12 12-18 0,15-13 17 0,-15 13-27 15,23-12 17-15,-10 6-17 0,-13 6 13 16,26-7-23-16,-26 7 20 0,28-1-22 0,-28 1 22 16,30 4-22-16,-13 0 16 0,-2 2-15 0,2 5 22 15,-4-1-14-15,1 3 13 0,-4 2-19 0,-4-1 21 16,1 4-19-16,-4 0 22 0,-2 0-30 16,-1 0-5-16,-3-2-76 0,-1 5-53 0,0-1-25 15,-2-6-72-15,0-1-39 0,0-1-91 0,6-12-31 16,-7 18-2-16,7-18-155 0,0 0-288 0,0 0-457 15</inkml:trace>
  <inkml:trace contextRef="#ctx0" brushRef="#br0" timeOffset="-79455.25">29001 920 1113 0,'0'0'734'16,"7"-22"-53"-16,-7 22-171 0,0-20-42 0,0 20-94 15,-4-15-46-15,4 15-45 0,-11-17-54 0,11 17-29 16,-15-12-26-16,15 12-27 0,-18-5-27 0,18 5-21 15,-21 3-8-15,21-3-35 0,-23 13 5 16,12-3-30-16,1 1 15 0,2 1-31 0,1 2 6 16,3 1-19-16,1-1 12 0,3-14-30 0,0 25 9 15,0-25-51-15,6 24 5 0,-6-24-41 16,14 20 10-16,-5-12 15 0,-9-8 6 0,21 10 47 16,-21-10-30-16,20 5 45 0,-20-5-32 0,0 0 44 15,25 0-33-15,-25 0 39 0,14-5-22 0,-14 5 33 16,0 0-17-16,17-9 29 0,-17 9-22 0,0 0 30 15,11-9-28-15,-11 9 20 0,0 0-29 0,0 0 15 16,0 0-32-16,13-7 24 0,-13 7-35 0,0 0 29 16,0 0-28-16,8 18 28 0,-8-18-27 15,2 23 30-15,-2-5-30 0,0 7 26 0,-1 2-23 16,0 4 16-16,1 5-4 0,-1 1 2 16,0 0-26-16,0-1 38 0,0 0-30 0,-1-7 42 15,1 0-2-15,-1 0-4 0,0-3 7 0,-1-2-7 16,-1-4-4-16,1-2-4 0,-3-4-2 0,2-1-6 15,4-13-9-15,-14 17-55 0,14-17-85 0,-13 4-93 16,13-4-69-16,-16-7-64 0,16 7 25 0,-11-19-22 16,8 3-89-16,2-9-508 0,7-5-653 0</inkml:trace>
  <inkml:trace contextRef="#ctx0" brushRef="#br0" timeOffset="-79272.22">29182 970 753 0,'0'0'670'0,"15"-15"-177"0,-15 15-107 0,12-11-80 0,-12 11-86 16,0 0-34-16,0 0-26 0,0 0 33 15,0 0 19-15,19 8-11 0,-19-8-10 0,3 21-32 16,-1-4-55-16,0 0 15 0,-2 2-56 0,0 0 20 16,0 0-49-16,1 0 25 0,0-1-37 0,0-2 14 15,-1-16-39-15,5 25 24 0,-5-25-54 0,6 19-40 16,-6-19-62-16,0 0-40 0,10 12-60 0,-10-12-54 16,0 0 49-16,13-8-56 0,-13 8-79 0,6-19-457 15,-6 19-407-15</inkml:trace>
  <inkml:trace contextRef="#ctx0" brushRef="#br0" timeOffset="-78691.39">29246 888 968 0,'-3'-18'360'0,"-2"3"-17"0,5 15-24 0,-4-21-48 16,4 21-39-16,-3-15-67 0,3 15-40 0,0 0-28 15,0 0 4-15,0 0 11 0,0 0 36 0,0 0 8 16,0 0 10-16,0 0-15 0,18 17-13 0,-11-5-16 16,4 3-16-16,1-1-7 0,0 1-26 0,-1 1-10 15,1-3-11-15,-1 2 7 0,-1-3 7 16,-1-1-21-16,-1 1 38 0,1-1-41 15,-1 1 18-15,-1-3-35 0,-7-9 29 0,13 18-39 0,-13-18 41 16,12 17-36-16,-12-17 45 0,9 12-37 0,-9-12 51 16,11 11-4-16,-11-11 30 0,14 6-6 15,-14-6 13-15,0 0-26 0,27 0 5 0,-27 0-26 16,23-10 14-16,-10 3-8 0,-2-3 5 0,0 0-22 16,-3-3 3-16,-2-1-19 0,-3 1 0 0,-3 13-19 15,0-26 1-15,-3 11-20 0,-6-2 1 0,-5 0-24 16,-1 2-10-16,-4 3-4 0,-2 0 19 0,2 3-16 15,0 1-9-15,4 3-77 0,15 5-30 16,-23-2-93-16,23 2-18 0,-18 3-51 0,18-3-33 16,0 0-28-16,-9 9 12 0,9-9 44 0,0 0 43 15,11 10 47-15,-11-10 33 0,19 7 37 16,-19-7 26-16,25 7 20 0,-25-7 23 0,29 7 19 0,-29-7 28 16,26 7 14-16,-26-7 27 0,20 10 13 15,-20-10 13-15,17 8 20 0,-17-8 42 0,11 7-11 16,-11-7 34-16,12 10 11 0,-12-10 12 0,7 11 3 15,-7-11-1-15,0 0-12 0,10 11-5 16,-10-11 3-16,0 0 10 0,0 0 31 0,9 10 31 16,-9-10-9-16,0 0 74 0,0 0-19 0,0 0 3 15,0 0-61-15,0 0-15 0,0 0-48 0,0 0-3 16,0 0-43-16,14-8-2 0,-14 8-21 0,0 0 2 16,0 0-28-16,0 0 11 0,4-17-25 0,-4 17 16 15,0 0-21-15,0 0 12 0,0 0-26 0,4-16 12 16,-4 16-23-16,0 0-3 0,0 0-47 15,0 0 13-15,0 0-53 0,0 0 28 0,9-9-65 16,-9 9 4-16,0 0-55 0,0 0-25 0,0 0-47 16,0 0-34-16,0 0-29 0,0 0 36 15,0 0-79-15,0 0-534 0,0 0-554 0</inkml:trace>
  <inkml:trace contextRef="#ctx0" brushRef="#br0" timeOffset="-77691.09">25751 1657 619 0,'-11'-11'669'15,"3"1"-165"-15,-2 1-80 0,10 9-60 0,-13-14-90 16,13 14-55-16,-10-8-44 0,10 8-37 0,0 0-27 16,-11-7-22-16,11 7-17 0,0 0 64 0,0 0-16 15,-4 15 19-15,4-15-36 0,7 20 19 0,1-7-38 16,4 3 24-16,3-1-43 0,6 2 29 16,0-5-52-16,2 1-2 0,5-2-4 0,-2-4-4 15,-1-4-4-15,2-2-3 0,3-4-6 16,3-3 7-16,-1-5-5 0,-1 0-12 0,-2-4 0 15,-2-3 1-15,-4-1 3 0,-5-1-19 0,0-4 32 16,-9 4-21-16,-1-1 35 0,0 0-19 0,-4-1 1 16,-4 4 38-16,0 1-23 0,-2 0 40 0,-3 3-12 15,5 14-3-15,-9-22-8 0,9 22-11 0,-11-15-10 16,11 15-8-16,0 0-6 0,-16-4-32 0,16 4 32 16,-11 19-25-16,3 2 21 0,2 4 3 0,2 10-10 15,-1 3-1-15,5 2 0 0,0 1 1 0,3 3-3 16,3 2 2-16,1-1-1 0,0 1-3 15,2-2-32-15,1-3 10 0,2-4-119 0,-1-2-60 16,3-3-58-16,-3-6-82 0,0-6-29 16,3-5-48-16,-3-5-231 0,5 1-285 0,-1-9-592 15</inkml:trace>
  <inkml:trace contextRef="#ctx0" brushRef="#br0" timeOffset="-77044.93">26463 1800 445 0,'2'-18'640'15,"0"0"-113"-15,-2 18-85 0,0-28-28 0,0 28-68 16,-4-26-32-16,4 26-26 0,-9-25-15 16,1 15-18-16,-2-1-33 0,1 3-17 15,9 8-43-15,-22-10 22 0,22 10-26 0,-22-2 9 16,22 2-21-16,-27 4-16 0,11 3-12 0,0 1-19 16,2 0-14-16,3 3-11 0,3-1-16 0,-2 2-12 15,6 1-4-15,4-13-12 0,-5 22-8 0,5-22-4 16,7 24-6-16,0-12-7 0,2-2 1 15,4-1-8-15,5-2-5 0,-2-2-5 0,2-2-1 0,-3-1 6 16,-15-2-3-16,30 1 4 0,-30-1 0 0,27-2 2 16,-27 2 4-16,20-3 7 0,-20 3-4 0,15-2 2 15,-15 2 5-15,0 0 3 0,0 0-7 16,21-3-5-16,-21 3-4 0,0 0-1 16,0 0 1-16,0 0-6 0,14 7 3 0,-14-7 2 15,0 0 4-15,6 18-4 0,-6-18-6 0,5 17-7 16,-5-17-7-16,4 14-14 0,-4-14-18 0,7 13-31 15,-7-13-18-15,12 10-20 0,-12-10 8 0,0 0 9 16,19 4 12-16,-19-4 12 0,16-3 14 0,-16 3 16 16,16-8 18-16,-16 8 1 0,12-11 6 0,-12 11 7 15,10-11 31-15,-10 11-28 0,0 0 30 0,9-15-30 16,-9 15 39-16,0 0-46 0,0 0 30 0,8-11-39 16,-8 11 30-16,0 0-28 0,0 0 32 15,0 0-24-15,0 0 30 0,13 8-21 16,-13-8 21-16,0 0-25 0,8 12 28 0,-8-12-21 15,0 0 23-15,10 12-21 0,-10-12 28 0,0 0-22 16,0 0 45-16,7 9 2 0,-7-9 65 0,0 0 36 16,0 0 26-16,0 0 8 0,0 0 13 0,0 0 20 15,0 0 8-15,4-16-10 0,-4 16-23 0,-7-13-28 16,7 13-22-16,-4-17-39 0,4 17-9 0,-3-16-27 16,3 16-4-16,0 0-25 0,3-24 2 0,-3 24-23 15,4-15-2-15,-4 15-22 0,11-11 7 0,-11 11-42 16,19-9 8-16,-19 9-9 0,19-1-7 0,-19 1-5 15,29 6-13-15,-15 0 8 0,-1 0 6 16,4 4 2-16,-4 1-2 0,1 1-13 16,-3 1 4-16,-1-1-24 0,-3 0-41 0,1 1-47 15,-4-1-52-15,-4-12-44 0,8 21-34 0,-8-21-62 16,3 15-49-16,-3-15 8 0,0 0-142 16,0 0-385-16,0 0-607 0</inkml:trace>
  <inkml:trace contextRef="#ctx0" brushRef="#br0" timeOffset="-76719.19">26915 1824 917 0,'6'-17'578'0,"-6"17"-114"16,0 0-37-16,3-18-82 0,-3 18-41 16,0 0-63-16,0 0-27 0,4-15-61 0,-4 15-12 15,0 0-48-15,0 0 1 0,0 0-37 0,0 0 10 16,0 0-32-16,0 0 22 0,0 0-41 0,14 10 19 16,-14-10-22-16,0 0 18 0,8 12-17 0,-8-12 29 15,0 0-20-15,0 0 55 0,9 11-6 16,-9-11 48-16,0 0 30 0,0 0 16 0,0 0 6 15,0 0-8-15,0 0 6 0,14-8 0 0,-14 8 2 16,0 0-14-16,5-20-12 0,-5 20-22 0,2-17-18 16,-2 17-14-16,4-18-17 0,-4 18-17 15,4-16-13-15,-4 16-13 0,5-14-23 0,-5 14 9 16,10-13-7-16,-10 13-10 0,13-9-7 0,-13 9-10 16,16-4-10-16,-16 4-7 0,22 6-4 0,-8-2-1 15,-1 3-6-15,-1 1 6 0,3 5-5 0,-1-1 2 16,-3 2 11-16,0 1-30 0,1 0-33 15,-6-2-53-15,1 1-75 0,-3 0-98 0,-4-14-113 16,2 27-49-16,-8-14-308 0,1 1-305 0,-6-2-844 16</inkml:trace>
  <inkml:trace contextRef="#ctx0" brushRef="#br0" timeOffset="-75374.26">27771 1487 941 0,'0'0'680'0,"-4"-27"-178"0,4 27-45 15,-6-22-115-15,6 22-36 0,-5-17-82 0,5 17-28 16,0 0-52-16,-12-8-33 0,12 8-22 16,-12 8 7-16,3 4 10 0,0 6-9 15,-2 8 17-15,-1 2-43 0,4 3 43 0,2 0-57 16,-2 0 31-16,6-5-51 0,0 2 28 0,2-3-42 15,2 1 38-15,-2-2-44 0,5-1 34 0,-2-6-38 16,1-1 4-16,-4-16 12 0,6 24 1 0,-6-24 8 16,6 18 22-16,-6-18 30 0,0 0 47 0,5 19 12 15,-5-19 32-15,0 0 14 0,0 0 1 0,4 14-26 16,-4-14-32-16,0 0-31 0,0 0-21 16,0 0-59-16,0 0 31 0,0 0-16 0,21-6-38 15,-21 6 7-15,19-7-23 0,-4 2-37 0,1 3-35 16,4-2-37-16,2 2-28 0,3 0-67 15,0 1-50-15,2 0-39 0,-1 0-18 0,1 1-17 16,0-1-30-16,0-1-2 0,0-1 2 0,-1 1 88 16,-2-4-14-16,-2 1 79 0,0-1-2 0,-5 2 122 15,-4-2-8-15,-13 6 93 0,21-9 8 0,-21 9 73 16,12-10 58-16,-12 10 30 0,0 0 48 0,5-13 10 16,-5 13 21-16,0 0-41 0,0 0 14 0,0 0-54 15,0-20 9-15,0 20-59 0,0 0 14 0,0 0-48 16,0 0 4-16,0 0-46 0,0 0 22 15,0-17-41-15,0 17 26 0,0 0-39 16,0 0 30-16,0 0-28 0,0 0 21 0,0 0-33 16,0 0 30-16,0 0-31 0,0 0 30 0,0 0-32 15,8-10 30-15,-8 10-31 0,0 0 38 0,0 0-38 16,0 0 34-16,0 0-32 0,0 0 33 0,0 0-30 16,0 0 33-16,17-3-33 0,-17 3 40 0,0 0-41 15,0 0 42-15,12-8-42 0,-12 8 37 16,0 0-2-16,11-10 50 0,-11 10-32 0,9-10 12 0,-9 10 21 15,10-13-28-15,-10 13 17 0,14-14-23 0,-14 14 18 16,14-17-26-16,-14 17 28 16,14-17-20-16,-6 9 29 0,-8 8-17 0,16-17 15 15,-16 17-1-15,13-15 18 0,-13 15 13 0,9-11 10 16,-9 11 2-16,0 0-3 0,9-14-20 0,-9 14-12 16,0 0-10-16,0 0-6 0,0 0-17 0,-5-20-4 15,5 20-8-15,0 0-5 0,-18-7-5 0,18 7-4 16,-20 0-3-16,20 0-3 0,-25 6 0 0,10-2-5 15,5 5-2-15,-5 1 0 0,2 3-2 0,3 2-2 16,0 0 0-16,1 1-1 0,7 0 1 16,-2 0 0-16,4-16-3 0,4 31 0 0,-2-15-1 0,6 4-3 15,1-3-4-15,1 1-1 0,3-3-9 16,4-1-24-16,0-2-34 0,3-3-52 16,0-1-6-16,3-3-74 0,2-2-57 0,1-3-21 15,1-2 15-15,5-3-24 0,1-3-78 0,-1-2-51 16,-1-2 54-16,-2-1-104 0,-7-2-446 0,-4 2-579 15</inkml:trace>
  <inkml:trace contextRef="#ctx0" brushRef="#br0" timeOffset="-75228.86">28710 1542 340 0,'0'0'537'16,"-1"-23"-157"-16,1 23-93 0,0-19-64 0,0 19-40 0,-2-18-9 16,2 18-24-16,-2-17 6 0,2 17-14 0,0 0-33 15,-3-16-28-15,3 16-23 0,0 0-19 16,0 0-10-16,0 0-47 0,0 0-19 0,0 0-25 15,-8-10-27-15,8 10-103 0,0 0-187 0,0 0-233 0,0 0-141 16</inkml:trace>
  <inkml:trace contextRef="#ctx0" brushRef="#br0" timeOffset="-74199.02">28773 1405 638 0,'0'0'543'0,"8"-19"-82"0,-8 19-54 15,3-19-8-15,-3 19-35 0,4-16-41 0,-4 16 10 0,0 0-55 16,2-21 14-16,-2 21-60 0,0 0-10 16,0 0-25-16,-2-19-6 0,2 19-47 0,0 0-1 0,0 0-51 15,0 0-2-15,0 0-32 0,0 0-1 16,0 0-30-16,0 0 13 0,0 0-24 0,0 0 19 16,0 0-19-16,0 0 2 0,0 0-1 15,19 6 13-15,-19-6-8 0,15 13-4 0,-15-13 2 16,15 12 0-16,-15-12 0 0,16 10 7 0,-16-10-2 15,15 6 4-15,-15-6 4 0,15 6 16 0,-15-6 6 16,0 0 6-16,16 6 8 0,-16-6-8 0,0 0 35 16,0 0-23-16,0 0 3 0,0 0-33 0,15-5 6 15,-15 5-29-15,0 0 12 0,0 0-31 0,-14-13 21 16,14 13-9-16,-21-6-3 0,21 6-2 16,-30-1-5-16,14 2 1 0,-2 4-5 0,-4 1-1 15,-1 4 0-15,0 4 1 0,2 1-2 16,-1 4 1-16,3 2-1 0,4 0-3 0,0 2 0 15,6-2-1-15,2 1-3 0,2 1 1 0,4 0-8 16,1-4-1-16,3 3-10 0,3-1-2 0,4-1-38 16,2-4-27-16,3-1-27 0,2-2 29 0,1-3-2 15,4-2 34-15,1-2-6 0,5-5 14 0,-2-2 10 16,1-1 6-16,-2-3 7 0,0-1 6 0,-3-1 7 16,-2-2 10-16,-3 0-4 0,-3-2 4 0,-3 1 9 15,-2-1 7-15,-9 11 12 0,9-20 15 0,-9 20 4 16,7-18 7-16,-7 18 8 0,0 0 2 15,1-20-10-15,-1 20-11 0,0 0-9 16,0 0 1-16,0 0-13 0,-1-17-9 0,1 17-3 16,0 0 0-16,0 0 3 0,0 0-5 0,-5 14 0 15,5-14-1-15,0 0 11 0,4 24-15 0,-4-24 16 16,6 16-16-16,-6-16 13 0,11 16-8 0,-11-16 9 16,15 13-7-16,-15-13 16 0,17 7-6 0,-17-7 12 15,20 2-5-15,-20-2 0 0,23-3-10 0,-23 3 0 16,22-11 2-16,-9 4 1 0,-3-1-3 0,0-2 0 15,-1 0-1-15,-2-2 3 0,-1-1-5 0,-1 0-1 16,-5 13-3-16,6-22 8 0,-6 22-10 16,4-18 0-16,-4 18-1 0,0 0-6 15,3-18-7-15,-3 18 2 0,0 0-10 0,0 0 1 0,0 0 10 16,0 0-3-16,0 0 3 0,0 0 0 16,0 0 1-16,0 0 0 0,3 24 13 0,-3-24-13 15,0 22 8-15,0-22-12 0,2 25 5 0,-2-25-19 16,4 24 11-16,-4-24-35 0,7 21-6 0,-7-21-29 15,12 15 30-15,-12-15-9 0,15 10 13 0,-15-10-36 16,20 2-6-16,-20-2 2 0,22-4 4 0,-22 4 16 16,22-9 22-16,-22 9 3 0,17-11 4 15,-17 11 10-15,11-8 7 0,-11 8-2 0,0 0 6 16,0 0-3-16,13-9-3 0,-13 9 34 16,0 0-36-16,0 0 46 0,0 0-42 0,0 0 37 15,0 0-36-15,10 9 38 0,-10-9-34 0,0 0 40 16,0 0-41-16,4 14 46 0,-4-14-42 0,0 0 39 15,0 0-34-15,0 0 43 0,7 15-27 0,-7-15 74 16,0 0 14-16,0 0 46 0,0 0-8 0,0 0 26 16,13-9 4-16,-13 9 11 0,0 0 4 0,4-17 1 15,-4 17-13-15,2-18-39 0,-2 18-7 0,2-19-10 16,-2 19-14-16,3-18-25 0,-3 18-8 0,4-17-20 16,-4 17-5-16,5-15-18 0,-5 15 2 15,10-12-14-15,-10 12 5 0,15-6-13 0,-15 6 4 16,21 0-20-16,-21 0 8 0,27 8-32 15,-12 0 14-15,1 4-12 0,-3 3-19 0,-1 0-20 16,-2 3-41-16,-2 1-43 0,-5 1-92 0,-1 2-110 16,-4-1-112-16,-3 1-73 0,-9-3-238 0,5 0-415 15,-7 3-950-15</inkml:trace>
  <inkml:trace contextRef="#ctx0" brushRef="#br0" timeOffset="-72008.5">26578 3189 844 0,'0'0'633'0,"-9"-16"-164"0,9 16-91 0,-18-10-78 0,18 10-87 16,-27-6-35-16,9 7-31 15,-6 4-17-15,-6 3-16 0,-1 7-19 0,-3 3-9 16,-4 10-16-16,-1 3-11 0,3 2-11 0,3 2-8 16,2 1-4-16,8-5-9 0,5 0-4 0,4 3-10 15,3-2 7-15,5 0-1 0,6-5-1 0,2 0 40 16,7 1-54-16,2-2 46 0,7-2-9 16,1-6-9-16,2-1-5 0,2-7-13 0,2-1 8 0,0-6-49 15,2-2 47-15,-1-2-43 0,1-4 53 16,-2-2-50-16,0-1 9 0,-3-2 11 0,-4 0 21 15,0-2 20-15,-3 0 15 0,-3-1 1 0,-3 1-6 16,-2-1 0-16,-7 13 0 0,6-22 1 16,-6 22-4-16,5-18-5 0,-5 18 6 0,0 0-11 15,0-22-7-15,0 22-5 0,0 0-11 0,0 0-7 16,0-18-5-16,0 18-2 0,0 0 1 0,0 0 7 16,0 0-10-16,18 0 1 0,-18 0 1 0,20 10 0 15,-7-2-2-15,-1 0 0 0,-1 0-2 0,0 2 2 16,-1 0 6-16,-2 3 5 0,-1-1-16 0,-1 1 16 15,-6-13-11-15,1 26 8 0,-4-11-3 0,-3 5 4 16,-3-2 0-16,-3 1-5 0,-1-1 2 16,-5 3 38-16,0-2-44 0,2-5 36 0,1 0-59 15,-1-4 23-15,5-1-86 0,11-9-56 16,-16 8-66-16,16-8-42 0,0 0-41 0,0 0 48 16,-2-19-3-16,13 4 4 0,4-2 9 0,4-5 6 15,3-1-44-15,2-1 48 0,-1 2 8 0,2 0 79 16,-2 1 35-16,-1 3 160 0,0 1 59 0,-5 5-29 15,-2 1 48-15,-2 3-17 0,-13 8-13 0,18-11 29 16,-18 11-5-16,16-8-11 0,-16 8 38 0,0 0 1 16,14-8-3-16,-14 8 1 0,0 0-3 0,0 0-17 15,13-5 18-15,-13 5-63 0,0 0-19 16,0 0-15-16,0 0-10 0,14-5-5 16,-14 5-4-16,0 0 2 0,0 0 25 0,22-5 6 15,-22 5-6-15,24-10-9 0,-8 0-11 0,0-1-10 16,4 0-3-16,-2-2 15 0,-4 2 8 0,2 0 27 15,-5 3 29-15,-11 8 25 0,13-15-3 0,-13 15-17 16,11-15-21-16,-11 15-19 0,0 0-13 0,3-16-12 16,-3 16-13-16,0 0-7 0,-12-11 0 0,12 11-12 15,-15-1-9-15,15 1-4 0,-30 6 1 0,10 3-3 16,2 1 0-16,-2 2-1 0,5 1-2 0,-4 2-1 16,6 1 3-1,-1 0-6-15,5 0-2 0,1 2 0 0,3-4 0 16,5-14-4-16,-3 27-5 0,3-27 3 0,12 23-23 0,-3-12 23 15,7-1-34-15,2-3 36 0,4-4-25 0,3 0 36 16,4-4-28-16,-2-1 32 0,9-2-31 0,-7 0 39 16,-2-1-22-16,-3 1 23 0,-3-1-34 0,-2 2 36 15,-19 3-31-15,25-6 34 0,-25 6-3 0,19-2-2 16,-19 2-32-16,0 0 30 0,18 1-23 0,-18-1 20 16,0 0-31-16,9 11 32 0,-9-11-26 0,0 0 27 15,4 15-33-15,-4-15 5 0,0 0 1 0,7 17-3 16,-7-17 8-16,12 10 18 0,-12-10-29 0,0 0 37 15,24 0-27-15,-10-5 27 0,1-1-2 16,1-4 1-16,-1 1 5 0,1-2 12 16,-3 0 16-16,-3 0 5 0,-3-1 0 0,-7 12-11 15,8-25-7-15,-8 25-5 0,-2-24 14 0,2 24-24 16,-9-24-12-16,0 12-7 0,-2 1-4 0,0 2-1 16,-3 1-3-16,1 0-12 0,13 8-31 0,-18-10-106 15,18 10-115-15,-13-7-81 0,13 7-42 0,0 0-94 16,0 0-739-16,0 0-967 0</inkml:trace>
  <inkml:trace contextRef="#ctx0" brushRef="#br0" timeOffset="-71751.34">27616 3238 1465 0,'8'-15'724'0,"-8"15"-100"16,0 0-80-16,-1-19-26 0,1 19-40 15,-5-12-49-15,5 12-67 0,-12-10-42 0,12 10-29 16,-10-9-81-16,10 9 14 0,0 0-84 0,-16-7 11 15,16 7-72-15,0 0 21 0,-16 11-58 0,10 1 31 16,-1 8-14-16,2 0-8 0,0 5-12 0,3 5-2 16,0 3-57-16,2 3 34 0,2 0-59 0,-2 2 0 15,2-1-44-15,-2 1-154 0,0 2-37 16,0-3 50-16,0 0 6 0,0-7 2 0,0 1 3 16,-2 1-15-16,0-5-80 0,-3 4 4 15,1-4-71-15,-2-4-104 0,-4-2-115 0,1 0-288 0,0-4-511 16</inkml:trace>
  <inkml:trace contextRef="#ctx0" brushRef="#br0" timeOffset="-70742.28">27405 3845 800 0,'0'0'602'0,"-1"-32"-72"15,2 14-140-15,3 0-80 0,0-2-72 0,1 1-35 16,1 0-30-16,4 2-22 0,-2 1-21 16,1 1-25-16,5 1-9 0,-1 0-24 0,3 2-8 15,-1 0-18-15,4 0-5 0,-1 0-12 0,2 1-4 16,5-2-23-16,-2 2-61 0,-4-1-85 0,4-1-6 15,-1 1-78-15,-4 2 46 0,2-1-8 0,-4 2 43 16,-2 1 12-16,-14 8 93 0,15-14 4 0,-15 14 98 16,16-8-15-16,-16 8 105 0,0 0 23 15,11-9 34-15,-11 9-1 0,0 0-9 0,0 0-15 16,0 0-25-16,0 0-14 0,0 0-20 0,0 0-21 16,0 0-8-16,-6 15-15 0,6-15-9 15,-5 19-23-15,5-19-7 0,-4 24-11 0,4-24-1 16,-2 24-8-16,2-24-4 0,0 21 0 0,0-21 2 15,2 19-9-15,-2-19-4 0,7 16-1 0,-7-16 9 16,6 11 16-16,-6-11 35 0,0 0-1 0,10 10 63 16,-10-10 23-16,0 0 25 0,0 0 11 0,0 0-2 15,13-6-5-15,-13 6-7 0,0 0-22 0,2-18-26 16,-2 18-25-16,2-19-19 0,-2 19-18 16,3-26-14-16,0 10-13 0,0 1-8 0,4-2-28 15,0 0-27-15,1 1-32 0,3 1-27 16,3 2-18-16,0-1-27 0,2 6-47 0,4 0-32 15,-4 4 1-15,2-1 12 0,0 4 22 0,2 1 3 16,0 1 29-16,2 1 12 0,-3 1 31 0,0 2 16 16,2 1 27-16,-5-1 0 0,-3 1 19 0,1-1 6 15,-14-5 9-15,18 11 1 0,-18-11 49 0,10 9-44 16,-10-9 16-16,10 11 0 0,-10-11 13 0,0 0-6 16,10 11 25-16,-10-11-14 0,0 0 20 15,0 0-20-15,8 12 20 0,-8-12-16 0,0 0-7 16,0 0 2-16,0 0 6 0,13 9 7 0,-13-9 22 15,0 0 18-15,15-4 1 0,-15 4-5 16,17-9-7-16,-17 9-2 0,23-14 17 0,-13 6 30 16,-1-2-14-16,-9 10 19 0,16-14-28 0,-16 14 25 15,9-13-30-15,-9 13 10 0,6-14-33 0,-6 14 8 16,0 0-34-16,0 0 14 0,-4-19-27 0,4 19 14 16,0 0-29-16,-15-6 21 0,15 6-25 0,-17 4 28 15,17-4-29-15,-22 12 19 0,11-4-25 0,-2 4 25 16,1-1-28-16,3 0 2 0,1 1-3 0,0 0-1 15,2 0-2-15,6-12 6 0,-6 21-1 0,6-21-1 16,1 19 4-16,-1-19 8 0,7 20-1 16,-7-20 5-16,23 12 2 0,-8-6 3 15,6-4 1-15,4 0 5 0,2-4-8 0,2 0 2 16,0-2 20-16,4-2-22 0,-6 2 16 0,-3 0-30 16,-3 0 19-16,-2 1-37 0,-3 2-2 0,-16 1-9 15,23-3 3-15,-23 3 7 0,0 0 31 0,24 1-30 16,-24-1 7-16,0 0 5 0,15 4 2 0,-15-4 7 15,0 0 1-15,0 0-2 0,15 6-2 0,-15-6-18 16,0 0-1-16,0 0-5 0,0 0 10 0,21-8 4 16,-21 8 5-16,16-15 5 0,-8 5 3 0,-1-2 4 15,2 0 13-15,-3-1-9 0,0 0 13 0,0-1 1 16,-2-2 17-16,-4 16 15 16,6-23 26-16,-6 23-15 0,5-21 13 0,-5 21-30 15,1-18 18-15,-1 18-23 0,0 0 9 0,4-17-34 16,-4 17 12-16,0 0-30 0,0 0 25 0,0 0-24 15,0 0 19-15,0 0-19 0,0 0 20 0,6 21-21 16,-3-7 16-16,0 4-27 0,3 5 5 0,-3 0 2 16,1 0 4-16,2 2 6 0,-3 0 0 0,0 2 4 15,-1-4 2-15,-1 2 6 0,-3-1-30 0,-2-2 33 16,-4 0-28-16,-6 5 4 0,-2-2 4 0,-6-4 0 16,-6 1 3-16,-2-1 2 0,-7-2-9 0,1-2-33 15,-2-1-81-15,0-6-36 16,4-1-25-16,6-5-77 0,7-6-132 0,5-2-225 15,16 4-555-15,-16-13-922 0</inkml:trace>
  <inkml:trace contextRef="#ctx0" brushRef="#br0" timeOffset="-70464.99">29089 3188 599 0,'0'0'774'0,"0"0"-160"0,-5-15-112 15,5 15-135-15,0 0-78 0,0 0-60 16,0 0-44-16,-12 6-8 0,12-6-3 0,-9 25-18 16,1-3 2-16,4 1-36 0,0 4 5 0,1 6-47 15,1 2-17-15,0-2-17 0,2-3-8 0,0 1-1 16,3 1-19-16,1 0-8 0,0-5-6 0,0-1-34 15,3-3-64-15,-2 0-86 0,0-4-79 16,1-4-60-16,-6-15-217 0,11 18-434 0,-11-18-665 16</inkml:trace>
  <inkml:trace contextRef="#ctx0" brushRef="#br0" timeOffset="-70260.13">29277 3274 713 0,'9'-23'669'16,"-3"6"-133"-16,-1 2-72 0,0 2-79 0,-5 13-19 15,7-18-97-15,-7 18-39 0,0 0-36 16,7-17-23-16,-7 17 7 0,0 0 45 0,0 0-1 16,13 13-24-16,-9-1-9 0,4 8-51 0,-3 2-9 15,-1 4-50-15,1 6 8 0,-2 4-39 0,0-1 16 16,-1 0-47-16,1 1-2 0,-2-1-23 0,0 1-88 16,-1-8-66-16,-1-1-141 0,-3-3-85 0,2-8-119 15,-3 0-703-15,5-16-954 0</inkml:trace>
  <inkml:trace contextRef="#ctx0" brushRef="#br0" timeOffset="-70101.86">29126 3477 928 0,'-8'-10'786'0,"8"10"-192"16,-11-15-136-16,11 15-122 0,-7-11-60 0,7 11-58 16,0 0-15-16,0 0-34 0,0 0 22 0,16-13-49 15,-16 13-1-15,30 0-53 0,-6 1 12 0,3 1-59 16,3 1 9-16,1-3-96 0,6-3-113 0,0-1-96 15,2 1-84-15,-4-3-101 0,-1-2-564 0,0 0-728 16</inkml:trace>
  <inkml:trace contextRef="#ctx0" brushRef="#br0" timeOffset="-69948.45">29668 3349 1335 0,'0'0'544'16,"0"0"-35"-16,0 0-70 0,0 0-72 0,0 0 13 16,0 0-46-16,0 0-31 0,0 0-30 0,0 0-21 15,-8 15-80-15,8-15-5 0,-8 18-50 0,8-18 9 16,-7 22-44-16,7-22 11 0,-7 28-44 0,7-28 10 15,-1 28-42-15,1-28-9 0,3 28-63 0,-3-28-87 16,7 26-80-16,-7-26-66 0,7 20-44 0,-7-20-39 16,11 12-66-16,-11-12-166 0,0 0-323 0,0 0-578 15</inkml:trace>
  <inkml:trace contextRef="#ctx0" brushRef="#br0" timeOffset="-69597.46">29684 3359 845 0,'0'0'629'0,"0"-29"-144"0,0 29-102 0,0-23-71 15,0 23-79-15,1-18-23 0,-1 18-44 0,0 0-17 16,5-14-25-16,-5 14-5 0,0 0-22 0,0 0-9 16,19 9-10-16,-11 1-15 0,0 2-15 0,-1 5-5 15,0 2-9-15,-2 0-6 0,-1-3-6 16,0 1-3-16,-2-2-4 0,-2-15-5 0,5 25 1 16,-5-25 26-16,3 20 33 0,-3-20 29 0,0 0 40 15,2 19 48-15,-2-19 37 0,0 0 13 0,0 0-2 16,0 0-5-16,0 0-10 0,0 0-16 0,0 0-17 15,0 0-19-15,0 0-33 0,0 0-29 16,-6-11-20-16,6 11-16 0,5-20-15 0,1 7-13 16,1 1-4-16,0-1-17 0,3 3-6 0,1 0-7 15,0 2-6-15,-11 8-4 0,23-7-6 16,-23 7-9-16,27 0-7 0,-27 0-26 0,30 6 5 0,-13 3-34 16,-1 1 12-16,-1 2-39 0,0 3 6 15,-4 2-50-15,0 1-2 0,0 2-63 0,-1-1-28 16,0-1-16-16,-1 0 8 0,0-1 2 0,-2-4-33 15,2-3-13-15,-9-10-69 0,15 17 51 0,-15-17-104 16,0 0-550-16,21 3-658 0</inkml:trace>
  <inkml:trace contextRef="#ctx0" brushRef="#br0" timeOffset="-69395.96">30232 3344 862 0,'8'-30'587'0,"-1"1"-60"0,-1 4-16 16,-3 0-73-16,0 3-41 0,-1 3-10 0,-2 1-33 15,0 18-38-15,0-28-34 0,0 28-34 16,0-19-62-16,0 19-33 0,0 0-32 0,-2-16-20 15,2 16 14-15,0 0 15 0,0 0 1 0,-5 26-42 16,4-2 5-16,-1 2-37 0,1 5 10 0,0 6-29 16,-1 1 8-16,2 1-32 0,0-2 14 0,2 2-23 15,2 2 19-15,4-4-27 0,2-4-32 0,2-2-64 16,3-4-56-16,2-4-53 0,0-6-57 0,-1-5-47 16,2-5-65-16,-1-3-18 0,-1-5-97 15,2-4-667-15,-2-4-903 0</inkml:trace>
  <inkml:trace contextRef="#ctx0" brushRef="#br0" timeOffset="-69024">30260 3145 1232 0,'0'0'598'0,"-17"-7"-140"0,17 7-111 16,0 0-83-16,0 0-59 0,0 0-36 0,0 0-22 16,0 0 21-16,0 0 3 0,9 23-22 0,8-13-15 15,0 3-35-15,11-1-8 0,-1 2-25 0,0-1-6 16,1 0-23-16,0-1 5 15,-1 0-18-15,-6-3 5 0,1-1-16 0,-2 2 9 16,0-2-7-16,-2-1 8 0,-1 3-13 0,-1-2-1 16,-2-1 13-16,-2 1-2 0,-2 1 2 0,2-1 31 15,-12-8-41-15,15 17 3 0,-7-7 6 0,1 0-11 16,-9-10-3-16,13 18 2 0,-13-18 10 0,13 16 13 16,-13-16-8-16,11 13 49 0,-11-13-33 0,11 9 55 15,-11-9-14-15,0 0 25 0,19 5-6 0,-19-5-17 16,14-5-11-16,-14 5-14 0,15-11-11 0,-15 11-9 15,12-18-7-15,-12 18-15 0,5-24-12 0,-5 24-3 16,-6-33-68-16,-2 12 25 16,-3 2-84-16,-3-1 42 0,2 2-9 0,-3 1 25 15,3 4-12-15,0 1-19 0,3 5-51 0,9 7-30 16,-16-11-9-16,16 11-42 0,0 0 24 0,-19 0-64 16,19 0 51-16,0 0-27 0,0 0-28 0,-8 13-113 15,8-13-407-15,0 0-340 0</inkml:trace>
  <inkml:trace contextRef="#ctx0" brushRef="#br0" timeOffset="-68660.89">30862 3266 515 0,'0'0'727'16,"23"3"-137"-16,-23-3-108 0,0 0-96 0,23 0-80 15,-23 0-62-15,0 0-37 0,16 4-39 0,-16-4-24 16,0 0-15-16,10 9-5 0,-10-9-1 0,0 0-17 16,8 20-9-16,-8-20-26 0,4 17-13 15,-4-17-7-15,4 17-12 0,-4-17-7 0,3 17-6 0,-3-17 6 16,5 17 29-16,-5-17 14 0,5 14 27 15,-5-14 8-15,0 0 23 0,6 15 20 0,-6-15 45 16,0 0 41-16,0 0-12 0,0 0-19 0,0 0-18 16,0 0-17-16,0 0-35 0,0 0-22 0,7-11-27 15,-7 11-6-15,0 0-13 0,2-24-7 16,-2 24-15-16,7-26-19 0,-1 11 3 16,3-3-5-16,0 1-9 0,1-1-3 0,0 2-6 15,1 3-3-15,-2 1-3 0,2 4-6 0,0 0 4 0,1 2-5 16,-12 6 6-16,24-6 2 0,-24 6-10 15,22-1 3-15,-22 1-5 0,24 9 6 0,-13-2-7 16,-2 3 5-16,1 2-5 0,-1 3 3 0,-4 1-3 16,-1 0 11-16,-1 1-25 0,0 1-3 0,-2 0-39 15,0 1-24-15,-2-2-80 0,-1 0-55 0,-1-1-136 16,-2-2-135-16,-1 6-95 0,-2-10-150 0,-3 5-579 16,2-4-1053-16</inkml:trace>
  <inkml:trace contextRef="#ctx0" brushRef="#br0" timeOffset="-66654.31">30418 1001 920 0,'-5'-15'571'16,"-1"0"-121"-16,0 3-54 0,6 12-57 16,-8-17-64-16,8 17-45 0,-6-14-40 0,6 14-34 15,0 0-33-15,0 0-25 0,-10-11-16 0,10 11-7 16,0 0 33-16,-6 13-17 0,6-13-9 0,-5 24-12 16,3-8-6-16,0 2 3 0,2 0-3 15,1 0 1-15,2 3-23 0,1-2 22 0,2 0-31 0,0-4 37 16,0 0-34-16,2-2 43 0,1-2-33 15,3-2 47-15,0-3-28 0,6-1 34 0,0-4-38 16,7-4 14-16,6-4-17 0,3-5-2 0,4-4-15 16,9-8-9-16,-1-2-4 0,2-3-10 15,-1-4-4-15,0-1-11 0,-2 1-15 0,-3-1-41 16,-2 3-93-16,-10 6-100 0,-3 1-83 0,-4 4-107 16,-7 5-19-16,-3 3-68 0,-13 12-442 0,14-11-653 15</inkml:trace>
  <inkml:trace contextRef="#ctx0" brushRef="#br0" timeOffset="-66180.01">30162 1689 1016 0,'0'0'576'0,"0"0"-161"0,-10-12-78 0,10 12-84 15,0 0-64-15,0 0-38 0,0 0-26 0,0 0-28 16,-11 14 19-16,11-14-6 0,0 0-7 16,1 26-6-16,-1-26-3 0,7 21-9 0,-1-8 8 15,1-1 6-15,4-1 4 0,-1-1-15 16,1 0 38-16,4-3-23 0,4-1 56 0,-2-3-44 15,4-2 37-15,6-2-37 0,1-4 7 0,7-4-40 16,1-3 13-16,2-3-40 0,10-8 11 0,-1-2-34 16,2 0 10-16,1-4-33 0,0 0 6 0,-2-1-132 15,-2 0-110-15,-5-2-122 0,0 6-113 0,-13 4-52 16,-2 6-576-16,-1 3-840 0</inkml:trace>
  <inkml:trace contextRef="#ctx0" brushRef="#br0" timeOffset="-65187.64">31167 2817 349 0,'0'0'705'0,"0"0"-173"16,0 0-116-16,0 0-72 0,0 0-34 16,0 0-61-16,0 0-3 0,-9-10-32 0,9 10 7 15,0 0-45-15,0 0 24 0,0 0-50 0,-5-15 33 16,5 15-37-16,0 0 29 0,0 0-56 16,-7-14-6-16,7 14 25 0,0 0-34 0,0 0 20 0,0 0-35 15,-7-14 11-15,7 14-26 0,0 0 12 16,0 0-23-16,0 0 16 0,0 0-26 0,0 0 4 15,0 0-7-15,0 0-9 0,0 0-17 0,0 0 10 16,0 0-14-16,0 0 8 0,-11 7-6 0,11-7 11 16,0 0-7-16,2 23-1 0,-2-23 7 0,5 19-3 15,-5-19 3-15,8 19 1 0,-8-19 2 16,12 16-4-16,-12-16-4 0,16 15 26 0,-16-15-5 16,23 7 35-16,-8-4 14 0,4-3 19 0,5-2-17 15,2-5-5-15,7-3-3 0,3-3-15 0,2-4-7 16,9-6-18-16,0-4-11 0,2-2-11 15,2-4-2-15,3-3-7 0,1-2-9 0,1-4-14 16,2 1-40-16,-2-1-67 0,-2 0-64 0,-4 4-78 16,-5 0-38-16,-5 3-130 0,-13 9-89 0,-3 3-82 15,-4-3-83-15,-11 10-589 0,5-1-1003 0</inkml:trace>
  <inkml:trace contextRef="#ctx0" brushRef="#br0" timeOffset="-57851.26">25527 169 74 0,'0'0'458'0,"0"0"-128"0,0 0-66 16,0 0-40-16,0 0-44 0,0 0-38 0,0 0-29 15,0 0-12-15,0 0-17 0,18 1-14 0,-18-1-14 16,0 0-8-16,0 0-10 0,0 0-8 0,0 0-4 16,0 0-6-16,0 0-5 0,0 0-10 15,0 0 6-15,0 0-5 0,0 0 0 0,0 0 5 16,0 0-10-16,0 0-2 0,0 0 1 0,0 0-10 16,0 0 5-16,0 0 6 0,0 0-1 0,0 0 1 15,0 0 0-15,0 0-1 0,0 0 4 0,0 0 1 16,16 3-11-16,-16-3 21 0,0 0 7 0,0 0 5 15,0 0 10-15,0 0-1 0,0 0 10 16,0 0 18-16,10-12 25 0,-10 12-23 0,0 0 12 16,0 0 12-16,0 0-5 0,2-16-1 0,-2 16-12 15,0 0-1-15,0 0 0 0,0 0-12 0,-2-18-7 16,2 18-4-16,0 0-3 0,0 0 4 16,-8-13-1-16,8 13-14 0,0 0-5 0,-11-10-4 15,11 10-5-15,0 0-5 0,-17-7 12 0,17 7-15 16,-17-8-5-16,17 8 5 0,-21-3-2 0,21 3 1 15,-28-1-1-15,28 1-8 0,-30 0 0 0,9 1-1 16,4 1 3-16,-4 0-1 0,4 0-4 0,-7 1 1 16,1 1 4-16,2-1-1 0,-1 1-4 15,0 1 0-15,4-2 1 0,2 2 2 0,-1-4 1 16,1 3 6-16,16-4 0 0,-25 3 2 0,25-3 44 16,-21 4-42-16,21-4-4 0,-17 3-2 0,17-3-1 15,0 0-2-15,-21 4-1 0,21-4 3 0,0 0-3 16,-15 4-5-16,15-4-1 0,0 0 3 0,0 0-1 15,-16 6-6-15,16-6 2 16,0 0 1-16,-13 11 2 0,13-11-1 0,-8 14 5 0,8-14-4 16,-8 22 2-16,5-7-2 0,-3 1 0 0,3 2 6 15,1 1-7-15,0 4 1 0,-1-1 1 0,3 1 0 16,0 2-12-16,3 0 20 0,-1 5-14 0,1 3 13 16,1 2-14-16,0 0 19 0,0 3-7 0,1 2-1 15,-1 4-1-15,-3 4 3 0,0 4 1 16,-2 12 8-16,1-1-8 0,0 2 2 0,0-1 4 15,1-11-19-15,0 8 16 0,2-9-14 0,-1-2 5 16,0 13-1-16,3 0 29 0,-1-1-33 16,2-1 15-16,0 1-15 0,2-4 11 0,-2 3-9 15,1-1 13-15,0 0-16 0,1 2 17 0,0 0-16 16,-2-2 3-16,1-1 3 0,0 0 2 0,0 0 8 16,0 0-12-16,-1 1 6 0,-1 0-1 0,1 1-3 15,-1 0 1-15,-2-1 1 0,1 2 0 0,0-2-1 16,-1 1 4-16,1-1 4 0,0-10 1 0,-2 10 43 15,2-10-53-15,-1 0 1 0,-1 0-1 16,1-3 0-16,-1 3 0 0,0-1 1 0,1-1-5 16,1-2 5-16,-2 0 0 0,1-5 1 0,-1 0 1 15,0-3-2-15,1-1 1 0,-1-2 45 0,0-7-57 16,0-1 51-16,-2-2-53 0,1-2 46 16,-1-3-51-16,1-2 49 0,-1-18-53 0,1 29 52 15,-1-29-53-15,1 26 39 0,-1-26 8 0,1 20-6 16,-1-20-8-16,1 19-42 0,-1-19 51 0,0 0-5 15,1 23-3-15,-1-23-3 0,0 0-12 0,2 19 12 16,-2-19-3-16,0 0 0 0,0 0-10 0,0 18 5 16,0-18 4-16,0 0-2 0,0 0 1 15,0 0-2-15,2 15-12 0,-2-15 2 0,0 0 11 16,0 0 0-16,0 0 1 0,0 0-7 0,0 21 5 16,0-21-2-16,0 0 3 0,0 26-1 0,0-26-1 15,-2 28-9-15,2-11 11 0,-2 0 1 0,2 2-4 16,-2 0 3-16,2 1 0 0,-1 1-3 15,0-2-44-15,1-2 55 0,-1 1-52 0,1-18 55 16,-1 29-48-16,1-29 53 0,0 28-52 0,0-28 52 16,2 25-52-16,-2-25 53 0,2 20-53 0,-2-20 54 15,4 19-58-15,-4-19 60 0,4 15-56 0,-4-15 55 16,3 14-53-16,-3-14 54 0,0 0-53 16,6 15 31-16,-6-15-27 0,0 0 43 0,0 0-40 15,6 14 52-15,-6-14-54 0,0 0 50 0,0 0-51 16,0 0 54-16,0 0-53 0,0 0 54 0,0 0-54 15,0 0 44-15,0 0-42 0,0 0 53 0,0 0-56 16,0 0 54-16,0 0-54 0,0 0 53 16,0 0-54-16,0 0 51 0,0 0-56 0,0 0 58 15,0 0-56-15,12-6 52 0,-12 6-52 0,0 0 53 16,0 0-51-16,0 0 52 0,0 0-54 0,9-10 44 16,-9 10-45-16,0 0 59 0,14-8-55 0,-14 8 49 15,15-4 2-15,-15 4-11 0,25-5 2 16,-8 2-1-16,6 0-14 0,0 1 10 0,4-1-51 15,2 0 57-15,7 0-51 0,2 1 54 0,5-1-49 16,0-2 51-16,4 1-49 0,2 0 43 0,1-1-40 16,11-1 53-16,1 2-53 0,-1-2 48 0,-9 1-48 15,13 0 56-15,-4 1-56 0,2 0 52 0,2 1-51 16,0 0 39-16,2 3-43 0,2-1 7 0,-1-2 5 16,2-1 51-16,-1 2-56 0,1-1 53 15,0 0-57-15,-3-1 53 0,3-2-14 0,-3 1-45 16,0 0 56-16,1 0-95 0,-5-3-28 15,-2-1-134-15,-1-2-78 0,-15 4-717 0,-5-1-765 16</inkml:trace>
  <inkml:trace contextRef="#ctx0" brushRef="#br0" timeOffset="-56101.05">31189 281 309 0,'-15'-5'444'0,"0"0"-154"0,-1 1-26 0,0 0-47 16,-3 0-45-16,0 1-9 0,2 1-43 0,-2 0-7 15,19 2-47-15,-32 2 17 0,32-2-42 0,-28 2 16 16,28-2-36-16,-20 2 15 0,20-2-26 0,-15 5 19 16,15-5-29-16,0 0 21 0,0 0-21 0,-10 7 49 15,10-7-34-15,0 0 66 0,17 6-65 0,-17-6 80 16,33-3-75-16,-12 3 54 0,7 0-54 15,2 0 58-15,8 0-52 0,2-2 53 16,0-2-51-16,2 1 45 0,0 2-48 0,2 1 37 0,-1-4-10 16,2 1-7-16,-2 3-8 0,0-2 12 15,-2 0-26-15,-2 2-3 0,-7 0 2 0,-2 0-9 16,-2 0-3-16,-1 0 1 0,-6 0-2 0,-2 0 3 16,-19 0-5-16,29 2 0 0,-29-2 2 0,23 2 6 15,-23-2 4-15,0 0-2 0,24 0 10 0,-24 0 8 16,0 0 3-16,0 0 1 0,21 2-2 0,-21-2 3 15,0 0-6-15,0 0-12 0,0 0-4 0,0 0-3 16,17 1-5-16,-17-1 2 0,0 0-6 0,0 0 0 16,0 0-3-16,0 0-1 0,9 14 0 15,-9-14-1-15,0 0 7 0,5 23-1 0,-5-23-9 16,5 27 1-16,-2-11-42 0,0 4 52 0,1 2-37 16,0 5 42-16,1 4-39 0,2 1 57 15,-1 5-29-15,1 1 50 0,-1 4-44 0,2 3 63 16,2 12-6-16,1 4-10 0,2 3-13 0,-3 4-4 15,1 1-60-15,1 4 55 0,-1-2-48 0,0 7 6 16,1 0 49-16,-2 2-53 0,1 1 51 0,-1 2-56 16,-1 1 53-16,1 2-54 0,2 0 56 0,-2-4-55 15,1-3 5-15,2-2 8 0,-1-3 2 0,3-3 4 16,-2-2 46-16,3-3-54 0,-1-3 50 16,2-2-56-16,-3-4 52 0,3-6-56 0,2 1 55 0,-6-12-47 15,-1-5-7-15,3 0 9 0,-3-4 4 16,-1-2 3-16,1-2 3 0,-3-8 6 0,0 0-2 15,0-3-1-15,-3-2 1 0,-6-14 0 16,9 19 7-16,-9-19 35 0,5 14 30 0,-5-14-3 16,0 0 52-16,7 14-28 0,-7-14 6 0,0 0-42 15,0 0 21-15,0 0-45 0,-9 11 12 0,9-11-35 16,-16 1 19-16,16-1-32 0,-38 1 24 0,10-1-32 16,-13 0 24-16,-5 1-28 0,-8 0 21 0,-16 0-21 15,-9 2 19-15,-5 0-23 0,-5 3-3 0,-7 1 9 16,-3 1-2-16,-24 4-4 0,23-2-2 0,2 1-75 15,1-1-131-15,3 1-179 0,4-1-208 0,7-4-609 16,8-3-957-16</inkml:trace>
  <inkml:trace contextRef="#ctx0" brushRef="#br0" timeOffset="-54152.55">17296 1064 345 0,'-8'-13'698'0,"2"1"-198"16,6 12-125-16,-11-18-85 0,11 18-53 0,-8-13-58 15,8 13-49-15,0 0-29 0,-9-9-19 0,9 9-17 16,0 0-12-16,0 0-8 0,0 28 9 0,3-7-20 15,1 4 0-15,5 8-4 0,0 2 8 16,2 1-14-16,2 4-4 0,3 10 22 16,3-3-30-16,-1 3-1 0,0 2-1 0,1 2-4 15,-1 3-3-15,1-2 3 0,-1-2 3 0,-2-2 0 16,0-2-4-16,-3-9-1 0,-1-2-6 0,-1-3-93 16,-2-4-22-16,-2-2-101 0,-5-8-275 0,2-5-258 15,-4-16-278-15</inkml:trace>
  <inkml:trace contextRef="#ctx0" brushRef="#br0" timeOffset="-53872.05">16795 1350 493 0,'0'0'570'16,"0"0"-152"-16,-12-12-124 0,12 12-61 0,0 0-50 16,0 0-35-16,0 0-32 0,2-15-21 0,-2 15-23 15,14-11-4-15,0 2-20 0,3 0 8 0,7-5-19 16,4-2 2-16,4 0-5 0,3-4-4 16,10-2-9-16,3-4-1 0,3 0-10 0,2-1 9 15,2 2-10-15,0 0-1 0,-1 2-43 0,1 5-32 16,-14 6-78-16,-2 1-23 0,-4 6-609 0,-5 5-306 15</inkml:trace>
  <inkml:trace contextRef="#ctx0" brushRef="#br0" timeOffset="-53055.72">17555 1538 719 0,'0'0'541'16,"0"0"-142"-16,0 0-98 0,-10-11-65 0,10 11-53 15,0 0-34-15,0 0-40 0,0 0-25 0,0 0-18 16,0 0-11-16,1 18-20 0,-1-18 1 0,7 22-8 16,-2-9-3-16,2 1-7 0,0 0-4 0,2 3-3 15,0-2-10-15,1 0 7 0,1 0 0 0,-2-4-2 16,-1-2 0-16,-8-9 1 0,17 15-5 0,-17-15-4 15,16 8 7-15,-16-8 16 0,0 0 19 16,28-6 1-16,-16-3-8 0,-1-1-2 0,0-2 31 16,-1-1 25-16,-1-2 10 0,0 0 9 15,-3-1-16-15,-2 1-15 0,-3-2 9 0,0 1-3 16,-2-3-12-16,0 1-17 0,-2 0-5 0,1 2 15 16,-3 1-2-16,5 15 13 0,-5-23-12 0,5 23 3 15,-4-16-18-15,4 16-4 0,0 0-19 0,-3-18 1 16,3 18-15-16,0 0 3 0,0 0-7 15,0 0 6-15,0 0-11 0,0 0 9 0,0 0-9 0,0 0 9 16,9 12-11-16,-9-12 10 0,13 21-10 0,-7-10 15 16,1 1-5-16,1 0-9 0,1-2-2 0,0 0-3 15,-9-10-3-15,15 16-1 0,-15-16-5 0,16 12-19 16,-16-12-26-16,14 4-17 0,-14-4-13 16,0 0-4-16,23-4 15 0,-23 4 15 0,14-10 11 0,-14 10 14 15,11-12 9-15,-11 12 20 0,7-13-10 16,-7 13 15-16,0 0-9 0,5-19 13 0,-5 19-10 15,0 0 13-15,0 0-14 0,2-17 12 16,-2 17-14-16,0 0 9 0,0 0-14 0,0 0 11 16,0 0-6-16,0 0 18 0,0 0-14 0,0 0 0 15,0 0 4-15,19 2 1 0,-19-2-1 0,11 9 2 16,-11-9 0-16,0 0 1 0,16 10-1 0,-16-10 1 16,0 0 0-16,13 6-1 0,-13-6 7 0,0 0 6 15,0 0 14-15,0 0 8 0,0 0-1 0,18-2 9 16,-18 2 19-16,0 0 11 0,0 0 14 15,-2-20-6-15,2 20 15 0,-7-18-21 0,7 18-25 16,-11-20 1-16,11 20-5 0,-9-19-16 0,9 19-6 16,-6-20-7-16,6 20-4 0,-4-18-4 0,4 18-2 15,3-22-2-15,3 8-2 0,3-2-3 0,4 1 23 16,1 0-30-16,3 2 25 0,1 1-28 0,0 1 42 16,0 1-42-16,1 3 20 0,-1 1-27 0,-4 2 28 15,-14 4-28-15,25-1 28 0,-25 1-23 0,21 4 23 16,-21-4-22-16,18 13 4 0,-10-3 3 15,0 1 3-15,-2 2 0 0,-2 0 8 0,1 1 0 16,0 1-9-16,-2 2 5 0,2-2-2 16,0 1 2-16,-1-2-3 0,1 0-61 0,-5-14-81 15,8 20-90-15,-8-20-56 0,11 14-30 0,-11-14-203 16,0 0-327-16,17 4-442 0</inkml:trace>
  <inkml:trace contextRef="#ctx0" brushRef="#br0" timeOffset="-52664.34">18253 1221 350 0,'-14'-8'716'0,"2"1"-166"0,0-1-104 16,12 8-88-16,-16-10-72 0,16 10-79 0,-11-7-40 15,11 7-48-15,0 0-10 0,0 0-34 0,0 0-7 16,0 0-20-16,0 0-2 0,0 0-14 16,10 21 0-16,3-9-12 0,3 1-5 15,0 2-1-15,0-1 1 0,0 0-3 0,1 0-5 16,-3 0 0-16,0-2-2 0,-3-2-1 0,-1-2-2 15,-10-8 1-15,14 14 0 0,-14-14 3 0,10 10 27 16,-10-10 67-16,0 0 40 0,11 9-16 0,-11-9-6 16,0 0-27-16,0 0 28 0,0 0-19 0,0 0 30 15,0 0-39-15,0 0 41 0,-11-13-17 0,11 13-6 16,-7-14-23-16,7 14-15 0,-6-21-18 0,6 21-11 16,-3-22-7-16,3 22-10 0,2-22-5 0,-2 22-6 15,5-24-5-15,1 11 15 0,1 1-23 16,3 3 16-16,0-1-24 0,3 3 5 0,-1 1-3 15,1 1-5-15,-13 5 1 0,28-3 2 0,-28 3-1 16,30 7 1-16,-12 0 1 0,-1 2 0 0,0 2 3 16,-2 2-2-16,0 2-33 0,-2-1 28 0,1 0-99 15,-2 1-36-15,0-1-43 0,-1 0-12 0,-2-4-53 16,0 0-104-16,-9-10 6 0,14 11-172 16,-14-11-427-16,19 2-626 0</inkml:trace>
  <inkml:trace contextRef="#ctx0" brushRef="#br0" timeOffset="-52283.91">18847 1127 732 0,'-6'-22'569'0,"6"22"-72"16,-15-19-67-16,6 10-36 0,-2 1-95 0,-2 2-35 15,13 6-68-15,-26-6-23 0,26 6-48 16,-25 0 0-16,25 0-42 0,-25 6-3 0,25-6-34 16,-19 10 10-16,19-10-28 0,-13 16 13 0,13-16-18 15,-5 19 14-15,5-19-21 0,5 20 15 0,3-9-22 16,2-2 15-16,3-2-24 0,1-1 24 0,3-3-32 15,-17-3 25-15,29 3-26 0,-29-3 23 0,22 0-12 16,-22 0 35-16,20-2 16 0,-20 2 64 16,0 0-30-16,21-2-1 0,-21 2-7 0,0 0-9 15,13-5-5-15,-13 5-19 0,0 0-12 16,0 0-5-16,0 0-16 0,17-3-9 0,-17 3-4 0,0 0-1 16,0 0 0-16,18 8 1 0,-18-8 0 15,22 14 0-15,-9-3 0 0,4 0 0 0,-3 3 18 16,3 0-14-16,-2 1-9 0,0 1 14 0,-2-1-39 15,1 0 30-15,-4 0-27 0,0 1 34 0,-3-2-25 16,-3 1 28-16,-1 0-25 0,-3-15 28 0,-6 35-24 16,-4-14 24-16,-3 1-24 0,-5 0 24 0,-2 0 7 15,-2-2-5-15,-1-1-11 0,2-2-34 0,1-6-55 16,1 0-45-16,6-5-64 0,13-6-124 0,-20 4-30 16,20-4-28-16,-12-9-649 0,12 9-768 0</inkml:trace>
  <inkml:trace contextRef="#ctx0" brushRef="#br0" timeOffset="-52003.72">19534 844 637 0,'-6'-14'711'0,"1"3"-173"0,-2-3-80 16,0 3-67-16,7 11-73 0,-11-19-24 0,11 19-14 15,-9-12-52-15,9 12-52 0,0 0-4 0,-9-15-67 16,9 15-24-16,0 0-18 0,0 0-10 16,0 0-11-16,-6 15-7 0,9 3-8 0,2 6-6 0,1 9 23 15,2 0-35-15,0 4-2 0,3 0 18 16,0 1-17-16,1 0-10 0,2 2 7 0,0-3-6 16,-1 0-14-16,2-3 13 0,0-5-22 0,-1-3-53 15,0-8-87-15,-2-4-109 0,-3-6-10 16,-9-8-101-16,17 5-626 0,-17-5-737 0</inkml:trace>
  <inkml:trace contextRef="#ctx0" brushRef="#br0" timeOffset="-51824.1">19123 739 734 0,'0'0'648'15,"-21"-10"-181"-15,21 10-111 0,-9-10-50 0,9 10-88 16,7-17-20-16,9 5-18 0,10-5-27 0,6-1-26 15,14-4-24-15,6 2-19 0,2-1-6 0,8 2-29 16,4 2-13-16,0 5-10 0,1-1-38 0,-4 3-133 16,-11 8-84-16,-8 2-154 0,-4 7-495 0,-5 5-492 15</inkml:trace>
  <inkml:trace contextRef="#ctx0" brushRef="#br0" timeOffset="-51428.23">19837 895 162 0,'-15'13'689'0,"15"-13"-182"0,-13 11-90 0,13-11-38 16,-10 7-20-16,10-7-84 0,0 0-38 0,-10 10-63 15,10-10-24-15,0 0-41 0,0 0-12 0,-7 10-29 16,7-10-2-16,0 0-26 0,0 0 5 0,0 0-20 16,10 15 15-16,-10-15-7 0,16 8 12 0,-16-8-19 15,25 2 18-15,-25-2-29 0,30 0 14 0,-12 0-16 16,3-4 24-16,0-2 8 0,2-3 27 15,-3 1-14-15,-1-3 34 0,-3 1-17 0,-2 2 58 16,-3 0-22-16,0-1-4 0,-11 9-10 0,10-15-17 16,-10 15-9-16,0 0-13 0,1-20-15 15,-1 20-8-15,-10-9-4 0,10 9-4 0,-17-6-13 16,17 6-2-16,-22-2-4 0,22 2-3 0,-28 6 0 16,14-2-3-16,0 3-2 0,1 1-2 0,-1 4 0 15,2 1 27-15,3 1-34 0,2 0 20 0,3 1-15 16,1 1 17-16,3-16-30 0,1 32 6 0,3-17 1 15,3 3-6-15,2 0 0 0,4-4-1 0,2-1 0 16,2-1-5-16,1-3-40 0,3-3-24 0,1-2-41 16,-2-4-44-16,1 0-106 0,3-2-49 0,3-3 41 15,-4 0 28-15,6-6 2 0,-2-1-88 0,-3-5-532 16,1 0-483-16</inkml:trace>
  <inkml:trace contextRef="#ctx0" brushRef="#br0" timeOffset="-51159.03">20350 798 830 0,'0'0'599'15,"-6"-22"-87"-15,6 22-64 0,-11-19-77 0,11 19-70 16,-13-15-42-16,13 15-48 0,-14-12-34 0,14 12-37 16,-15-6-26-16,15 6-19 0,0 0-20 0,-21-3-14 15,21 3-12-15,-11 9-10 0,11-9 39 0,-6 16-30 16,6-16 12-16,2 28-35 0,2-10 29 0,3 2-41 16,4 1 26-16,4 3-34 0,0 1 24 0,5-2-33 15,-1-1 29-15,-2 0-33 0,1-2 25 0,-5-4-30 16,-1 0 26-16,-3-2-19 0,-2-1 26 15,-3 1-35-15,-4-14 7 0,2 25-1 0,-2-25 3 16,-10 24 3-16,1-13 0 0,-2 3-6 0,-1-5-34 16,-3-2-67-16,0-1-53 0,-2-3-52 0,17-3-19 15,-23 0 7-15,23 0 20 0,-22-11 29 0,14 1-36 16,1-3 59-16,3-5-69 0,2-4-105 0,4-3-70 16,5-5-158-16,1-3-65 0</inkml:trace>
  <inkml:trace contextRef="#ctx0" brushRef="#br0" timeOffset="-50935.45">20401 727 1202 0,'10'-16'410'0,"-4"1"-27"15,0 4-12-15,-6 11-20 0,8-21-35 0,-8 21 12 16,7-16-69-16,-7 16 1 0,0 0-41 16,5-20 11-16,-5 20-70 0,0 0 23 0,0 0-80 0,4-15 2 15,-4 15-53-15,0 0 20 0,0 0-44 16,0 0 27-16,0 0-39 0,14 13 29 0,-7 0-8 16,2 5-8-16,-1 3-3 0,5 5-4 0,-4 1-4 15,1 1-5-15,1 1 1 0,-2-3-6 0,0 2 4 16,-1-6-2-16,0 2-7 0,-1-4-2 0,0 1 3 15,1 0-3-15,2-4-6 0,-1-1-9 0,0-5-7 16,1-2-80-16,-10-9-37 0,16 10-34 0,-16-10-82 16,17 0-60-16,-17 0-21 0,20-13 20 0,-20 13-43 15,12-23-146-15,-12 23-327 0,2-25-407 16</inkml:trace>
  <inkml:trace contextRef="#ctx0" brushRef="#br0" timeOffset="-50786.44">20410 757 835 0,'0'0'700'0,"-29"-4"-151"0,29 4-93 15,-20-2-113-15,20 2-85 0,0 0-70 0,-16-3-4 16,16 3 8-16,0 0 29 0,0 0 1 0,0 0-17 16,30-6-37-16,-7 1-33 0,10-2-29 0,4-2-12 15,2 2-41-15,2-5-38 0,-2 2-150 0,0-2-143 16,-1 2-114-16,-5-4-129 0,0 6-513 0,0 2-784 16</inkml:trace>
  <inkml:trace contextRef="#ctx0" brushRef="#br0" timeOffset="-50143.33">18691 2338 837 0,'-28'3'575'0,"2"0"-182"0,1-1-50 0,2 0-86 16,3 1-38-16,2-2-64 0,18-1 7 0,-25 5-51 16,25-5-3-16,-17 1-49 0,17-1 8 15,0 0-31-15,0 0 14 0,0 0 67 0,0 0 37 16,20-7 5-16,13-5 15 0,19-6-6 15,16-7-11-15,29-11-24 0,10-8 4 0,10-8-57 16,10-3 6-16,9-4-38 0,8-4 15 0,6-1-15 16,1-1-9-16,-1 2-35 0,-1 0 28 0,0 0-32 15,-5 1 23-15,-5 1-31 0,-10 4 24 0,-9 5-32 16,-12 4 24-16,-12 5-42 0,-28 13-81 0,-8 2-58 16,-11 4-84-16,-15 8-58 0,-6 3 9 0,-11 3-18 15,-17 10-186-15,11-12-359 0,-11 12-476 0</inkml:trace>
  <inkml:trace contextRef="#ctx0" brushRef="#br0" timeOffset="-49900.34">18982 2264 575 0,'-22'12'653'0,"4"-4"-159"0,5-2-151 0,13-6-52 16,-14 8-89-16,14-8-40 0,0 0-49 0,0 0 3 15,35-2-40-15,-2-8 23 0,9-3 14 0,17-8 27 16,11-4-3-16,3-6 10 0,23-10-7 0,8-4-3 16,3-2-16-16,5 0-10 0,2-4-20 0,1-1-18 15,4-3-14-15,1-1-23 0,2 0-2 16,-1 1-10-16,-5 1-15 0,-2-3-47 0,-6 0-120 16,-7 3-177-16,-9-8-179 0,-10 10-482 0,-19 13-713 15</inkml:trace>
  <inkml:trace contextRef="#ctx0" brushRef="#br0" timeOffset="-25072.14">11177 986 482 0,'0'0'342'0,"-5"22"-60"16,3-5-97-16,-1 3-11 0,2 4-71 0,-3 2 17 15,2 0-64-15,1 4 34 0,0 6-20 16,0 0-11-16,2 0 5 0,-1-1-21 0,2 1-15 16,0-2-20-16,2-4-25 0,-1-4-24 0,-1 0-60 15,0-1-10-15,1-1-19 0,0-3-9 0,1-4 25 16,-2-1 1-16,-2-16 39 0,5 22 43 0,-5-22 108 16,3 18 106-16,-3-18-17 0,0 0-40 0,0 0 9 15,-1 16-3-15,1-16-20 0,0 0-3 0,0 0 58 16,0 0-72-16,0 0 40 0,-13-10-49 15,13 10 35-15,-9-12-30 0,9 12 12 0,-10-19-32 16,10 19 7-16,-6-19-33 0,6 19 7 0,-4-24-26 16,4 24 14-16,0-20-21 0,0 20 11 15,4-24-25-15,-4 24 11 0,4-21-16 0,-4 21 18 16,10-19-25-16,-10 19 21 0,8-16-24 0,-8 16 1 16,13-9 19-16,-13 9-28 0,17-5 24 0,-17 5-18 15,21 3 26-15,-8 2-21 0,0 1 18 0,5 6-19 16,-5 0 14-16,4 2-12 0,-3 1 0 0,1 1-3 15,-1 1-9-15,0-1-6 0,-3 0-18 0,2 0-4 16,-2-1 4-16,-1 1 9 0,-2-4 11 0,-1 1-10 16,1-1-56-16,-8-12 7 0,8 19 15 15,-8-19 8-15,6 11-5 0,-6-11-1 0,0 0 4 0,0 0 9 16,0 0 0-16,0 0 7 0,0 0-5 16,0 0 22-16,0 0 11 0,0 0 11 0,0-24 15 15,0 24 8-15,0-24 54 0,0 24-48 16,2-26 43-16,-2 26-50 0,3-27 49 0,-3 27-50 15,4-22 46-15,-4 22-47 0,4-17 36 0,-4 17-49 16,0 0 35-16,3-18-43 0,-3 18 40 0,0 0-59 16,0 0 50-16,0 0-40 0,0 0 47 0,10-9-49 15,-10 9 47-15,0 0-50 0,0 0 47 0,12 12-52 16,-12-12 51-16,0 0-50 0,11 14 8 0,-11-14 2 16,0 0 5-16,10 9 2 0,-10-9 1 0,0 0 52 15,15 6-30-15,-15-6 36 0,15-6-35 0,-15 6 32 16,21-13-35-16,-8 0 36 0,1 0-16 15,-2-2 34-15,1-1-1 0,-3 0 28 0,-1 0-6 16,0-1 3-16,-3 3 1 0,-1 2-3 0,-5 12 29 16,8-22-51-16,-8 22-8 0,5-16-7 0,-5 16-10 15,0 0-12-15,6-15-8 0,-6 15-8 16,0 0-4-16,0 0-2 0,0 0-4 0,0 0-4 0,0 0 2 16,0 0 4-16,4 15-3 0,-4-15 2 0,3 22-5 15,-3-22 2-15,4 26-4 0,-4-26 4 16,4 22-4-16,-4-22 3 0,6 22-5 0,-6-22 2 15,8 20 1-15,-8-20 0 0,5 13-5 0,-5-13 2 16,0 0-4-16,9 14 5 0,-9-14 0 0,0 0 4 16,0 0-2-16,0 0 4 0,13 6-4 15,-13-6 6-15,0 0-1 0,0 0 4 0,9-16 5 16,-9 16-6-16,0 0 1 0,3-16-3 0,-3 16-2 16,0 0-3-16,0 0 0 0,2-19-3 15,-2 19-4-15,0 0-9 0,0 0 3 0,6-12-7 0,-6 12 3 16,0 0 5-16,0 0 0 0,0 0-8 0,20 4-6 15,-20-4 5-15,0 0 1 0,15 9 12 0,-15-9-9 16,0 0 11-16,14 7-5 0,-14-7 10 0,0 0-5 16,0 0 12-16,12 6-2 0,-12-6 24 0,0 0 21 15,0 0 14-15,0 0 9 0,0 0-7 0,0 0 17 16,0 0 19-16,8-13-12 0,-8 13 4 16,0 0-13-16,-2-18-16 0,2 18-14 0,0 0-10 15,-4-19-10-15,4 19-9 0,0 0-7 16,-2-17-5-16,2 17-8 0,0 0 19 0,8-15-45 15,-8 15-1-15,14-7-24 0,-14 7-10 0,17-5-25 16,-17 5-2-16,21 0 1 0,-21 0 16 0,25 6 11 16,-25-6 12-16,25 5 10 0,-25-5 4 15,24 7 7-15,-24-7 6 0,18 6 4 0,-18-6 6 0,15 5 2 16,-15-5 8-16,0 0-2 0,17 5 9 0,-17-5 22 16,0 0 66-16,0 0 13 0,0 0 9 0,18 3 13 15,-18-3 5-15,0 0-2 0,0 0-8 0,0 0 14 16,0 0-37-16,0 0 12 0,0 0-38 15,0 0 7-15,0 0-38 0,0 0 10 0,1-16-27 16,-1 16 11-16,0 0-31 0,0 0 15 0,4-15-27 16,-4 15 18-16,0 0-27 0,12-16 20 0,-12 16-30 15,12-9 15-15,-12 9-10 0,13-6-6 0,-13 6-5 16,19-6-2-16,-19 6-1 0,0 0-24 0,24 2 32 16,-24-2-22-16,24 11 35 0,-11-5-23 0,0 2 32 15,-1 1-26-15,3 3 9 0,0 1 22 0,-1 0-23 16,-1 0 15-16,1 0-73 0,-1 0 14 0,1-1-62 15,-1 1-6-15,-2-3-39 0,1-2-48 16,-12-8-45-16,18 11-17 0,-18-11-48 0,20 4 39 16,-20-4-20-16,18-2-39 0,-18 2-87 15,17-7-323-15,-17 7-278 0</inkml:trace>
  <inkml:trace contextRef="#ctx0" brushRef="#br0" timeOffset="-24440.24">12401 1402 488 0,'0'0'476'0,"0"-20"-139"0,0 20-30 15,-2-19-4-15,2 19-6 0,-10-25 7 0,6 10-27 16,4 15-18-16,-11-20-11 0,11 20-29 0,-12-17-25 15,12 17-20-15,-11-15-24 0,11 15-20 0,-8-8-28 16,8 8-29-16,0 0-16 0,-12-9-12 0,12 9-9 16,0 0-7-16,0 0-4 0,-15 9-9 0,15-9-2 15,-7 13-3-15,7-13-2 0,-7 20 32 0,7-20-46 16,-1 20-7-16,1-20 14 0,4 22-19 16,-4-22 8-16,7 21-9 0,-7-21 7 0,10 18-30 15,-10-18-6-15,11 11 7 0,-11-11 3 16,14 8 10-16,-14-8 3 0,0 0 9 0,15 2 1 15,-15-2 7-15,0 0 0 0,0 0 9 0,19-4 1 16,-19 4-2-16,0 0-1 0,0 0 2 0,13-6 1 16,-13 6 2-16,0 0-6 0,0 0-2 0,0 0-8 15,0 0 0-15,0 0-5 0,0 0 7 0,0 0-3 16,18 4 6-16,-18-4-15 0,0 0-14 0,9 13-21 16,-9-13 5-16,0 0-16 0,12 12 16 0,-12-12-15 15,0 0 19-15,13 9-4 0,-13-9 28 0,0 0-11 16,16 4 24-16,-16-4-9 0,0 0 20 15,15-5-2-15,-15 5 33 0,0 0 10 0,12-10 11 16,-12 10 0-16,0 0 8 0,9-13-8 0,-9 13-4 16,0 0-12-16,0 0-6 0,4-17-9 0,-4 17-7 15,0 0-6-15,0 0-6 0,0 0-7 0,0 0-10 16,4-15-6-16,-4 15 2 0,0 0-6 0,0 0-15 16,0 0-2-16,0 0-23 0,17 4 21 0,-17-4-11 15,0 0 22-15,0 0-3 0,12 8 20 16,-12-8-11-16,0 0 20 0,0 0-9 0,0 0 19 15,12 7-7-15,-12-7 52 0,0 0 54 0,0 0 29 16,0 0 34-16,0 0-13 0,0 0 2 0,0 0-4 16,0 0-11-16,0 0 4 0,0 0-8 15,0 0 9-15,0 0-41 0,0 0 5 0,0 0-43 16,0-20 7-16,0 20-37 0,0 0 15 0,5-19-36 16,-5 19 20-16,8-18-34 0,-8 18 19 0,13-15-31 15,-13 15 17-15,17-12-23 0,-17 12 15 0,17-9-3 16,-17 9-9-16,17-2-26 0,-17 2 25 0,20 0-23 15,-20 0 32-15,18 6-24 0,-18-6 30 0,20 12-27 16,-9-4 30-16,-2 0-53 0,2 2-31 0,-2 3-26 16,-3-2-54-16,-6-11-43 0,10 21-93 0,-10-21-124 15,2 20-134-15,-2-20-490 0,-7 24-795 0</inkml:trace>
  <inkml:trace contextRef="#ctx0" brushRef="#br0" timeOffset="-20307.15">15324 689 8 0,'0'0'802'0,"0"0"-240"0,0 0-129 0,-8-12-79 15,8 12-71-15,0 0-73 0,0 0-55 0,0 0-36 16,0 0-22-16,0 0-20 0,0 0-17 16,-10 13 0-16,10-13-22 0,-6 26-2 0,3-9-12 15,1 1-2-15,1 1-6 0,1 5 1 16,1 1-4-16,0 0-2 0,1 0-7 0,1-2 8 15,2 2-11-15,-1-3 5 0,2 0-9 0,-1-2 8 16,1-5-7-16,-2 2 4 0,1-4-4 0,-5-13 6 16,5 19-9-16,-5-19 12 0,7 14 10 0,-7-14 33 15,0 0-11-15,0 0 8 0,0 0-15 0,0 0 5 16,0 0-6-16,0 0 13 0,-4-17-8 0,0 2 8 16,-1-5-16-16,-2-4 18 0,3-1-25 0,-4-6 7 15,6 2-17-15,2 0 11 0,0-1-17 0,0 2 2 16,2 0-2-16,2 3-4 0,2 1 0 0,-1 2-2 15,1 2 0-15,0 1-1 0,0 4-1 16,0 3-2-16,-6 12-1 0,13-18-2 0,-13 18-2 0,11-8 0 16,-11 8 1-16,0 0 3 0,0 0 3 15,25 3-3-15,-25-3 1 0,12 19 14 16,-12-19-14-16,7 23 12 0,-7-23-11 0,-1 31 10 16,-1-12-10-16,-3 2 18 0,-2-1-17 0,1-1 11 15,0 0-12-15,-1-2 14 0,-1-3-11 0,3-2 12 16,5-12-16-16,-10 18 14 0,10-18-13 0,-7 14 13 15,7-14-14-15,0 0 14 0,-5 12-14 0,5-12 19 16,0 0-20-16,0 0 12 0,0 0-13 0,0 0 13 16,0 0-14-16,0 0 18 0,4 15-18 0,-4-15 15 15,0 0-14-15,21 4 15 0,-21-4-14 0,23 5 12 16,-5-3-13-16,-18-2 19 0,27 7-20 16,-13-2 12-16,2-1-10 0,-1 0 12 0,0 2-14 15,-1-1 19-15,0 1-17 0,1-2 11 0,-1 0-14 16,1 1 12-16,-15-5-15 0,25 6 5 0,-25-6-18 15,27 3 6-15,-27-3-16 0,26 3 17 0,-26-3-5 16,27-5 14-16,-27 5-10 0,24-6 18 0,-24 6-9 16,22-10 11-16,-22 10-7 0,16-9 21 15,-16 9 8-15,13-7 21 0,-13 7-15 0,0 0 16 16,11-8-14-16,-11 8 6 0,0 0-22 0,0 0 13 16,0 0-24-16,0 0 15 0,0 0-20 0,0 0 11 15,0 0-16-15,0 0 13 0,0 0-14 0,-5 14 12 16,5-14-15-16,0 0 16 0,0 0-16 15,-2 16 20-15,2-16-22 0,0 0 15 0,5 13-11 16,-5-13 12-16,0 0-10 0,11 9 13 0,-11-9-14 16,0 0 17-16,0 0-15 0,22 0 18 0,-22 0-13 15,0 0 28-15,15-7-19 0,-15 7 20 0,0 0-29 16,5-19 17-16,-5 19-21 0,-3-20 18 0,3 20-19 16,-12-23 17-16,1 10-21 0,-2-1 15 0,-1 1-17 15,-2-1 15-15,0 3-19 0,-1-1 15 0,3 2-17 16,1 3 20-16,13 7-38 0,-17-13-40 0,17 13-62 15,-10-12-13-15,10 12-15 0,0 0 8 0,6-24 28 16,3 15 10-16,5-2 19 0,2-4 16 16,2 3 16-16,1-1 13 0,1 1 4 0,-1 0 12 15,-3 2 13-15,0 0 6 0,-4 2 41 16,-12 8 24-16,17-10 34 0,-17 10 26 0,13-6 6 16,-13 6 6-16,0 0-1 0,12-8-9 0,-12 8-9 15,0 0-11-15,0 0-17 0,0 0-14 0,0 0 16 16,11 10-40-16,-11-10-6 0,-3 19 7 0,3-19-16 15,-5 31 10-15,4-14-20 0,0 7 13 0,3 0-16 16,0 1 13-16,1 0-16 0,2-1 14 0,1 1-9 16,1-1 7-16,0-4-23 0,2 3 14 15,0-5-17-15,0 0 15 0,-1-4-11 16,-1-4 14-16,-7-10-17 0,11 15 16 0,-11-15-11 0,0 0 19 16,17 6-14-16,-17-6 20 0,0 0-7 0,17-8 38 15,-17 8-9-15,12-14 2 0,-12 14 3 0,10-17 7 16,-10 17-2-16,8-21-3 0,-8 21-9 0,9-20-9 15,-9 20-7-15,6-18-6 0,-6 18-7 16,7-13-5-16,-7 13-3 0,6-12-6 0,-6 12 2 16,0 0-5-16,14-8-8 0,-14 8-1 0,0 0 25 15,0 0-27-15,19 2 24 0,-19-2-22 0,0 0 21 16,13 15-25-16,-13-15 26 0,3 15-25 0,-3-15 21 16,-3 20-22-16,-4-5 18 0,2-3 30 0,-3 1-33 15,-1-3-40-15,-2 3-7 0,0-3-40 0,1-2-14 16,10-8-29-16,-19 11-20 0,19-11-25 0,0 0-8 15,-14 3 12-15,14-3 33 0,0 0-17 16,0 0 55-16,3-22-8 0,3 9 62 0,2 1 7 16,2-5 12-16,2 2 0 0,-1-1 10 0,2 2 5 15,-1 1 4-15,-3 2 6 0,1-1 9 0,-10 12 6 16,15-15 11-16,-15 15-1 0,10-10 15 0,-10 10-16 16,0 0 11-16,14-8 6 0,-14 8-17 0,0 0 19 15,0 0 28-15,0 0 15 0,0 0-4 16,0 0-15-16,10 14-11 0,-10-14-7 15,0 0-14-15,4 19 1 0,-4-19-8 0,7 15 9 0,-7-15-11 16,9 15 11-16,-9-15 4 0,16 12 12 0,-16-12-7 16,21 4 4-16,-21-4-11 0,24-2 8 15,-24 2-6-15,25-4 14 0,-25 4 1 0,22-10 27 16,-22 10-11-16,19-13 6 0,-19 13-25 0,11-18 5 16,-11 18-23-16,6-19 7 0,-6 19-24 0,-4-22 10 15,-1 8-17-15,-1 1-4 0,-3-1-9 0,-3-1 17 16,1 2-36-16,1 1-1 0,0 2-3 0,3-1-15 15,7 11-41-15,-10-19-43 0,10 19-38 0,-4-20 82 16,4 20-44-16,6-25 65 0,-1 10-25 0,3 0 55 16,1 2-36-16,1-2 12 0,-1 4 21 0,0 0 4 15,-1 1 36-15,-8 10 40 0,13-15 33 16,-13 15 12-16,10-10 9 0,-10 10 3 0,0 0-6 16,9-9-8-16,-9 9-13 0,0 0-10 15,0 0-9-15,0 0 0 0,0 0-4 0,9 11 1 16,-9-11 20-16,4 21-10 0,-2-5-12 0,1 2-1 15,2 4-16-15,0 2 11 0,1-1-22 0,0 1 7 16,2 5-21-16,1-6 11 0,0-2-20 0,1 0-4 16,2-2-72-16,0-3-14 0,3 1-45 0,-2-5-46 15,4-1-31-15,-4-4-68 0,-13-7-127 0,24 7-364 16,-24-7-301-16</inkml:trace>
  <inkml:trace contextRef="#ctx0" brushRef="#br0" timeOffset="-20168.07">16352 712 445 0,'-11'-8'634'0,"11"8"-160"0,-16-14-138 0,16 14-70 16,-6-13-48-16,6 13-27 0,7-14-66 15,4 3-29-15,5 1-16 0,5-1-21 0,4 0-38 16,3 2-25-16,1-1-108 0,-2-2-243 0,-3 8-380 16,-2-1-258-16</inkml:trace>
  <inkml:trace contextRef="#ctx0" brushRef="#br0" timeOffset="-19247.22">11250 2133 447 0,'0'0'733'0,"0"0"-197"0,0 0-157 0,0 0-60 15,0 0-100-15,0 0-40 0,0 0-55 0,-10 11-9 16,10-11-40-16,5 29 12 0,0-6-16 0,4 7-30 16,1 2 8-16,0 4-31 0,3 2 12 0,2 1-19 15,4 9 17-15,2-4-50 0,-1 1-19 0,-1-9-97 16,-2-2 0-16,2-1-89 0,-2-2-626 15,1-2-443-15</inkml:trace>
  <inkml:trace contextRef="#ctx0" brushRef="#br0" timeOffset="-18249">11279 2155 235 0,'0'0'772'16,"-17"-11"-200"-16,17 11-185 0,-13-9-75 0,13 9-86 15,0 0-31-15,-9-11-72 0,9 11-2 16,0 0-46-16,7-14-15 0,5 6-14 0,6 0-7 16,10-3-12-16,5-1 0 0,5 0-6 0,15-3-1 15,5-1-8-15,4 1-1 0,5-2-7 0,3-1 3 16,5 1-4-16,0 0 14 0,1 0-17 0,-1 0-2 15,0 1 1-15,-6 0 0 0,-1 1-3 0,-5 3-1 16,-1-1 6-16,-16 3 6 0,-4 2-4 0,-4 1-5 16,-6 0-3-16,-5 3 2 0,-3-2 4 15,-3 4 1-15,-4-3-1 0,-17 5 1 0,25-6 1 16,-25 6 0-16,23-6 1 0,-23 6-1 16,17-6 21-16,-17 6 26 0,14-6 11 0,-14 6 4 15,16-8 3-15,-16 8 9 0,12-8 4 0,-12 8 1 16,0 0 8-16,13-11 52 0,-13 11-47 0,0 0 0 15,0 0-8-15,11-11-12 0,-11 11 9 0,0 0-30 16,0 0-18-16,0 0-11 0,0 0-10 0,12-8-3 16,-12 8-5-16,0 0-3 0,0 0-4 0,0 0 0 15,0 0-3-15,0 0 2 0,0 0 0 0,15-6 0 16,-15 6 1-16,0 0-1 0,0 0 8 0,0 0-2 16,0 0-6-16,20 0-1 0,-20 0 2 0,0 0 0 15,0 0 4-15,15-4-2 0,-15 4 0 0,0 0 1 16,21-8-1-16,-21 8-1 0,21-9 1 15,-21 9-2-15,22-11 0 0,-22 11 8 0,20-10-2 16,-20 10-10-16,18-8 4 0,-18 8-3 0,15-7 1 16,-15 7-1-16,0 0 18 0,15-7-19 15,-15 7-2-15,0 0 4 16,0 0 2-16,15-7 1 0,-15 7 3 0,0 0 5 0,0 0 14 16,0 0 9-16,0 0-2 0,16-6 11 0,-16 6 6 0,0 0-28 15,0 0 24-15,0 0-28 0,0 0 21 0,0 0-33 16,0 0 27-16,0 0-32 0,0 0 23 0,0 0-31 15,0 0 30-15,0 0-22 0,11 10 25 0,-11-10-35 16,2 23 34-16,0-7-36 0,2 7 28 0,2 4-28 16,-2 7 27-16,1 4-26 0,1 1 27 15,3 3-28-15,2 2 29 0,2 7-26 0,2-1 26 16,2-1-24-16,1-1 5 0,0-1 8 0,0-11-1 16,3 8-9-16,-4-9 1 0,1 0 1 0,-2-3 1 15,0-2 1-15,-1 0 1 0,-1-4 0 0,-3-5-2 16,-2-4 2-16,0 0 0 15,-4-4 3-15,-5-13-3 0,8 20 0 0,-8-20 3 0,2 18 7 0,-2-18-2 16,-8 18-8-16,-1-8 1 0,-3 0 1 0,-3 2-2 16,-5-3 3-16,-3 1-2 0,-4 1 1 0,-5-1-1 15,1 0 1-15,-3-1-1 0,-2 0 0 16,-1-1-1-16,-1 2-1 0,-3-2 2 0,0 1 7 16,-1 0-11-16,-3-1 3 0,0 3 6 15,-9 1-7-15,-5-1 0 0,1 3 1 0,-3-2-1 16,-2 1 2-16,0 0 0 0,-1 0-4 0,3 0 4 15,0-1-1-15,3 0 2 0,11-3-4 0,4 0 4 16,0-1-7-16,6 0 17 0,3-3-15 0,7 1 5 16,4-1-10-16,0-2 3 0,8 0-5 0,15-3-35 15,-26 6-8-15,26-6-57 0,-17 2 19 0,17-2-64 16,0 0-10-16,-20 5 16 0,20-5 11 0,0 0 8 16,0 0 2-16,0 0-1 0,0 0 2 0,0 0 7 15,0 0 3-15,0 0-17 0,0 0 9 0,0 0-35 16,0 0-90-16,0 0-151 0,0 0-266 15,0 0-196-15</inkml:trace>
  <inkml:trace contextRef="#ctx0" brushRef="#br0" timeOffset="-17911.18">11648 2608 727 0,'-7'-12'569'16,"7"12"-105"-16,-12-18-118 0,12 18-34 0,-10-15-86 16,10 15-42-16,-8-12-55 0,8 12-8 0,0 0-47 15,-7-13 0-15,7 13-33 0,0 0 14 0,0 0-23 16,0 0 10-16,0 0-11 0,0 0 7 0,13 29-11 15,1-5 19-15,1 5-18 0,1 3 18 16,3 1-4-16,5 8-8 0,2 0-6 0,0 0-6 16,2 0 39-16,0-1-59 0,-2-2 52 0,-1-8-59 15,-3 0 49-15,0-3-59 0,1 0-9 16,-5-4-120-16,1-1 8 0,-4-5-95 0,-4-3-180 16,-1-4-451-16,-10-10-463 0</inkml:trace>
  <inkml:trace contextRef="#ctx0" brushRef="#br0" timeOffset="-16680.14">11689 2792 302 0,'-12'-13'680'16,"3"1"-164"-16,1 1-183 0,-1 0-28 0,9 11-90 16,-10-18-11-16,10 18-74 0,-3-19 1 0,3 19-42 15,1-16 17-15,-1 16-46 0,11-19 20 16,0 9-32-16,4-1 15 0,5 1-30 15,9 0 14-15,2-1-26 0,7 3 9 0,3-2-19 16,7 2 16-16,12-3-20 0,0-2 11 0,3 3-21 16,0-3 11-16,0 0-15 0,2-1 20 0,-4-1-20 15,2-2 22-15,2-2-24 0,-3-1 24 0,1-1-25 16,-2 1 23-16,-5 0-9 0,-3 2-1 0,-11 4 5 16,-6 1 0-16,-1 0-2 0,-6 2-2 0,-6 3 4 15,-4 0 6-15,-4 2 30 0,-1 2 18 0,-14 4 16 16,20-8 16-16,-20 8 10 0,16-6 8 0,-16 6 5 15,0 0-4-15,15-7-5 0,-15 7-7 0,0 0-8 16,0 0-18-16,12-7-13 0,-12 7-7 0,0 0-4 16,0 0-7-16,0 0-8 0,0 0-5 15,0 0-11-15,0 0-4 0,0 0-8 0,0 0-3 16,10-7-3-16,-10 7-1 0,0 0 2 0,0 0-1 16,9 12-1-16,-9-12 1 0,10 18 0 0,-4-5 0 15,1-1-1-15,2 5-1 0,0-2 8 0,0 4 0 16,0-1-11-16,3 1 6 0,-2 2-8 15,1 4 5-15,1 0-1 0,1 3 2 0,-2-1 1 0,3 2 1 16,-1-1 1-16,1 0 0 0,-1 0 0 0,1-2 1 16,-3 1-2-16,-2-7 0 0,3 0-3 0,-4-1 11 15,1-1-13-15,-2-4 5 0,-2-1-10 0,-5-13 11 16,9 23-4-16,-9-23 2 0,8 17-2 16,-8-17 2-16,5 13-4 0,-5-13 4 15,0 0-3-15,7 15 3 0,-7-15-3 0,0 0 3 0,0 0-6 16,5 13 14-16,-5-13-13 0,0 0 3 15,0 0-2-15,0 0 3 0,0 0-8 0,6 15 12 16,-6-15-4-16,0 0 4 0,0 0-4 0,0 0 4 16,0 0-5-16,-6 15 2 0,6-15-3 0,-19 16 2 15,4-5-1-15,-5 2 1 0,-3 2 1 0,-4 1 2 16,-1 0 6-16,-3 2-1 0,-3 0-5 0,-1 0 1 16,-8 3 6-16,-2 2-3 0,-4 0 1 0,-1-1-2 15,-2 2-3-15,-3 1 1 0,-4-1 0 0,-1 1-2 16,-1 0-1-16,-4 0 14 0,2 0-18 15,-1 0 14-15,5-2-15 0,1-2 1 0,9-4 6 0,12-3-8 16,6-5-7-16,10-1-7 0,1-1-32 16,6-2-11-16,14-5-24 0,0 0 32 0,0 0-35 15,-15-4 4-15,15 4 3 0,15-16-13 0,0 6-11 16,1-1-14-16,3 0-5 0,-1 0-10 0,0 2 0 16,2 0 7-16,-5 1 11 0,1 1 8 0,-2 1 26 15,0 1 14-15,-14 5 6 0,19-8 14 0,-19 8 14 16,15-7 19-16,-15 7 15 0,0 0 20 15,13-7 19-15,-13 7-1 0,0 0 11 0,0 0 12 16,0 0 25-16,0 0-13 0,0 0-12 0,-7-16-12 16,7 16 3-16,-17-5-3 0,17 5-11 15,-21-6-4-15,5 1-8 0,-1 3-3 0,-4-5-3 16,0 3 43-16,-4-3-56 0,1-1 47 0,-2 2-47 16,-4-3 41-16,1-1-38 0,-1 0 54 0,8 0-49 15,-7-1 33-15,3 0-43 0,5 0 41 0,0 0-8 16,1 0-7-16,1-2-4 0,2 1-4 0,2-2-4 15,-2 1-3-15,2-2-3 0,1 1-43 0,2-2 44 16,0 0-42-16,3 0 44 0,1-2-42 0,0 1 1 16,1-1 6-16,2 2 1 0,1 1 4 0,4 15 4 15,-6-22 1-15,6 22 3 0,-5-19-1 0,5 19 2 16,-3-15-1-16,3 15 0 0,0 0 0 16,-3-16 2-16,3 16-2 0,0 0 2 0,0 0-4 0,0 0 0 15,-6-15 2-15,6 15-2 0,0 0 2 16,0 0 4-16,0 0 6 0,8 12-3 0,-8-12 0 15,11 24 0-15,-5-6 41 0,3 2-47 16,3 0 42-16,-1 7-6 0,5-2-43 0,-2 2 48 16,2-2-52-16,1-1 34 0,1-2-30 0,0 1 42 15,2-3-48-15,-1-1 3 0,-2-4 8 0,-1-1 5 16,-2-2-3-16,1-1 0 0,-3-2 2 0,-2-1 1 16,-10-8 2-16,18 11 0 0,-18-11 0 0,14 7 2 15,-14-7-1-15,0 0 3 0,18 7-1 0,-18-7 38 16,0 0-47-16,0 0 1 0,16-3 41 15,-16 3-41-15,7-11 30 0,-7 11-35 0,8-17 34 16,-8 17-43-16,9-19 14 0,-9 19-17 0,10-18 33 16,-3 7-58-16,3 2 23 0,2-1-76 0,1 0 7 15,3-1-101-15,0 2-3 0,0 5-77 0,3-3-161 16,-4 1-467-16,1 2-536 0</inkml:trace>
  <inkml:trace contextRef="#ctx0" brushRef="#br0" timeOffset="-14573.48">15319 1831 404 0,'-16'-22'748'0,"2"5"-178"0,0 2-115 15,1 1-62-15,0 1-90 0,4 3-58 0,9 10-53 16,-16-14-40-16,16 14-34 0,-9-7-25 0,9 7-20 16,0 0-14-16,0 0-12 0,-8 11-11 15,8-11-3-15,4 35-7 0,2-4-6 0,1 8-1 16,5 2-3-16,1 10 4 0,7-2-12 15,-3-2 7-15,-2-9-6 0,2 0-1 0,2-2-13 0,-1-1-45 16,-1-3-41-16,2-1-65 0,-2-2 1 0,4-3-62 16,-6-3-18-16,-1-8-197 0,-2 0-375 0,-2-4-361 15</inkml:trace>
  <inkml:trace contextRef="#ctx0" brushRef="#br0" timeOffset="-13990.42">15121 1554 746 0,'0'0'553'15,"-9"-17"-129"-15,9 17-149 0,-5-13-17 0,5 13-96 16,0 0 7-16,0 0-87 0,6-20 15 0,-6 20-48 16,29-14 26-16,-6 7-45 0,12-3-28 0,8 1 15 15,3 1 40-15,15-2-44 0,4 2 31 16,0-2-42-16,0 1 1 0,1 0 2 0,-2-2-3 15,0 0 4-15,-2-1-1 0,-3 0 2 0,0 0-1 16,-15 1 5-16,-1 1-2 0,-5 0 1 0,-4 2 8 16,-4 0 24-16,-8 1 27 0,-3 1 31 0,-3 2 21 15,-16 4 13-15,23-6 7 0,-23 6 3 0,16-5 8 16,-16 5-6-16,0 0-25 0,18-6-16 0,-18 6-14 16,0 0-16-16,0 0-13 0,0 0-13 0,16-2-12 15,-16 2-12-15,0 0-6 0,0 0-6 0,0 0-6 16,0 0-5-16,14 5-1 0,-14-5 9 0,8 14-2 15,-2-1-9-15,3 3-17 0,4 9 26 16,0 2-20-16,2 2 16 0,0 3-3 0,1 0-4 16,1 1-5-16,0 0-1 0,-1 2 1 15,2-2-2-15,-1 1 1 0,1 0 11 0,1 3 1 16,1 6-9-16,3-1 3 0,-4-7 2 0,-1-1-1 16,0-1-9-16,-2-2 14 0,1-5-13 0,-3-1 14 15,-2-6-12-15,-2-1 14 0,-4-5-12 0,2 0 17 16,-8-13-12-16,9 18 43 0,-9-18-19 0,0 0-15 15,0 22-16-15,0-22 20 0,-19 16-19 0,2-6 16 16,-6-1-16-16,-8 2 17 0,-3-3-22 16,-3 1 6-16,-5-1 0 0,0 0 2 0,-2 0-1 15,-3 2 1-15,-10 0 2 0,1 2 5 0,-2 0-1 16,0 1-5-16,-2-1-4 0,0 3 0 0,-1-2 4 16,3-1-1-16,2 1-2 0,12-4-2 0,2 0-25 15,5-2-25-15,9-1-30 0,5-3-85 0,5 1-62 16,18-4-63-16,-21 1 60 0,21-1-31 0,0 0-72 15,0 0-539-15,9-14-498 0</inkml:trace>
  <inkml:trace contextRef="#ctx0" brushRef="#br0" timeOffset="-13643.93">15726 1580 468 0,'0'0'492'0,"-15"-11"-124"0,15 11-92 0,-12-6-61 15,12 6-38-15,0 0-32 0,-15-7-33 0,15 7-21 16,0 0-16-16,0 0-21 0,0 0-13 0,-13-6-8 16,13 6-7-16,0 0-9 0,0 0-4 0,0 0-1 15,0 0-3-15,0 19-2 0,0-19-3 0,9 19 0 16,-3-7-7-16,2 2 3 0,1 3-1 15,0 2 1-15,3 1 5 0,1 6-1 0,1 1-1 16,3 2-8-16,1 4 2 0,0 2 2 0,6 8 0 16,0 0 8-16,2 2 43 0,-2-2-53 0,2-4 48 15,-3-9-6-15,3 9-27 0,2 0 21 0,-1 2-13 16,-3 0-3-16,-5-6-49 0,-3 1 56 0,1-5-52 16,-4-2 59-16,-1-4-54 0,-3-6 6 0,-3-4-55 15,-6-15-160-15,8 13-515 0,-8-13-268 0</inkml:trace>
  <inkml:trace contextRef="#ctx0" brushRef="#br0" timeOffset="-12940.17">15539 1707 479 0,'0'0'513'0,"-12"-13"-136"0,12 13-100 0,0 0-62 16,-2-21-54-16,2 21-22 0,19-22-36 0,-2 9-15 15,8-5-6-15,4 0-17 0,5-2-11 16,11-4-14-16,3-1 41 0,1 0-64 0,3 0 43 0,-1 1-60 16,0 1 49-16,-2 0-61 0,0-1 2 0,-2 2 5 15,0 1-10-15,-10 5 2 0,-2 0 13 16,-2 2 2-16,-4 0-18 0,-2 3 19 0,-7 3 5 0,-6 2-5 16,0 0 36-16,-14 6 21 0,19-9 23 0,-19 9 21 15,15-4-4-15,-15 4 1 0,0 0-20 16,15-4-6-16,-15 4-16 0,0 0-1 0,0 0-22 15,0 0 1-15,0 0-17 0,18-4 4 16,-18 4-15-16,0 0 6 0,0 0-14 0,0 0 11 16,0 0-15-16,14 6 12 0,-14-6-5 0,11 10 3 15,-11-10-8-15,15 14 3 0,-4-5 0 0,0 0 1 16,3 3-1-16,3 2 2 0,1-1 1 0,5 4 2 16,2 3 4-16,2-1 4 0,2 2-3 0,-1 0 1 15,0-1-1-15,0 1-3 0,-4-3-3 0,0 0 6 16,-6-5-9-16,-1-1-2 0,-2 0 2 15,-3-3-2-15,0-2 0 0,-12-7 3 0,14 11 3 16,-14-11 11-16,12 9 7 0,-12-9 7 0,0 0 12 16,15 8 20-16,-15-8 21 0,0 0 15 0,0 0 9 15,12 6-15-15,-12-6 15 0,0 0-33 0,0 0 2 16,0 0-36-16,0 0 14 0,0 0-30 0,12 9 16 16,-12-9-30-16,0 0 24 0,0 0-31 0,0 0 11 15,0 0-26-15,0 0 22 0,0 0-24 0,0 0 20 16,6 16-20-16,-6-16 22 0,0 0-21 15,5 25 20-15,-5-25 0 0,5 31-1 0,-2-7-2 16,0 1-19-16,1 1 31 0,-1 4-23 16,-2 3 13-16,2 3-24 0,-1-3 29 0,0 3-26 15,1-8 24-15,-2 0-21 0,3-2 2 0,-2-1 2 16,1-1 1-16,-1-2 2 0,0-5 2 0,-2 1 7 16,0-18 0-16,0 26 2 0,-4-9 3 0,-3 0 4 15,-4 1-6-15,-7 3-5 0,-7-1-1 0,-7 2 1 16,-13 4-1-16,-11 0 1 0,-8 0-2 0,-9 2 0 15,-5-1 0-15,-3-2 0 0,2 0-1 0,3-3 0 16,8-4 5-16,10-3-3 0,17-5-2 0,6-2-29 16,10-4-86-16,25-4-58 0,-25-2-65 0,25 2-141 15,0 0-199-15,2-25-420 0,11 12-713 0</inkml:trace>
  <inkml:trace contextRef="#ctx0" brushRef="#br0" timeOffset="-9183.25">13027 690 508 0,'0'0'458'0,"-8"-14"-153"16,8 14-26-16,-12-15-66 0,12 15-40 0,-11-13-36 15,11 13-22-15,-13-15-21 0,13 15-34 0,-18-16 1 16,7 7-11-16,-1 0-10 0,-3-1-7 16,-1 1-5-16,0-1-1 0,-2 3-5 15,1-2-1-15,0 0-1 0,-3 2-8 0,0-4 16 16,0 3-3-16,-1-3 3 0,0-1 37 0,-6 3-29 15,1-5 2-15,-3 3-5 0,2-1-10 0,0 1-1 16,-2 0-8-16,0 2 1 0,7 0-7 0,-3 1 2 16,-2 1-8-16,-2-2 3 0,-1 0-3 0,5 4 8 15,-6-3-2-15,-2 0-11 0,1 3 3 0,-2-2-2 16,0 1 0-16,1-1 2 0,-1 2 1 0,1 1 0 16,-1-1 7-16,5 1-9 0,4-1 6 0,-8 0-6 15,5 2 5-15,0-1 5 0,1 2-4 0,-1 0-7 16,1 1-3-16,0 1 3 0,1 0 2 15,-1 1-1-15,-1 2 2 0,2 0-6 0,-3 2 6 0,-1 2-3 16,-3 0 1-16,2 2-2 0,0-2 5 16,1 5 4-16,0-2-3 0,1 4-6 0,-2-2 0 15,1 3 0-15,1-1 4 0,-1 2-4 16,0 0 11-16,2 3-8 0,-1-1 2 0,1 2-1 16,-1 2-2-16,4 2-1 0,-2 1-3 0,1 0 5 15,1 3 4-15,0 1-3 0,4 2-8 0,-8 5 0 16,2 3 5-16,6-7 4 0,-4 9-4 0,2-1 5 15,0 3-6-15,4-6 5 0,-2 6-4 0,-1 1 4 16,2-1-4-16,4-5 6 0,-4 7 3 0,0 0 0 16,6-8-3-16,-2 4-8 0,1 7 3 15,1-7 5-15,0 9-2 0,4-7 0 0,-1 1-5 16,4 0 3-16,0 1-2 0,2 3 4 0,1 0-5 16,1 2 5-16,3 1 15 0,0 1-18 0,3-1-1 15,0-1 12-15,3 9-14 0,1-3 41 0,2-2-41 16,1 1 34-16,2-2-40 0,3 0 37 0,0-2-43 15,2 0 43-15,-1-1-44 0,7 0 37 0,-5-1-29 16,2 0 27-16,0 0-24 0,1-1 29 0,2 0-35 16,0 0 25-16,0-2 8 0,0 2-3 15,2-1 41-15,0 1-54 0,1 0-1 16,1-1-3-16,0 1 2 0,1-3 0 0,-3 1-5 16,4 0 2-16,-1-1 2 0,-1 0 0 0,0-2 0 15,1-2 3-15,0 0-2 0,1-4-2 0,1 1 4 16,-1-4 45-16,2 1-54 0,1-3 48 0,-3-5-53 15,8 3 50-15,-5-6-9 0,5 2-4 0,2 0-3 16,2 1-1-16,-7-9-2 0,2 0-45 0,-2-1 50 16,2 1-46-16,1-3 56 0,1 0-59 0,-1-1 58 15,1 0-48-15,-2-2 56 0,-1 0-53 0,2 0 54 16,-3-2-48-16,1-1 55 0,-1 0-50 16,2-3 57-16,-2-2-53 0,2 0 42 0,3-3-53 15,-1-2 51-15,2-2-6 0,-1-3-7 0,5-2-5 0,-2-2-11 16,10-5-1-16,0-2 2 0,-3 0-3 15,1-2 0-15,-2-2 1 0,2 0-3 0,-5-2-47 16,2 1 54-16,-4-2-49 0,2-1 33 0,-3 0-34 16,0-1 52-16,-4-1-44 0,-1 0 58 0,1-3-56 15,-2-2 3-15,1-2 46 0,-3-1-49 0,1-4 53 16,-1 2-51-16,0-3 49 0,-1 0-51 16,-2-1 49-16,-1 1-51 0,-1 1 55 0,-2-1-56 15,-4 7 55-15,-3-1-37 0,4-5 19 0,-5 6-6 16,-4-1 2-16,-1 1 0 0,-3-3 3 0,0-2-3 15,1 0-3-15,-4-4 29 0,1-1-40 0,0-3-4 16,0-8 5-16,0-2-5 0,1 1 5 0,0 2-2 16,-3 9-1-16,0-1 5 0,2 2-1 15,-6 1 9-15,1 1 7 0,-4-1 7 0,0 2 8 16,-4-1 4-16,1 3 3 0,-6-2-6 16,0 0 6-1,-2 4 1-15,-3-1 6 16,-1 1-4-16,-1 0-6 0,0 0 0 0,-4 1 2 0,2-1-6 0,-4-6-4 0,1-2-5 0,1 7-1 0,4 1 1 0,-4-9-18 15,0-1 17-15,2 0-17 0,3 8 12 0,-1-1-4 16,-1 1 2-16,2 1 0 0,-1-1 25 0,1 1-32 16,-4 0 55-16,2 1-22 0,-4-6 6 0,1 7-38 15,-2 2 36-15,-3-6-35 0,-2 2 29 0,2 5-38 16,-4-3 34-16,0 1-39 0,2 5 33 16,-5-5-36-16,6 7 33 0,-1 0-34 0,-2 0 31 15,2-1-36-15,-5-5 5 0,7 7 3 0,-2 0-2 16,2 1 5-16,1 1 0 0,0 0 2 0,-1-1-1 15,2 3 1-15,1-1-1 0,-3 0 1 0,0-1 30 16,2 4-36-16,-1-3 32 0,2 4-37 0,-3-2 31 16,2 3-33-16,-1 0 32 0,2 2-36 0,-1-1 33 15,2 6-35-15,4-2 31 0,-5 4-35 0,3-1 32 16,0 1-8-16,0 1-5 0,-1 2-3 0,4 2-10 16,-2 1-7-16,1 2-2 0,17 1-1 0,-34 0-1 15,13 3 0-15,3 0 5 0,-2 1 0 16,-3 0 0-16,3 2 2 0,-1-1 2 0,2 2-1 15,-1-1 0-15,2 1 1 0,-1-1-7 0,2 2-3 16,-1 0-11-16,-3 1-17 0,2 0-17 0,0-1-32 16,2 3-25-16,-3-5-9 0,5-1-56 0,2 2-40 15,13-7-27-15,-20 10 39 0,20-10-48 0,-14 10-564 16,14-10-421-16</inkml:trace>
  <inkml:trace contextRef="#ctx0" brushRef="#br0" timeOffset="-4843.2">16636 387 238 0,'0'0'463'0,"0"0"-143"0,-9-14-62 16,9 14-55-16,-9-10-45 0,9 10-22 0,-10-11-15 0,10 11-22 15,-12-13-21-15,12 13-12 0,-14-13-6 16,14 13-10-16,-13-13-11 0,13 13-6 0,-13-13 2 16,13 13-6-16,-12-12-2 0,12 12 8 0,-12-11 0 15,12 11-6-15,-12-11-4 0,12 11 21 0,-11-19-12 16,11 19 7-16,-10-18-7 0,10 18 1 0,-12-16 12 16,12 16-8-16,-9-13 11 0,9 13-3 0,-9-12-7 15,9 12-7-15,-11-13-13 0,11 13 30 0,-10-12-34 16,10 12-3-16,-11-11-2 0,11 11 6 15,-12-10-6-15,12 10 0 0,-11-12-4 0,11 12-1 16,-15-10-1-16,15 10-9 0,-14-12 2 0,14 12 2 16,-17-10 5-16,17 10 32 0,-16-12-27 0,16 12 0 15,-18-11 1-15,18 11 1 0,-18-12 0 0,18 12-2 16,-20-12-2-16,8 5 0 0,12 7-3 0,-24-13 1 16,12 6-2-16,-2 2 0 0,1-1 0 0,-2 2-6 15,1-1 2-15,-2 2-1 0,16 2 1 0,-32 1 0 16,32 0 0-16,-33 0 0 0,33 0 0 0,-34 0 0 15,34 0 1-15,-36 0 0 0,36 0-1 0,-36 0 1 16,36 0-1-16,-36 0 0 0,36 0 1 0,-37 0-1 16,18 0 0-16,-1 0 0 0,0 0-1 15,-3 0-1-15,-2 0 1 0,4 0 0 0,-4 0 0 16,3 0 1-16,-2 0-2 0,2 0 2 0,-3 0-1 16,5 0-1-16,-3 0 1 0,2 0-1 0,-1 0 3 15,22 0-2-15,-36 0-1 0,36 0-4 0,-34 0 5 16,34 0 0-16,-30 0 3 0,30 0-2 0,-26 0-1 15,26 0 0-15,-24 2 0 0,24-2 0 0,-23 9 1 16,23-9-1-16,-23 8 1 0,23-8-1 0,-25 8-1 16,14-1 2-16,-2 1-2 0,2-2 1 0,-1 2 0 15,0-1 0-15,1 3 0 0,1-2 0 0,-2 1 0 16,1 2 1-16,0 0 1 0,0-1-1 0,1-1-1 16,0 4 32-16,0-2-39 0,-1 3 2 15,2-5 2-15,-3 5 1 0,1-1 3 0,1 1-2 16,-2 1 0-16,1-1 1 0,2 1-1 0,-2 0 9 15,1 1-3-15,-1 0 0 0,0 0-1 0,1 0-1 16,0 0 0-16,-2 2-6 0,2-2-3 0,-2 2 3 16,3-1 2-16,-1 1 2 0,-1 0-7 0,1 0 11 15,1 2-4-15,-3 0 0 0,3-1-1 0,-1 2 2 16,1-3-1-16,-1 2 3 0,2 0-2 0,-1-1 0 16,0 1 0-16,2-1 0 0,0 2-1 0,0-2 0 15,-2 1 0-15,3-1 0 0,-1 1 0 16,2 0 0-16,-1 1 0 0,-3-1 0 0,4-1-3 15,1 2 27-15,0-2-29 0,-1 4-1 0,3-3 0 0,0-2 2 16,0 4 0-16,-1-3 3 0,0 0-1 16,3 2 2-16,0-2-1 0,-2 1 1 0,2-1-1 15,0 2 2-15,2 3-2 0,-2-1 2 0,0 1-2 16,3 1 3-16,-2-2-1 0,3 1 0 0,-2-1 0 16,0 1 1-16,0 0 1 0,3 1 0 0,-1-1 1 15,1 1-3-15,-2-1 2 0,3 1-2 0,-1 0 2 16,3 4-3-16,-2-4 4 0,1 5-4 0,-1-5 3 15,0 0-2-15,1 6 4 0,-1-6-9 0,1 4 8 16,0 0-8-16,-1-4 9 0,1 5-8 0,4 1 8 16,-1 1-6-16,-1-1 7 0,1-1-5 15,0 0 1-15,0-1 0 0,0 0 0 0,2-2 5 16,-2 2-3-16,1-3 20 0,0-6-28 0,-2 3 25 16,1-2-25-16,1 1 23 0,-1-2-30 0,1 0 19 15,1-1-15-15,-1 2 24 0,1-3-25 16,0 1 28-16,0-2-30 0,0 1 24 0,1 0-28 15,-1 0 28-15,1-1-12 0,2 1-7 0,0-1-5 16,4 2 7-16,-5-2 9 0,6 1-14 0,-4-3 1 16,5 2 2-16,0 1 1 0,0-3 1 0,1 3 0 15,1-3 2-15,-2 1-4 0,-1-3 1 0,4 0 6 16,-6 0 19-16,2-1-19 0,4 3-5 16,-1 0-2-16,-3-4 0 0,0 0 28 0,-1 0-28 15,2 0 23-15,0-2-26 0,-2 1 28 0,3-1-29 16,-2-1 24-16,-1-1-29 0,2 0 26 0,0-1-21 15,-2-1 30-15,0-2-27 0,1 0 18 0,-1-2-26 16,1 0 21-16,1-1-16 0,0 0 23 0,4-1-25 16,0-1 26-16,0-1-28 0,2 0 26 0,-4 0-24 15,3 0 22-15,-2-1-28 0,0 1 25 0,-1-1-17 16,-5 1 23-16,0-1-21 0,-1 0 20 0,-1 2-26 16,0-2 23-16,-1 0-14 0,-1 0 27 15,1 0-22-15,-2-2 19 0,3 1-20 0,-3-1 19 16,5-3-23-16,-2-1 15 0,2 0-21 15,-1-1 6-15,2-2 4 0,-1 1 0 0,-1-1-5 16,1 1-1-16,-2 1 17 0,1-3-16 0,-2 3 22 16,1-2-24-16,-2 2 21 0,1-1-23 0,-4 2 22 15,0 1-21-15,1 0 17 0,-1-1-17 0,-2 1 29 16,3 0-19-16,-3 1 18 0,1-1-24 0,1-2 13 16,0-1-14-16,3-1 21 0,-2 0-23 0,1-1 19 15,1-2-20-15,0 1 17 0,0 0 3 0,0-1-4 16,0 0-21-16,-1 1 22 0,1-1-22 0,-2 1 22 15,0 0-21-15,0 0 22 0,0 1-20 0,0-1 20 16,-2 0-18-16,0 1 3 0,-1 1 4 0,0-1 2 16,-2 1 2-16,1-1-3 0,-1 0 5 15,2-2-1-15,-3 2-1 0,1-3 0 0,-1 0-2 16,2-1 0-16,-2-1 0 0,0 1-3 0,0 0 13 16,0-1-10-16,0-1 8 0,0 1-11 0,0-1 9 15,0 0-3-15,-1-1 9 0,1 2-5 0,-1 0 13 16,0 0-8-16,0 0 8 0,-2 2-10 0,0 1 5 15,1 0-8-15,-1 0 12 0,1 1-11 0,-1 0 15 16,-3 15 12-16,5-29-19 0,-5 29-1 0,3-28-5 16,-2 11-3-16,0 0-2 0,1 1-1 0,-2-2-1 15,2-2-8-15,-2-2 6 0,2-2-1 0,-1-1-1 16,0 0 23-16,1 0-29 0,-1 2 14 16,0 0-14-16,0 0 13 0,-1 2 0 0,1 3 3 15,1-1 3-15,-2 0 1 0,-2 0 5 0,2 1-2 16,-1-1-4-16,-1-1-1 0,1 3 0 0,-1-2-1 15,-1 1-1-15,0-3-4 0,0 1 0 0,-1-1-2 16,1 5-2-16,-1-5-1 0,1 1 1 0,-1-1 0 16,4 0 0-16,-2-4 2 0,-1 2-1 0,2-3 0 15,0 0 0-15,-1 0-2 0,2 1 1 0,-1 0-20 16,0-1 17-16,1 2-9 0,-1 0 12 0,0 1-14 16,1 2 18-16,-3 0-14 0,1 2 16 15,1 0-11-15,0 1 24 0,-2-1-11 0,0 0 23 16,-3-1-16-16,1 1 24 0,-1 0-3 0,-1-2-1 0,-2 2-5 15,0 2-3-15,0-1-4 0,-1-1 1 16,0 1-4-16,-1 1-4 0,1-1-3 0,-1 0-2 16,0 2-3-16,-1-1-2 0,1 0 1 0,1 1-4 15,-2 1-1-15,1-4-2 0,0 4-1 0,-1-5 1 16,1 3-2-16,0-2 1 0,-1 7 0 0,-1-6 3 16,1 5 0-16,0-3 0 0,-1 3 0 15,0-2-1-15,2 6 1 0,-1-1-1 0,1-1-1 16,0 3 0-16,-1 0-4 0,1-1 4 15,11 9-1-15,-19-12-1 0,19 12 1 0,-15-10 0 0,15 10-1 16,-14-11 0-16,14 11-1 0,-12-5 1 16,12 4 7-16,0 1-2 0,0 0-1 0,-20 0-2 15,20 0 0-15,0 0-1 0,0 0-1 0,0 0 0 16,0 0-3-16,-18 0 4 0,18 0-8 0,0 0 1 16,0 0 1-16,0 0 1 0,0 0-2 0,0 0 12 15,0 0-7-15,0 0 1 0,0 0 0 0,-20 0-1 16,20 0 0-16,0 0 2 0,0 0-4 0,0 0 1 15,0 0 1-15,0 0-1 0,0 0 2 0,0 0 2 16,0 0-1-16,0 0 0 0,0 0-1 0,0 0 0 16,-19 0 6-16,19 0-7 0,0 0-1 0,0 0-1 15,0 0 2-15,0 0 0 0,0 0 1 0,0 0-2 16,0 0 0-16,0 0 2 0,0 0-1 16,0 0 1-16,0 0 0 0,0 0 0 0,0 0 0 15,0 0 0-15,0 0-1 0,0 0 2 0,0 0 0 16,0 0 0-16,0 0-1 0,0 0 1 0,0 0-1 15,0 0 0-15,0 0 1 0,0 0-1 0,0 0 0 16,0 0 0-16,0 0 1 0,0 0-1 0,0 0 0 16,0 0 8-16,-18 0-1 0,18 0-2 0,0 0-3 15,0 0 1-15,0 0 0 0,0 0 0 0,0 0-7 16,0 0 0-16,0 0 0 0,0 0 1 0,0 0 1 16,0 0 3-16,0 0-1 0,0 0 0 0,0 0 1 15,0 0-2-15,0 0 1 0,0 0 1 0,0 0-3 16,0 0-3-16,0 0 5 0,0 0-1 15,0 0 0-15,0 0 3 0,0 0-1 0,0 0 0 16,0 0-1-16,0 0 1 0,0 0-1 0,0 0 25 16,0 0-30-16,0 0 0 0,0 0 1 0,0 0 1 15,0 0 1-15,0 0 2 0,0 0-1 0,0 0 2 16,0 0-1-16,0 0 2 0,0 0 1 0,0 0 1 16,0 0 3-16,0 0 3 0,0 0 4 0,0 0 3 15,0 0-1-15,0 0 0 0,0 0-3 0,0 0-1 16,0 0-1-16,0 0-5 0,0 0 2 0,0 0 0 15,0 0-3-15,0 0-4 0,0 0 3 0,0 0-2 16,0 0 14-16,0 0-13 0,0 0 1 0,0 0-2 16,0 0-2-16,0 0-1 0,0 0-1 15,0 0 0-15,0 0-7 0,0 0 0 0,0 0 2 16,0 0 1-16,0 0-1 0,0 0 5 0,0 0 2 16,0 0-2-16,0 0 1 0,0 0 0 0,0 0 1 15,0 0 0-15,0 0-3 0,0 0 1 0,0 0 1 16,0 0 1-16,0 0 0 0,0 0 0 15,0 0 0-15,0 0 1 0,0 0 0 0,0 0-1 0,0 0 1 16,0 0 0-16,0 0-3 0,0 0 0 0,0 0 3 16,0 0-2-16,0 0 1 0,0 0 0 0,0 0-2 15,0 0 2-15,0 0 0 0,0 0 1 0,0 0-1 16,0 0 0-16,0 0 0 0,0 0 1 16,0 0-2-16,0 0 2 0,0 0-1 0,0 0 1 15,0 0 0-15,0 0 1 0,0 0-2 0,0 0 2 16,0 0-2-16,0 0 2 0,0 0 0 0,0 0-2 15,0 0 0-15,0 0 0 0,0 0 18 0,0 0-16 16,0 0 2-16,0 0-1 0,0 0-2 0,0 0 1 16,0 0-1-16,0 0-2 0,0 0-5 0,0 0 0 15,0 0 2-15,0 0 0 0,0 0 14 0,0 0-12 16,0 0 1-16,0 0-1 0,0 0 1 0,0 0-1 16,0 0 1-16,0 0 0 0,0 0-1 0,0 0-1 15,0 0 2-15,0 0-1 0,0 0 3 0,0 0-1 16,0 0-1-16,0 0 1 0,0 0 22 15,0 0-27-15,0 0 1 0,0 0 0 0,0 0 2 16,0 0-2-16,0 0 2 0,0 0 0 0,0 0 1 16,0 0 0-16,0 0 1 0,0 0-1 0,0 0 0 15,0 0 2-15,0 0-2 0,0 0 1 16,0 0-1-16,0 0 1 0,0 0 0 0,0 0-1 16,0 0 0-16,0 0 3 0,0 0-3 0,0 0 0 15,0 0 1-15,0 0 0 0,0 0 0 0,0 0-4 16,0 0 4-16,0 0 0 0,0 0 1 0,0 0-2 15,0 0 9-15,0 0-2 0,0 0-1 0,0 0-2 16,0 0 0-16,0 0 0 0,0 0-1 16,0 0-7-16,0 0 1 0,0 0 0 0,0 0 1 15,0 0 1-15,0 0 3 0,0 0 0 0,0 0-1 16,0 0 1-16,0 0 0 0,0 0-1 0,0 0 0 16,0 0-2-16,0 0-1 0,0 0 2 0,0 0-1 15,0 0 1-15,0 0 2 0,0 0-1 0,0 0 1 16,0 0-2-16,0 0 1 0,0 0 2 0,0 0-4 15,0 0 0-15,0 0 1 0,0 0-1 0,0 0 2 16,0 0-1-16,0 0-2 0,0 0 0 0,0 0-2 16,0 0 2-16,0 0-4 0,0 0-6 0,0 0-7 15,0 0-15-15,0 0-12 0,0 0-11 0,0 0-24 16,0 0-23-16,0 0-26 0,0 0-24 0,0 0-20 16,0 0 25-16,0 0-49 0,20 0 10 15,-20 0 16-15,0 0 18 0,0 0 13 0,0 0 15 16,0 0 10-16,20 0 4 0,-20 0 24 0,0 0 7 15,0 0 2-15,20 0-8 0,-20 0-43 0,0 0-151 16,0 0 36-16,22 0-180 0,-22 0 167 0</inkml:trace>
  <inkml:trace contextRef="#ctx0" brushRef="#br0" timeOffset="6958.41">14516 3064 736 0,'0'0'682'0,"0"0"-194"0,-2-20-102 0,2 20-81 16,0 0-91-16,0 0-42 0,0-17-37 0,0 17-28 16,0 0-27-16,0 0-16 0,0 0-6 0,0 0-7 15,0 0 32-15,0 25-62 0,0-25-5 0,5 31-4 16,0-10 1-16,0 2 1 15,1 1 1-15,4 5-3 0,1 2-2 16,1 2 1-16,-1-1-2 0,4 2 1 0,-2 0-10 0,1-1 8 0,-1-1-2 16,1-2-1-16,-1-1 0 0,-1-2-1 0,0-2-3 15,-3-4-2-15,0-2 6 0,0-2-57 16,-4-2-46-16,-5-15-51 0,7 22-48 0,-7-22-206 16,0 18-435-16,0-18-416 0</inkml:trace>
  <inkml:trace contextRef="#ctx0" brushRef="#br0" timeOffset="8105.79">14478 3198 525 0,'0'0'480'16,"0"0"-95"-16,0 0-115 0,0 0-43 0,0 0-42 15,0 0-36-15,0 0-34 0,0 0-23 0,0 0-20 16,0 0-15-16,0 0-17 0,0 0-5 0,0 0-19 16,0 0-3-16,0 0-4 0,0 0-14 0,0 0 14 15,0 0-2-15,0 0 1 0,0 0-1 0,0 0 2 16,0 0 0-16,5 15-37 0,-5-15 44 0,0 0-43 15,11 19 44-15,-11-19-42 0,5 12 44 16,-5-12-42-16,7 12 31 0,-7-12-1 0,0 0 11 16,4 14-51-16,-4-14 53 0,0 0-38 0,0 0 47 15,8 15-40-15,-8-15 51 0,0 0-41 16,0 0 62-16,0 0-47 0,0 0 51 0,8 11-39 16,-8-11 37-16,0 0-46 0,0 0 38 0,0 0-13 15,0 0-9-15,0 0-1 0,0 0-18 0,0 0 1 16,0 0 4-16,0 0-3 0,0 0-4 0,0-17-2 15,0 17-2-15,0 0-1 0,-6-17-1 16,6 17-2-16,-4-16-4 0,4 16 5 0,-6-16-1 0,6 16-5 16,-6-14 4-16,6 14 15 0,-7-15-10 15,7 15 19-15,-8-13 13 16,8 13 0-16,-9-12-7 0,9 12-3 0,-10-12-3 0,10 12 6 0,-9-10 0 16,9 10 1-16,0 0-6 0,-14-10-4 0,14 10 1 15,0 0-6-15,0 0-4 0,-11-10-5 0,11 10-10 16,0 0 0-16,0 0 2 0,0 0 0 0,0 0 0 15,0 0 0-15,0 0 1 0,0 0 3 0,0 0 0 16,0 0 3-16,13-8 1 0,-13 8 7 0,21-5 12 16,-6 3 7-16,3-3 4 0,5-1 0 0,1 0-4 15,7-4 0-15,2-1-8 0,0-1-4 16,-1-1-4-16,2 1-5 0,-3 0-3 0,3-1-2 16,-3-1-3-16,1 1-5 0,-4 0-2 15,0 3 0-15,-6-1 5 0,-2 3-7 0,0 0 7 16,-4 0 0-16,-2 1-2 0,-1 1-7 0,-13 6 10 15,19-9-7-15,-19 9 37 0,16-9 7 0,-16 9 7 16,13-7 21-16,-13 7 0 0,0 0 17 0,12-7 10 16,-12 7-8-16,0 0 0 0,0 0-4 0,0 0-9 15,0 0-12-15,10-9-9 0,-10 9-12 0,0 0-10 16,0 0-7-16,0 0 29 0,0 0-46 0,0 0-1 16,0 0-3-16,0 0-2 0,-6-11 0 15,6 11-3-15,0 0-2 0,0 0-1 0,0 0-1 0,0 0 0 16,0 0-1-16,0 0 9 0,0 0-6 0,0 0-9 15,0 0-1-15,0 0 1 0,0 0 4 16,0 0 0-16,0 0 1 0,0 0 2 0,0 0 1 16,15 2 2-16,-15-2-1 0,20 15-8 0,-8-6 20 15,2 3-20-15,2 1 21 0,-1 0-20 0,2 2-7 16,1 4 4-16,2 2 10 0,-1-1-1 0,0 0 0 16,0 2 0-16,0-1 2 0,0 2 6 15,1 0-8-15,-2 2 13 0,-1 3-13 0,-1 0 12 16,1 0-12-16,-2-1 21 0,-1-1-24 0,-3-5 13 15,0-1-4-15,-3-2 5 0,-1-5-15 0,-1 0 12 16,-6-13-5-16,10 20 6 0,-10-20-15 16,5 15 16-16,-5-15-13 0,0 0 20 0,6 18-19 0,-6-18 20 15,0 0-21-15,-6 17 21 0,6-17-23 16,-13 12 29-16,1-4-30 0,-2 0 20 0,-2 1-24 16,-4 0 28-16,-2 0-22 0,-6 2 24 0,-2 0-31 15,-4 1 0-15,-3 0 23 0,-2 1-26 0,-4 0 28 16,-11 3-22-16,-1-1 25 0,-3 3-25 0,0-2 1 15,2-1 3-15,0 1 0 0,12-5 2 0,3 0 1 16,5-2 7-16,4-1-4 0,7-1-3 0,3-1 1 16,6-2-3-16,16-4-12 0,-24 5 7 0,24-5 1 15,-17 5 0-15,17-5 4 0,0 0-3 0,0 0-1 16,0 0-39-16,0 0-35 0,0 0-83 0,0 0-7 16,25-6-118-16,-25 6-19 0,23-7-23 15,-10 1-137-15,1 2-475 0,-1-2-620 0</inkml:trace>
  <inkml:trace contextRef="#ctx0" brushRef="#br0" timeOffset="11215.44">12711 2598 236 0,'-12'-9'584'0,"1"1"-143"15,0 0-138-15,11 8-13 0,-18-13-84 0,18 13 11 16,-13-10-85-16,13 10 29 0,-12-9-73 0,12 9-8 16,0 0-3-16,-13-8-9 0,13 8-14 0,0 0-15 15,0 0-16-15,0 0-4 0,-14-8 4 0,14 8-11 16,0 0-7-16,0 0 4 0,0 0-1 0,0 0-1 16,0 0-4-16,0 0-1 0,0 0 0 0,0 0 3 15,0 0 4-15,0 0 13 0,0 0 5 0,14 12 11 16,-14-12 10-16,11 7 8 0,-11-7 13 15,12 8 3-15,-12-8-8 0,15 8-6 0,-15-8 6 16,19 9-1-16,-19-9-8 0,23 8-4 0,-10-2-4 16,1-1-7-16,1 2 0 0,2-1 0 0,1 1 8 15,3-1-6-15,-1 1 2 0,4 2 12 0,6 0-2 16,-1 1-9-16,4 0-8 0,-1 0-4 0,2 0-8 16,3 0 19-16,0 2-24 0,-1-1-6 0,2 0-3 15,-4 0-8-15,3 0 8 0,-1 1 5 0,1 1 16 16,1 0-5-16,-2 0 5 0,2 1-13 15,1 0 13-15,-1 0-18 0,2 0 22 0,0 1-6 16,10 3-7-16,-1-1 17 0,0 1-4 0,1 0-10 16,1-2-4-16,-1 1-3 0,2 0 6 15,-1-2-5-15,-1 1-2 0,-8-3-2 0,3-1 0 16,-2-1 14-16,0 1 1 0,-3-3-1 0,-2 0-1 16,-2-2 0-16,0 2 12 0,-4-3-23 0,-8 0 18 15,1 0-21-15,-2-2 21 0,-3 1-24 0,-2-1 24 16,-1 1-21-16,-3-1 21 0,-14-4-27 0,25 5 14 15,-25-5-28-15,23 7 32 0,-23-7-35 0,15 5 28 16,-15-5-23-16,14 5 22 0,-14-5-25 0,0 0 24 16,17 6-25-16,-17-6 23 0,0 0-25 0,0 0 26 15,17 4-27-15,-17-4 26 0,0 0-27 0,0 0 27 16,0 0-25-16,15 4 33 0,-15-4-5 0,0 0-6 16,0 0-23-16,0 0 35 0,0 0-32 15,0 0 34-15,0 0-24 0,0 0 29 0,15 4 2 16,-15-4-2-16,0 0-3 0,0 0-1 0,0 0-2 15,0 0-3-15,0 0-3 0,0 0 0 0,0 0-3 16,0 0-5-16,0 0-1 0,0 0-1 0,0 0-3 16,0 0-2-16,0 0 0 0,0 0 3 0,0 0-1 15,0 0-4-15,0 0 1 0,0 0-2 16,0 0 1-16,0 0 2 0,0 0 1 0,0 0 1 16,0 0 4-16,0 0 1 0,0 0 1 0,0 0 4 15,0 0-1-15,0 0-4 0,0 0 0 0,0 0-4 16,0 0 1-16,0 0-7 0,0 0 5 15,0 0 1-15,0 0-3 0,0 0-3 0,0 0-2 16,0 0 1-16,0 0 3 0,0 0-27 0,0 0 27 16,0 0 0-16,0 0-1 0,0 0-1 0,0 0 0 15,0 0 3-15,0 0-2 0,0 0 0 0,0 0-5 16,0 0 1-16,0 0 1 0,0 0 0 0,0 0 0 16,0 0 3-16,0 0 1 0,0 0-6 0,0 0 0 15,0 0 1-15,0 0 1 0,0 0-1 0,0 0 0 16,0 0 1-16,0 0-1 0,0 0 1 0,0 0 10 15,0 0-9-15,0 0-1 0,0 0-3 0,0 0 20 16,0 0-22-16,0 0 1 0,0 0 1 0,0 0 0 16,0 0 6-16,0 0 0 0,0 0-8 0,0 0 4 15,0 0 0-15,0 0-3 0,0 0-21 0,0 0 29 16,0 0 0-16,0 0-27 0,0 0 30 16,-13-8-26-16,13 8 31 0,0 0-31 0,0 0 28 15,-14-6-28-15,14 6 24 0,0 0-19 0,-16-5 24 16,16 5-28-16,-15-5 35 0,15 5-34 0,-16-5 27 15,16 5-27-15,-18-6 27 0,18 6-25 16,-20-5 27-16,20 5-26 0,-20-8 26 0,20 8-26 16,-20-8 1-16,20 8 2 0,-22-9 4 0,22 9-1 15,-22-11 2-15,10 5 1 0,12 6 3 0,-23-12 1 16,10 4-1-16,-1 2 20 0,1-1-20 16,-1 1 22-16,1-2-32 0,2 1 26 0,-5 0-30 15,3-2 30-15,-4 1-5 0,2 0-4 0,-3-1 0 16,1 1-2-16,-2 1-1 0,1-1-1 0,0 0-1 15,0 1 4-15,1-1-3 0,-2 2-4 0,1-1 2 16,0 0 0-16,-2-1-1 0,3 1 20 0,-4 0 4 16,3 1-10-16,-2-2-22 0,2 2 18 0,0-1-21 15,0 1 22-15,1 0-23 0,2 0 22 0,-1 1-1 16,1-1-2-16,-1-1-20 0,2 2 22 0,0 1-19 16,-1-2 22-16,2 0-23 0,13 6 21 0,-23-9-21 15,23 9 20-15,-24-9-20 0,24 9 24 0,-25-7-21 16,25 7 20-16,-22-6-27 0,22 6 25 15,-23-6-24-15,23 6 23 0,-24-4-20 0,24 4 19 16,-23-5-20-16,23 5 23 0,-20-3-23 0,20 3 28 16,-23-3-25-16,23 3 19 0,-22-3-21 0,22 3 21 15,-25-4-16-15,25 4 16 0,-24-4-17 0,24 4 22 16,-29-6-22-16,12 3 29 0,0-1-35 16,-4-1 22-16,1 0-23 0,0 0 24 0,0-1-23 15,-3 0 22-15,4 0-22 0,-4 0 20 0,2 0 4 16,-1 0-4-16,0 1-8 0,1 0 2 0,-1-1-5 15,2 2 0-15,-1-1 3 0,-1 1 3 0,2-1-2 16,-3 3-8-16,1-1-2 0,-3 0-7 16,3 0 7-16,-1 1 0 0,0-1 3 0,1 1 0 15,4 0-17-15,-2-1 24 0,2 1-19 0,-2 0 20 16,2-1-17-16,2 0 24 0,0-1-20 0,1 1 20 16,15 3-21-16,-29-5 24 0,29 5-19 0,-25-7 22 15,25 7-26-15,-23-6 23 0,23 6-23 0,-18-5 23 16,18 5-23-16,-16-5 24 0,16 5-22 0,0 0 22 15,-21-5-22-15,21 5 24 0,0 0-23 0,-19-4 16 16,19 4-17-16,0 0 24 0,-18-6-21 0,18 6 20 16,0 0-23-16,-15-6 26 0,15 6-23 0,0 0 19 15,-17-5-23-15,17 5 24 0,0 0-24 0,-13-4 23 16,13 4-22-16,0 0 22 0,0 0-23 16,-14-4 22-16,14 4-21 0,0 0 22 0,0 0-27 15,0 0 23-15,0 0-20 0,0 0 19 0,-13-6-25 16,13 6 25-16,0 0-21 0,0 0 22 15,0 0-31-15,0 0 28 0,0 0-23 0,0 0 26 16,0 0-23-16,9 10 26 0,-9-10-23 0,20 15 25 16,-4-5-25-16,2 1 27 0,7 3-25 0,2 1 24 15,2-1-24-15,3 3 24 0,1-3-21 0,3 3 21 16,0-1-3-16,4 0 5 0,8 3-26 0,-2-1 20 16,-5-2-22-16,6 1 24 0,-4-2-23 0,-3 0 2 15,1-1 4-15,6 6 1 0,2-1 2 0,-3-1 2 16,3 0 1-16,-4 2-25 0,4-1 33 15,-10-3-27-15,9 3 34 0,-9-2-25 0,1-2 24 16,5 4-27-16,-6-2 28 0,-1-1-33 0,-2 0 35 16,1-1-30-16,-3 1 27 0,1-3-26 0,-2 0 27 15,-2 1-24-15,-3-3 23 0,0 0-23 0,-3-1 26 16,-2-1-26-16,-3-2 25 0,0 0-28 0,-4-1 29 16,-1-1-25-16,-15-5 26 0,23 7-24 0,-23-7 25 15,19 7-29-15,-19-7 25 0,15 6-26 0,-15-6 32 16,0 0-30-16,16 5 38 0,-16-5-41 0,0 0 27 15,0 0-28-15,15 6 27 0,-15-6-26 0,0 0 27 16,0 0-28-16,0 0 27 0,0 0-27 0,14 4 27 16,-14-4-29-16,0 0 30 0,0 0-26 15,0 0 28-15,0 0-23 0,0 0 18 0,15 4-27 16,-15-4 32-16,0 0-32 0,0 0 28 16,0 0-26-16,0 0 26 0,14 6-26 0,-14-6 26 15,0 0-26-15,0 0 28 0,0 0-31 0,0 0 32 16,18 3-32-16,-18-3 32 0,0 0-4 0,16 4-1 15,-16-4 2-15,0 0-2 0,22 3-3 0,-22-3-5 16,18 1 15-16,-18-1-13 0,22 1 0 0,-22-1-6 16,24 2 0-16,-24-2 1 0,28 0 0 0,-28 0 0 15,29 0 1-15,-29 0 0 0,31 0 0 0,-31 0 0 16,28 0 4-16,-28 0-3 0,25 1 0 0,-25-1 12 16,22 0-10-16,-22 0-3 0,18 2-1 15,-18-2-2-15,0 0 13 0,22 1-10 0,-22-1 0 16,0 0-3-16,19 1 0 0,-19-1 0 0,0 0 1 15,0 0 1-15,17 0 1 0,-17 0-1 0,0 0 1 16,0 0 0-16,0 0 1 0,0 0 1 0,22 2-3 16,-22-2 1-16,0 0 2 0,0 0-1 0,0 0-4 15,0 0-1-15,0 0-9 0,0 0-23 0,0 0-55 16,19-3-45-16,-19 3-105 0,0 0-90 0,0 0-103 16,0 0-319-16,0-18-309 0,0 18-814 15</inkml:trace>
  <inkml:trace contextRef="#ctx0" brushRef="#br0" timeOffset="12627.51">15828 1955 865 0,'8'-18'559'0,"-1"1"-139"15,0 2-75-15,-3 0-73 0,1 2-43 16,-5 13-62-16,6-23-21 0,-6 23-21 0,5-19 11 16,-5 19-11-16,2-16 10 0,-2 16-17 0,0 0 15 15,5-18-31-15,-5 18 7 0,0 0-36 0,0 0 12 16,3-16-35-16,-3 16 11 0,0 0-32 0,0 0 22 16,0 0-22-16,0 0 30 0,0 0-25 0,0 0 26 15,0 0-33-15,0 0 27 0,3-16-30 0,-3 16 20 16,0 0-39-16,0 0 29 0,0 0-36 15,0 0 26-15,0 0-3 0,0 0-5 0,0 0-28 16,0 0 27-16,0 0-27 0,0 0 28 0,0 0-29 16,0 0 31-16,0 0-26 0,0 0 38 0,-4 14-27 15,4-14 49-15,-4 17-21 0,4-17-2 0,-9 27 7 16,3-9 7-16,0 4 9 0,-2 0 3 0,-3 5-2 16,-1 1-1-16,0 1-5 0,-2 0-27 0,-2 1 27 15,1 0-30-15,-3 2 28 0,0 0-27 0,-2 0 3 16,-5 8 2-16,-1 1 23 0,1-1-22 0,-2 1 21 15,-1-1-23-15,0 2 27 0,-1 0-23 16,1-2 17-16,0 1-32 0,-5-2 22 0,8-1-25 16,4-7 21-16,-1-1-26 0,1 1 23 15,1-5-25-15,1 0 2 0,1-1 9 0,1-2-4 16,2-6-1-16,3-1-1 0,0 1 0 0,-1-3 1 16,3-1 2-16,-1-2-5 0,2-1 4 15,0 0-29-15,1 0 35 0,8-10-33 0,-16 15 29 0,16-15-25 16,-15 15 25-16,15-15-23 0,-15 14 24 0,15-14-25 15,-15 14 26-15,15-14-25 0,-12 12 26 0,12-12-30 16,-11 12 33-16,11-12-30 0,-11 11 2 0,11-11 7 16,-11 11 1-16,11-11 1 0,-11 11-3 0,11-11 6 15,-7 9-6-15,7-9 2 0,0 0-1 0,-11 12 3 16,11-12 0-16,0 0 14 0,-9 9 8 0,9-9-29 16,0 0 30-16,0 0-31 0,0 0 25 15,-11 10-27-15,11-10 30 0,0 0-33 0,0 0 32 16,0 0-29-16,0 0 25 0,-8 10-23 0,8-10 24 15,0 0-29-15,0 0 27 0,0 0-25 16,0 0 30-16,0 0-32 0,-9 12 28 16,9-12-27-16,0 0 26 0,0 0-24 0,0 0 26 0,0 0-28 0,0 0 29 15,0 0-28-15,0 0 25 0,0 0-26 0,0 0 33 16,0 0-31-16,0 0 26 0,0 0-14 0,0 0 22 16,0 0-25-16,0 0-7 0,0 0 1 0,-8-12-4 15,8 12 21-15,0-23-43 16,2 6 26-16,0-7-3 0,2-4-4 0,1-5-3 15,2 0 20-15,2-3-29 0,-1 1 22 0,2 0-27 16,3-2 23-16,-2 0-14 0,1 2 17 0,1 1-31 16,-2 2 33-16,1 0-19 0,-1 3 24 0,-2 6-26 15,-1 2 10-15,0 4 2 0,-2 2 4 0,-1 1-5 16,-5 14 7-16,8-20 1 0,-8 20-1 0,8-15 3 16,-8 15-3-16,0 0 1 0,6-16-2 0,-6 16-4 15,0 0-1-15,0 0 0 0,0 0 1 0,5-15 0 16,-5 15 12-16,0 0 0 0,0 0 1 15,0 0 20-15,-1 20-27 0,1-20 41 0,-6 28-46 0,1-6 28 16,-3 3-30-16,0 5 32 0,-2 6-28 0,0-1 31 16,-2 2-30-16,1 0 17 0,-1-1-13 15,2 1 2-15,-2 0-20 0,0-3 28 0,1 0-21 16,0-4 4-16,0-2 11 0,4-4-2 0,-2-2 3 16,2-3 16-16,2-4-29 0,0-1 36 0,5-14-36 15,-8 21 35-15,8-21-25 0,-4 15 29 0,4-15-22 16,0 0 30-16,-7 16-26 0,7-16 32 0,0 0-21 15,0 0 31-15,0 0-23 0,-5 15 29 0,5-15-36 16,0 0 25-16,0 0-33 0,0 0 22 0,0 0-27 16,0 0 14-16,0 0-26 0,0 0 3 0,0 0 2 15,25-5-1-15,-11-1 0 0,4-2 1 16,1 0-1-16,2 0-2 0,1 1-2 0,3 0-3 16,-1 0 16-16,2 1-43 0,-3 0-8 15,1 2-75-15,0 0-36 0,-3 0-59 0,-4 2-74 16,-17 2-80-16,26-5-73 0,-26 5-270 0,15-5-284 15,-15 5-708-15</inkml:trace>
  <inkml:trace contextRef="#ctx0" brushRef="#br0" timeOffset="31623.02">12722 5952 584 0,'-2'-29'638'0,"2"29"-118"15,-4-24-168-15,4 24 3 0,-3-17-84 0,3 17-68 16,-2-15-37-16,2 15-25 0,0 0-18 0,-4-15-13 16,4 15-8-16,0 0-19 0,0 0-17 0,0 0-12 15,-5-16-10-15,5 16-8 0,0 0-8 16,0 0-3-16,0 0-5 0,0 0 1 16,0 0 11-16,0 0 11 0,0 0 4 0,-3 19-1 15,3-19-4-15,0 31 12 0,0-11-16 0,0 5-6 16,0 3 17-16,0-1-32 0,0 3 14 0,0 7-27 15,-2 1 30-15,0 0-2 0,0 2-10 0,-2 1-26 16,3 1 20-16,-1-2-21 0,0 0 18 0,0-1-25 16,2-1 27-16,-2-3-25 0,2-4 24 0,0-2-25 15,-2-1 24-15,2-1-24 0,0-4 22 0,0 1-22 16,0-4 22-16,2-2-32 0,-2 1 26 0,0-3-14 16,0-16 20-16,2 28-30 0,-2-28-41 0,0 18-57 15,0-18-48-15,0 0-18 0,0 0-29 0,0 0-107 16,0 0-73-16,0 0-490 0,0 0-503 15</inkml:trace>
  <inkml:trace contextRef="#ctx0" brushRef="#br0" timeOffset="31948.02">12689 5735 178 0,'-1'-18'754'16,"1"2"-211"-16,0 16-129 0,-4-25-57 0,4 25-105 15,-2-17-14-15,2 17-58 0,0 0-34 0,-4-20-27 16,4 20-24-16,0 0-24 0,0 0-15 16,-2-16-12-16,2 16-12 0,0 0-3 0,0 0-5 15,0 0-3-15,0 0-3 0,8 20-46 0,-4-6 50 16,3 4-55-16,0 3 66 0,2 1-41 0,2 7 72 16,0 2-45-16,3 0 41 0,-1 1-8 0,3 1-20 15,-1 2 12-15,2 1 15 0,5 8-6 0,-7-7-1 16,8 10 29-16,0 4 80 0,-3-1-24 0,4 3-61 15,1-1 20-15,0 3-54 0,-3-3-2 0,3 2-24 16,-4-5 25-16,1-2-31 0,-4-2 31 0,-2-9-47 16,-1-4 36-16,-1-2-30 0,-1-2-87 0,-4-7-64 15,-2-5-93-15,0-1-124 0,-7-15-118 0,6 14-503 16,-6-14-697-16</inkml:trace>
  <inkml:trace contextRef="#ctx0" brushRef="#br0" timeOffset="32176.42">12680 6610 1472 0,'0'0'526'16,"-19"-3"-97"-16,19 3-111 0,-15-4-75 0,15 4-53 0,0 0-30 16,-14-11-37-16,14 11-23 0,0 0-23 15,4-18-9-15,-4 18-15 0,19-21-11 0,-6 4-10 0,3 4 1 16,7-6-9-16,-1 0-3 0,4 1-8 15,2 1-2-15,-1-1-6 0,2 2 1 0,-2 0-5 16,2 0-43-16,-2 1-61 0,-3 0-70 0,1 1-32 16,-2-1-120-16,-3 3-137 0,-4 1-324 0,0-1-319 15</inkml:trace>
  <inkml:trace contextRef="#ctx0" brushRef="#br0" timeOffset="32423.7">13086 5826 857 0,'-9'-10'614'0,"9"10"-194"0,-16-15-5 16,16 15-102-16,-15-13-14 0,15 13-45 0,-12-9-46 15,12 9-44-15,0 0-35 0,-11-7-26 0,11 7-22 16,0 0-16-16,0 0-56 0,0 0 50 0,-9 21-63 16,10-3 42-16,3 9 0 0,2 8-5 0,3 1-7 15,1 3-6-15,1 1-2 0,2 0 6 0,3 10-16 16,1 0 17-16,2-3-18 0,1 1 10 0,-2 1-13 15,4 2 10-15,1 5-13 0,-1 0 10 0,1-5-16 16,-1-1 11-16,1-6-80 0,-4-13-84 0,0-3-65 16,-2-6-140-16,-3-5-634 0,-1-5-713 15</inkml:trace>
  <inkml:trace contextRef="#ctx0" brushRef="#br0" timeOffset="33178.9">13572 6302 794 0,'-3'-27'527'0,"3"27"-140"16,-5-25-36-16,5 25-50 0,-7-22-42 0,7 22-42 15,-6-19-19-15,6 19-9 0,-11-17-3 0,11 17-21 16,-12-15 1-16,12 15-36 0,-11-11-2 0,11 11-42 16,-16-9 4-16,16 9-49 0,-15-4 17 15,15 4-26-15,0 0 11 0,-23 0-29 0,23 0 20 16,-19 10-29-16,7-1 18 0,-1 3-27 0,1 2 21 15,1 2 2-15,0 1-24 0,3 0 19 0,0 2-22 16,1-2 20-16,5-1-20 0,0 0 19 0,2-16-20 16,-2 26 18-16,2-26-28 0,6 23 26 0,-6-23-17 15,11 19 26-15,-11-19-27 0,16 10 25 0,-16-10-24 16,20 3 14-16,-20-3-15 0,25-5 22 0,-11-1-19 16,-3-1 20-16,2 0 2 0,-1-2-4 0,-2 2 5 15,-10 7 8-15,15-15 17 0,-15 15 7 0,11-13-11 16,-11 13 5-16,8-11 28 0,-8 11-30 15,0 0 25-15,0 0-40 0,12-13 23 0,-12 13-44 16,0 0 19-16,0 0-24 0,0 0-2 16,0 0-1-16,0 0 3 0,11 6 0 0,-11-6-1 15,6 13 6-15,-6-13-6 0,7 17-1 0,-7-17-28 16,10 16 24-16,-10-16-1 0,11 13-21 0,-11-13 38 16,13 9-39-16,-13-9 43 0,11 6-5 0,-11-6-4 15,0 0-6-15,21 0-2 0,-21 0 0 0,13-9 1 16,-13 9 0-16,13-11 2 0,-13 11 0 0,10-11 0 15,-10 11 2-15,6-13-1 0,-6 13-10 0,0 0 3 16,7-17 10-16,-7 17-1 0,0 0-2 0,0 0-3 16,8-13-4-16,-8 13-2 0,0 0 0 15,0 0 1-15,0 0 3 0,0 0 5 0,0 0-9 16,19 1 6-16,-19-1-27 0,0 0 31 0,13 8-26 16,-13-8 30-16,0 0-25 0,0 0 21 0,16 7-25 15,-16-7 39-15,0 0-27 0,0 0 33 0,0 0-3 16,0 0-3-16,0 0-5 0,13-4 2 0,-13 4 5 15,0 0 10-15,0 0 7 0,0-19 6 0,0 19 3 16,-2-17-3-16,2 17-6 0,-4-18-5 0,4 18-5 16,-2-23-15-16,2 23-2 0,0-23-34 0,0 23 48 15,6-24-58-15,-6 24 54 0,10-25-34 0,-2 13 38 16,-1 4-39-16,5-2 37 0,-1 2-38 16,1 1 35-16,1 2-40 0,-13 5 42 15,25-6-42-15,-25 6 43 0,26 0-41 0,-10 4 29 16,-3 2-33-16,5 3 45 0,-5 7 1 0,1 1-5 15,-1 9 41-15,-4 2-57 0,1 3 11 0,-4 1-3 16,-2 2-1-16,-1 0-4 16,-1-2-11-16,2-3-77 0,-1-3-62 0,1-1-89 15,-1-9-118-15,3 0-237 0,1-5-447 0,-7-11-791 0</inkml:trace>
  <inkml:trace contextRef="#ctx0" brushRef="#br0" timeOffset="33462.67">14506 5354 1312 0,'-7'-16'549'16,"0"3"-62"-16,7 13-162 0,-14-20-39 0,14 20-92 16,-10-13 0-16,10 13-84 0,0 0 22 0,0 0-27 15,-16 4-22-15,16-4-17 0,-7 25-13 16,7-3-5-16,0 3 3 0,4 10-16 0,1 0-7 15,2 2-5-15,2 2-2 0,4 14-20 0,3 5 128 16,-1 3-3-16,0 1 21 0,0-1-75 0,-1-5 22 16,0-5-53-16,-1-10 27 0,-1-4-16 15,0-3-17-15,0-3-6 0,-2-1-27 0,-1-10-82 16,0-4-89-16,-9-16-74 0,11 18-73 0,-11-18-51 16,0 0-240-16,0 0-303 0,0 0-550 0</inkml:trace>
  <inkml:trace contextRef="#ctx0" brushRef="#br0" timeOffset="33659.91">14110 5488 1292 0,'-15'-4'539'0,"15"4"-112"0,-19-8-88 0,19 8-103 16,-15-4-48-16,15 4-36 0,0 0-31 0,0 0-24 16,5-18-18-16,8 11-14 0,9-4-14 15,8-3-32-15,7-1 18 0,11-6-12 0,3 3-4 16,1 1-85-16,0 0 12 0,-1 0-80 15,-6 4-23-15,-4 1-96 0,-4 2-234 0,-3 4-275 16,-6 3-283-16</inkml:trace>
  <inkml:trace contextRef="#ctx0" brushRef="#br0" timeOffset="34508.61">14620 5738 737 0,'0'0'461'16,"0"0"-72"-16,0 0-124 0,2 15-11 0,-2-15-82 15,0 0 8-15,0 0-63 0,0 0 4 0,0 0-65 16,3 16 36-16,-3-16-43 0,0 0 35 0,0 0-52 16,0 0 70-16,6 15-30 0,-6-15 55 15,6 13-44-15,-6-13 47 0,9 20-59 0,-5-7 42 16,0 2-20-16,2 0-22 0,-1 0-13 0,-1 0 0 15,3 0-43-15,-4 0 33 0,4-1-8 0,-3-1-8 16,-4-13-11-16,11 22-1 0,0-13 0 0,-11-9-3 16,9 14 5-16,-9-14 22 0,0 0 3 15,21 3-5-15,-21-3-8 0,23-15-7 0,-8 2-5 16,-2-2-14-16,3-6-1 0,-1-1 9 0,-1-3 4 16,-3 0-6-16,-1 2 2 0,-2 0 5 0,-1 1 0 15,-1-1 3-15,-1 2 3 0,-1 4 34 0,0 1-40 16,-4 16 35-16,3-26-39 0,-3 26 35 0,1-19-28 15,-1 19 15-15,0 0-46 0,4-19 27 0,-4 19-34 16,0 0 42-16,0 0-49 0,0 0 6 0,0 0 9 16,0 0 7-16,0 0-7 0,0 0 3 0,4 18 0 15,-4-18 1-15,3 30 6 0,0-12-6 0,2 2 2 16,-2 3 2-16,3 0-2 0,0-1 2 0,0-1 32 16,1-1-47-16,-1-4 32 0,3-2-31 15,-2-3 36-15,-7-11-55 0,16 12 21 0,-16-12-54 16,20-1 11-16,-6-5-32 0,-1-4 5 15,0-3 1-15,1-1 10 0,-3-2 12 0,-4 3 10 16,0-1 10-16,-1 1 6 0,-6 13 9 0,4-21 4 16,-4 21-4-16,1-18 8 0,-1 18 12 0,0 0 2 15,1-20 2-15,-1 20-3 0,0 0-3 0,0 0-5 16,0 0 2-16,0 0 6 0,0 0 0 0,0 0 1 16,0 0 0-16,0 0-1 0,0 0 2 0,6 20 1 15,-6-20 1-15,2 20 0 0,-2-20-6 0,4 23 4 16,-4-23 11-16,8 18-2 0,-8-18 3 15,6 14 10-15,-6-14 20 0,0 0 14 0,9 10 43 16,-9-10-37-16,0 0 36 0,0 0-47 0,0 0 33 16,11-12-45-16,-11 12 37 0,0 0-41 0,-1-25 36 15,1 25-44-15,-6-21 18 0,6 21-32 0,-4-25 21 16,4 25-31-16,-4-27 30 0,4 27-38 0,-3-27 24 16,3 27-28-16,4-29 32 0,-1 12-43 0,1 4 39 15,3-1-13-15,0 1 5 0,3-2-3 0,1 1-6 16,3 0-1-16,0 2-11 0,1-1-8 0,-1 3-1 15,2 1 3-15,-3 1-7 0,2 2 1 0,-2 1 4 16,-13 5 13-16,25-5-3 0,-25 5 0 0,20 0 1 16,-20 0-30-16,20 7 7 15,-20-7 10-15,15 15 38 0,-8-3-37 0,-1 1 4 16,-1 2 0-16,0-1 41 0,-1 3-42 0,0 2 21 16,1 1-18-16,-1-1 0 0,1 4 0 0,1-2 44 15,1 2-50-15,-1-3 2 0,0-1 38 0,3 0-69 16,-1-7-47-16,-8-12-95 0,14 15-104 15,-14-15-111-15,0 0-733 0,27-3-886 0</inkml:trace>
  <inkml:trace contextRef="#ctx0" brushRef="#br0" timeOffset="34932.34">15503 5324 1348 0,'0'0'555'0,"-15"-14"-74"0,15 14-155 0,-11-8-42 0,11 8-101 16,0 0 4-16,-13-8-81 0,13 8 24 15,0 0-69-15,0 0 33 0,0 0-17 0,-3 15-23 16,3-15-9-16,9 23-2 0,0-8-10 0,1 3 8 16,2 5-14-16,3 4 39 0,-1 0-23 0,1 3-12 15,-2-3-4-15,3 0-4 0,-4-2-5 16,2-1-2-16,-3-7-4 0,-1 1-1 0,-2-3 4 16,0-4-11-16,-8-11-8 0,11 19 6 0,-11-19 9 15,8 12 20-15,-8-12 22 0,0 0 9 0,0 0-4 16,8 13-6-16,-8-13-10 0,0 0 2 0,0 0 37 15,0 0-44-15,-11-11 31 0,11 11-46 16,-8-16 33-16,8 16-47 0,-8-22 33 0,5 8-43 16,3 14 26-16,-5-27 1 0,5 27 2 0,2-29-12 15,-2 29-10-15,3-27-25 0,-3 27 39 0,6-24-36 16,-6 24 33-16,11-20-35 0,-3 9 35 0,-8 11-39 16,17-14 40-16,-17 14-40 0,21-10 39 0,-21 10-37 15,26-2 40-15,-26 2-4 0,31 7-23 0,-10 0 11 16,-1 4 11-16,3 4-22 0,-2 3-23 0,0 3 46 15,0 0-33-15,-3 1 40 0,0 0-40 0,-2-1 39 16,-3-3-41-16,-1 0 42 0,-1-1-63 0,-1-2-21 16,-3-4-118-16,-7-11-99 0,9 13-131 15,-9-13-210-15,0 0-388 0,0 0-733 0</inkml:trace>
  <inkml:trace contextRef="#ctx0" brushRef="#br0" timeOffset="35323.1">16154 5263 1307 0,'-6'-13'631'0,"-2"1"-117"0,-1 3-132 16,9 9-88-16,-19-12-58 0,19 12-48 0,-18-6-38 16,18 6-31-16,-23 6-23 0,10 1-45 0,1 1-30 15,2 2 43-15,0 2-15 0,3 1-5 16,3 0 0-16,4-13 15 0,-1 25-24 0,5-11 16 0,3-1-29 16,5 0 22-16,3 1-31 0,1-5 24 15,1 1-29-15,2-4 29 0,-2-2-24 0,1-3 30 16,1-2-31-16,-3-1 23 0,1-2-29 0,-2 0 50 15,0-4-36-15,-2 1 37 0,-2-2-40 0,-1 0 43 16,-10 9-45-16,13-17 34 0,-13 17-42 0,10-21 6 16,-10 21 4-16,5-19 1 0,-5 19 0 0,5-14-1 15,-5 14-9-15,0 0-18 0,5-14 11 0,-5 14-2 16,0 0 2-16,0 0 0 0,0 0-6 0,15 6 3 16,-15-6 41-16,10 31-45 0,-5-5 40 15,2 10-3-15,0 0-8 0,3 4-37 16,1 1-1-16,4 9 40 0,-2 2-40 0,5 4 56 0,-2-4-60 15,1-3 29-15,-6-10-29 0,0-2 42 16,-1-1-38-16,-4-4 33 0,-4-4-4 0,-3 0 8 16,-4-2-8-16,-7 3-28 0,-3-4-21 0,-6-4-85 15,-3-3-111-15,-3-6-143 0,-4-4-199 0,2-4-530 16,0-5-854-16</inkml:trace>
  <inkml:trace contextRef="#ctx0" brushRef="#br0" timeOffset="35958.61">13403 7339 1340 0,'-26'7'502'16,"5"0"-104"-16,-2-2-80 0,2 2-88 0,0-1-46 15,5-1-39-15,0 0-28 0,16-5-25 0,-22 7-18 16,22-7-17-16,-17 4-13 0,17-4-8 0,0 0-3 16,0 0 14-16,0 0 44 0,0 0 25 0,12-12 32 15,12-2-32-15,13-3 37 0,12-8-10 16,11-4-13-16,13-3-21 0,26-7-20 15,6-4 23-15,10-3-43 0,6 0 53 0,7-1-48 16,10-3 16-16,9-2 11 0,5-4 2 0,6-5-12 16,6-1-12-16,4-1-16 0,2 0-9 0,-3 1-10 15,-3 0-6-15,-1 3 30 0,-5-1-46 0,-5 3-12 16,-10 1-2-16,-8 3-3 0,-12 4-6 0,-12 2-1 16,-12 5-3-16,-27 10 5 0,-9 3-4 0,-7 4-4 15,-10 2 0-15,-13 8 3 0,-4 2 2 0,-8 3-4 16,-3 1 6-16,-7 0-8 0,-11 9 6 0,11-12-7 15,-11 12 0-15,0 0 1 0,0 0 4 0,-15-9 7 16,15 9-8-16,-25 1 6 0,8 2-14 16,0 1 4-16,-1-1-18 0,2 1-31 0,-1 1-72 15,1 1 4-15,-3 0-73 0,0 1-33 0,1 0-46 16,-1-1-53-16,4 0-82 0,-5 0-198 0,0 1-354 16,1-1-654-16</inkml:trace>
  <inkml:trace contextRef="#ctx0" brushRef="#br0" timeOffset="46388.63">13614 7804 1632 0,'0'0'536'0,"0"0"-89"16,-9-11-121-16,9 11-68 0,0 0-50 0,0 0-41 15,0 0-28-15,0 0-22 0,0 0-18 0,0 0-17 16,0 0-16-16,0 0-14 0,0 0-9 0,0 0-8 16,0 0-8-16,0 0 4 0,0 0 12 15,9 26 13-15,1-9 8 0,5 10-8 0,0 3-11 16,3 2-8-16,1 3-35 0,4 6 27 16,0 2-30-16,2 1 23 0,-2-3-28 0,-3-6 26 15,0 1-30-15,-1-2 26 0,-2 1-12 0,3-3-4 16,-5 1-46-16,0-4-78 0,-2-1-75 0,-2-2-98 15,-2-6-118-15,-4 0-610 0,-3-3-765 0</inkml:trace>
  <inkml:trace contextRef="#ctx0" brushRef="#br0" timeOffset="46599.54">13416 8143 1100 0,'-11'-11'540'0,"2"3"-126"0,2-5-70 0,-2 2-86 16,9 11-58-16,-7-26-47 0,7 8-22 0,2-9-26 16,3-5-12-16,7-4-19 0,3-1-17 0,8-6-16 15,4-2-7-15,2 6-11 0,5 0-4 0,1 3-3 16,1 5-4-16,-3 8-6 0,-1 5-81 16,3 6-83-16,-2 5-149 0,-11 7-594 15,3 5-532-15</inkml:trace>
  <inkml:trace contextRef="#ctx0" brushRef="#br0" timeOffset="47407.1">13848 8144 776 0,'0'0'637'15,"0"0"-175"-15,0 0-134 0,0 0-33 0,0 0-86 16,0 0-41-16,0 0-40 0,0 0-17 0,0 0-26 16,0 0-19-16,21 2-12 0,-21-2-9 15,17 8-8-15,-17-8-9 0,25 13-2 16,-12-9-5-16,1 3-4 0,-1 1-4 0,0-1-1 16,1-3-5-16,-14-4 4 0,24 6-2 0,-24-6-47 15,20 0 52-15,-20 0 4 0,25-13-5 16,-11-1 4-16,-1-1 2 0,-2-4 4 0,-1-1 10 0,-2-1 15 15,-3 1 19-15,-1-1 0 0,-4 2 4 0,-2-4 14 16,0-1 3-16,-3 4-8 0,-3-1-9 0,0 3 1 16,0 1-8-16,1 3-2 0,1 2-4 0,6 12-7 15,-12-18-10-15,12 18-12 0,-9-14-9 16,9 14-5-16,0 0-5 0,-9-13-5 0,9 13 0 16,0 0-3-16,0 0 1 0,0 0 2 0,0 0-1 15,7 21-8-15,-7-21 2 0,13 21 5 0,-3-8 0 16,0 1 2-16,1 1-2 0,1-3-4 0,-1-1-2 15,-2 0-4-15,3-2-25 0,-12-9-40 0,19 9-25 16,-19-9 0-16,19 0-4 0,-19 0 6 0,22-11 11 16,-11 0 15-16,-2 1 14 0,-1-3 17 0,-2 0 8 15,0-1 2-15,-6 14 10 0,5-22 15 0,-5 22 15 16,2-21 11-16,-2 21 13 0,2-15-8 16,-2 15 7-16,0 0-15 0,0 0-1 15,2-21-13-15,-2 21 5 0,0 0-10 0,0 0 6 16,0 0 1-16,0 0-2 0,14 6-1 0,-14-6-2 15,11 15 0-15,-11-15-1 0,18 17-1 0,-9-6-2 16,0-1 1-16,-9-10-1 0,16 13-5 0,-16-13 8 16,11 10-7-16,-11-10 12 0,12 10-2 0,-12-10 27 15,0 0 11-15,0 0 12 0,0 0 12 0,0 0 26 16,0 0-12-16,0 0 32 0,2-17-35 0,-2 17 45 16,-14-16-60-16,8 4 40 0,-3 1-49 0,0-1 28 15,0 1-61-15,0-1 40 0,9 12-49 0,-11-17-5 16,11 17 34-16,-10-20-44 0,10 20-1 0,-2-19-1 15,2 19-1-15,5-23 0 0,2 12-12 16,1-1 2-16,1 2 13 0,3 0-2 0,1 0-4 16,-2 2 0-16,3 1 6 0,-1 2-2 0,-13 5 0 15,25-7-1-15,-25 7 1 0,23-3-1 0,-23 3 6 16,26 7 1-16,-14-1 4 0,1 3-2 0,3 1 3 16,-3 3-1-16,-1 1 28 0,1 1-35 0,-1 1 37 15,1 4-43-15,-2-2 40 0,2 1-49 0,0-2 42 16,1 1-60-16,-1-2-22 0,2-3-73 15,-2 0-61-15,0-6-42 0,3-2-100 0,-16-5-19 16,29-5-127-16,-13-3-502 0,2-4-687 0</inkml:trace>
  <inkml:trace contextRef="#ctx0" brushRef="#br0" timeOffset="48164.27">14740 7638 663 0,'-19'-20'607'0,"3"5"-108"0,1-2-80 0,-4 5-39 15,2 1-62-15,-3 2-22 0,4 0-50 0,0 2-7 16,3 1-67-16,13 6-14 0,-19-7-54 0,19 7 2 15,-14-5-47-15,14 5 12 0,0 0-35 0,0 0 19 16,0 0-31-16,0 19 20 0,8-6-42 0,5 2 25 16,5 4-21-16,3 2 26 0,1 0-34 0,0-2 32 15,1 0-9-15,-3-3-6 0,-2-1-4 0,-5-2-11 16,3-1 11-16,-5-3-2 0,-1 0-1 16,-10-9 1-16,13 11 7 0,-13-11 40 0,0 0 18 15,11 8 38-15,-11-8-45 0,0 0 7 0,0 0 7 16,0 0 11-16,0 0 10 0,-9-14 7 0,9 14-2 15,-13-19-18-15,5 6-14 0,2 0-15 16,-1-3-12-16,1 1-9 0,3-1-11 0,0-1-5 16,3 17-11-16,-1-26 4 0,1 26-7 0,5-28-5 15,1 14-5-15,1 3-3 0,4 1-3 0,1 1 1 16,1 1-1-16,3 3 2 0,-1 2-2 0,-15 3 3 16,35 3-6-16,-14 3 1 0,0 4-3 0,0 1-4 15,1 4 2-15,0 4 3 0,0 2 10 0,-4 0-1 16,3-2 42-16,-7-2-67 0,-1 0 4 15,0-2-88-15,0-1 11 0,-4-3-86 0,-9-11-91 16,14 12-30-16,-14-12-48 0,0 0-53 0,18 2 19 0,-18-2-41 16,17-17 110-16,-7 2 68 0,-2-4 59 15,0-1 107-15,-1-2 88 0,-3-4 52 0,-1 1-10 16,-2-5 69-16,-1 1-23 0,-1 0 28 0,-1 1 1 16,-1 2 14-16,-3-1 18 0,2 4 4 0,-2 2 16 15,0 1-13-15,-1 6 20 0,-1 2-43 0,8 12 14 16,-13-16-55-16,13 16 13 0,-13-10-50 0,13 10 18 15,0 0-44-15,-16 4 23 0,16-4-43 16,-8 18 27-16,8-18-36 0,-1 32 28 0,3-11-41 0,3 1 30 16,1-1-23-16,4-3 34 0,1 0-10 15,2-2-4-15,1-4-8 0,-1 0-1 16,1-6-7-16,-14-6 1 0,21 9 2 0,-21-9 0 16,0 0-28-16,25 0 35 0,-25 0-29 0,13-7 37 15,-13 7-16-15,0 0 41 0,10-16 14 0,-10 16-7 16,0 0-6-16,4-21 10 0,-4 21-3 0,0 0-13 15,0-21-7-15,0 21-7 0,0 0 0 0,0 0-13 16,2-18 1-16,-2 18-4 0,0 0-1 0,0 0-5 16,17 3-2-16,-17-3-3 0,23 18-1 0,-8-3-3 15,3 7-8-15,4 1 4 0,1 2 10 0,-1 3 2 16,3-2 43-16,2 2-61 0,-1 1 54 16,0 0-50-16,-1 0 48 0,-2 2-41 0,-4-1 44 0,-1-2-45 15,-5 0 46-15,-3-2-41 0,-5-1 46 16,-3-1-52-16,-4 1 45 0,-5-3-50 0,-4 4 3 15,-1-5-1-15,-3 0 0 0,0-6 36 0,0-1-91 16,-2-6-81-16,0-3-128 0,1-10-120 0,-8-2-375 16,-1-8-311-16,3-5-831 0</inkml:trace>
  <inkml:trace contextRef="#ctx0" brushRef="#br0" timeOffset="48941.16">16069 6896 1099 0,'-12'-15'575'16,"3"3"-133"-16,0 2-71 0,9 10-87 0,-15-17-61 16,15 17-40-16,-12-10-44 0,12 10-27 0,0 0-27 15,0 0-17-15,-15 4-11 0,15-4-8 0,-4 31-24 16,2-5 13-16,1 3-3 0,1 8-10 0,0 0-3 16,2 1-4-16,0 0-7 0,1 0 0 0,1-1-2 15,0-3-2-15,-1-6-2 0,1-2 4 0,-1-4-10 16,1-1 7-16,-1-7-6 0,-3-14 3 0,3 22 11 15,-3-22 27-15,0 0-13 0,2 15 7 0,-2-15-14 16,0 0 4-16,0 0-12 0,-5-13 12 16,1-1-11-16,-1-6 16 0,-3-1 0 0,-1-8-5 15,1-3 0-15,0-3-31 0,0-2 35 0,1-5-8 16,3 3-21-16,2-2 15 0,1 2-22 16,3 4 18-16,1 7-16 0,3 2 11 0,0 2-15 15,4 4 16-15,0 2-16 0,6 5 12 0,0 4-19 16,2 6 24-16,1 3-14 0,4 6 17 0,7 7-18 15,1 4 15-15,-1 4-15 0,5 8 13 0,2 4 12 16,-2 6 29-16,-3 3-8 0,-1-1-7 0,-2 1-3 16,-3-1-33-16,-7-7 19 0,0-1-43 0,-3-4-87 15,-4-1-104-15,-3-9-191 0,-7-1-655 16,-2-18-817-16</inkml:trace>
  <inkml:trace contextRef="#ctx0" brushRef="#br0" timeOffset="49464.66">16005 7059 1100 0,'2'-17'474'0,"-2"17"-93"15,10-10-70-15,-10 10-28 0,22-11-67 0,-5 3-31 16,3-1-37-16,2 1-23 0,6-3-24 0,1 0-14 16,1-3-18-16,-1 2-13 15,1 0-13-15,-1 1-6 0,0-1-10 0,-7 3-4 16,-1 1-6-16,-2 1-4 0,-4 3-2 0,-15 4-5 15,25-7-4-15,-25 7-1 0,18 0 1 0,-18 0 4 16,18 12-3-16,-10-1-1 0,0 3 4 0,0 3-1 16,-2 1-3-16,0 1 0 0,0-2 2 0,1 1-4 15,0-3 1-15,-2 0-4 0,2-4 5 0,-7-11-2 16,10 19 5-16,-10-19-3 0,13 13 9 0,-13-13 7 16,0 0-5-16,18 1 7 0,-18-1 6 0,16-11 12 15,-16 11 3-15,15-18 3 0,-7 4 19 0,-3-1-11 16,1-1 26-16,-3 0-30 0,0-2 38 15,0 1-32-15,-1-1 34 0,-1 1-41 0,1 2 23 16,-2 15-46-16,3-26 25 0,-3 26-40 0,4-18 23 16,-4 18-36-16,5-17 28 0,-5 17-34 0,10-10 23 15,-10 10-35-15,16-7 44 0,-16 7-37 0,19-2 36 16,-19 2-37-16,28 2 33 0,-10 1-1 16,3 1 16-16,3 0 8 0,0-1 4 0,0 0-6 15,-4-3-5-15,1 0-15 0,-1-3 0 0,1-1 7 16,-2-2-15-16,-2-3 12 0,-5 0-3 0,-2-1-3 15,-10 10-2-15,10-20-3 0,-10 20-3 0,-3-21-3 16,-5 8-1-16,-3 0-3 0,-2-4-9 0,-3 4 4 16,-1-1 1-16,3 2-13 0,-1 0-19 15,2 2-39-15,3 2-25 0,10 8-66 0,-16-13-57 16,16 13-36-16,0 0-46 0,-1-21-146 0,1 21-542 16,12-16-702-16</inkml:trace>
  <inkml:trace contextRef="#ctx0" brushRef="#br0" timeOffset="50260.15">17150 6431 1113 0,'0'0'694'0,"0"0"-87"0,0 0-133 0,0 0-38 16,0 0-85-16,-17-3-38 0,17 3-41 0,-27 8-54 15,9 0-35-15,-1 4-39 0,0-1-11 16,-3 6-23-16,0 2-19 0,5 0-22 0,2-1-11 16,4 1-12-16,0 1-9 0,4 1-7 15,1 0-8-15,5-1 25 0,3-2-56 0,4 1 18 16,3-3-9-16,1-1-6 0,4-5-10 0,1-4-35 15,1-3 27-15,-16-3-4 0,33-4 0 0,-11-3 5 16,-2-1 3-16,-2-2 3 0,-1 1 5 0,-5-2 1 16,0 3 5-16,-12 8 1 0,13-17-5 0,-13 17 7 15,8-13 11-15,-8 13-8 0,0 0 11 0,7-17 2 16,-7 17-26-16,0 0 24 0,0 0-3 0,4-14-5 16,-4 14 0-16,0 0-1 0,0 0-1 0,0 0-1 15,0 0-34-15,13 7 38 0,-13-7-4 0,9 11-3 16,-9-11-10-16,13 8-5 0,-13-8-4 0,13 6-34 15,-13-6 45-15,0 0-35 0,21 0 46 16,-21 0-36-16,16-6 48 0,-16 6-1 0,14-8-8 16,-14 8 9-16,11-12-15 0,-11 12 11 0,8-13-2 15,-8 13 1-15,6-12-1 0,-6 12 4 16,0 0-1-16,7-13-4 0,-7 13-3 0,0 0 0 16,0 0-2-16,11-11-12 0,-11 11 12 0,0 0-4 15,0 0 3-15,22 0-1 0,-22 0-4 0,16 5-1 16,-16-5-37-16,16 6 22 0,-16-6-10 0,0 0 43 15,21 6-38-15,-21-6 25 0,0 0-19 0,15 2 49 16,-15-2 17-16,0 0-17 0,0 0 27 0,0 0 23 16,0 0 7-16,9-12 4 0,-9 12 8 15,-8-11-11-15,8 11-3 0,-14-13-10 0,14 13-15 16,-15-15-10-16,15 15-10 0,-15-16-8 0,15 16-10 16,-10-18-16-16,10 18-18 0,-2-20-38 0,2 20-33 15,10-27-28-15,1 12-32 0,3 0-52 0,0 1-54 16,6 1 0-16,-3 0 12 0,4 2-42 0,4-2-53 15,-3 4 71-15,2 1-22 0,0 1 93 0,0 2-1 16,0 0 85-16,-3 1-15 0,-2-1 56 0,-19 5 29 16,26-4 154-16,-26 4 47 0,18-2 42 15,-18 2 16-15,0 0 26 0,0 0 5 0,0 0 22 16,0 0-51-16,0 0 31 0,0 0-97 0,0 0 18 16,0 0-74-16,0 0 27 0,0 0-72 15,-12 14 38-15,12-14-64 0,-9 11-12 0,9-11-5 16,-8 21-1-16,8-21-2 0,-1 24-1 0,1-24-13 15,6 25 0-15,0-12 10 0,1-1-5 0,1-2-3 16,-8-10 2-16,19 11-3 0,-19-11 1 0,23 1 1 16,-8-6 1-16,2-3 1 0,-2-3 8 0,-1 0 57 15,-5 0-15-15,-2-1 56 0,-7 12-38 0,4-25 43 16,-8 11-30-16,-5-4 21 0,-6 1-48 0,-4-1 20 16,-10-1-47-16,-5 2-11 0,-4 3-6 0,-3 0-6 15,-1 3-13-15,-2 0-14 0,2 1-29 16,4 1-46-16,1 2-57 0,12 1-90 0,2-1-184 15,9 0-162-15,14 7-777 0,-15-14-1101 0</inkml:trace>
  <inkml:trace contextRef="#ctx0" brushRef="#br0" timeOffset="50776.98">18378 6400 1140 0,'-23'-4'686'16,"0"0"-99"-16,5 3-129 0,0-2-101 0,18 3-71 15,-24-4-61-15,24 4-44 0,-14-3-45 0,14 3-19 16,0 0-21-16,0 0-19 0,0 0-15 0,8-20-15 16,5 13-13-16,5-4-6 0,3 0-4 15,7-4-1-15,2 2-7 0,1-2-9 0,0 0-14 16,1 0-101-16,-1 1-51 0,-2-1-42 0,-3 1-61 0,-6 2 10 15,-1 2-55-15,-6 2-3 0,-13 8-59 16,14-9-74-16,-14 9-188 0,0 0-161 0</inkml:trace>
  <inkml:trace contextRef="#ctx0" brushRef="#br0" timeOffset="50927.97">18498 6222 1113 0,'-31'14'372'0,"-1"2"-94"0,-1-1 21 16,0 2-47-16,2-3-4 0,3 1-70 16,2-1-30-16,6-5-38 0,5 3-17 0,2-4-21 15,13-8-15-15,-12 15-9 0,12-15-56 0,0 0 45 16,5 17 5-16,-5-17-9 0,22 7-7 0,-4-5-14 15,7-4 4-15,3-1-7 0,5-4 8 0,2-1-11 16,0-3-24-16,0-2-76 0,0-2-81 16,-3-2-88-16,-3-1-96 0,-2-1-401 0,-3-2-283 15</inkml:trace>
  <inkml:trace contextRef="#ctx0" brushRef="#br0" timeOffset="51178.23">18625 6018 548 0,'-15'-7'609'0,"0"3"-125"16,0 0-86-16,15 4-53 0,-26-6-59 0,26 6-61 15,-19-3-47-15,19 3-36 0,0 0-34 0,-21-3-19 16,21 3-20-16,0 0-16 0,0 0-10 0,0 0 0 16,0 0-10-16,0 0-2 0,0 0 10 15,0 0 20-15,21 2-5 0,-5 1 9 0,2-1-16 16,4 3 4-16,0 1-13 0,1-1 10 0,0 3-12 16,0 2 19-16,-3 0-23 0,4 7 16 0,-3 0-26 15,-2 4 24-15,-3 1-8 0,-4 3-5 16,-5-1 3-16,-1 2-17 0,-5 2-11 0,-2 2-28 15,-5 4 31-15,-3 1-20 0,-3 0 29 0,-2 0-37 16,-1-5 0-16,-2 0-63 0,0-2-40 0,-1-4-58 16,1-3-96-16,2-7-76 0,2-4-208 0,13-10-303 15,-19 8-462-15</inkml:trace>
  <inkml:trace contextRef="#ctx0" brushRef="#br0" timeOffset="51593.62">18826 5994 949 0,'0'0'688'0,"-2"-16"-137"16,2 16-72-16,0 0-76 0,-7-17-92 0,7 17-13 0,0 0-85 15,0 0-4-15,-8-12-73 0,8 12 14 16,0 0-66-16,0 0 23 0,0 0-45 0,0 0 38 16,0 0-48-16,1 18 27 0,-1-18-29 0,10 24-3 15,-2-12 4-15,0 2-10 0,4-1-11 0,0-1-1 16,3 0-9-16,-3-3-23 0,1-1 22 0,-1-2-4 15,-12-6-4-15,25 5 0 0,-25-5-2 0,26-4 6 16,-13-3-11-16,1-1 0 0,-3-2-34 0,-2-1 32 16,-1-1-23-16,-1-2 44 0,-4-1-29 0,0-1 42 15,-3-2-26-15,-2 0 28 0,0-3-27 16,-3 0 28-16,1 0-24 0,-2 2 22 0,2 3-17 16,-1 1 20-16,5 15-20 0,-6-20 11 0,6 20-20 15,-5-16 19-15,5 16-27 0,0 0 6 0,-6-15-21 16,6 15 9-16,0 0-10 0,0 0 23 15,0 0-20-15,11 19 20 0,-4-5-18 0,1 4 17 16,2 3-16-16,1-1 13 0,-2-2-24 0,3 2-3 16,-2-1-36-16,3-3-42 0,-1 0-36 0,1-4-62 15,-1-4-32-15,-12-8-30 0,23 6-46 0,-23-6-8 16,30-4 54-16,-10-5-8 0,-1-3-53 0,1-5-65 16,-5 1-406-16,-2-2-332 0</inkml:trace>
  <inkml:trace contextRef="#ctx0" brushRef="#br0" timeOffset="52012.64">19283 5834 1435 0,'3'-21'308'0,"-1"2"-21"16,-2 1-101-16,-1 1 74 0,-2-2-28 15,0 2-17-15,-3-2-11 0,0 5-1 0,-2 0-20 16,0 1 8-16,-1 3-45 0,-1 0 17 0,10 10-43 16,-19-12 21-16,19 12-54 0,-19-7 26 0,19 7-54 15,-19-2 26-15,19 2-53 0,-17 3 26 0,17-3-30 16,-14 14 19-16,14-14-30 0,-8 28 39 0,8-28-51 16,4 33 37-16,2-12-36 0,3 0 34 15,4 3-45-15,4-2 38 0,0 0-44 0,-1-3 40 16,-2-2-45-16,0-2 37 0,-2 1-8 15,-1-7-13-15,-2 3-3 0,-1-1 11 0,-8-11 0 0,10 19-3 16,-10-19-38-16,1 17 43 0,-1-17-21 0,-7 20-66 16,7-20-8-16,-13 16-43 0,13-16-32 15,-17 11-31-15,17-11-21 0,0 0-13 0,-18 3-5 16,18-3-5-16,0 0 5 0,-10-15-20 0,10 15-77 16,0-21-27-16,0 21 6 0,4-32 64 0,1 12 51 15,0-1 47-15,1 2 193 0,0 0 225 0,2 1 12 16,-3 5 29-16,1-1-13 0,-6 14 7 0,8-19-17 15,-8 19-9-15,6-15-16 0,-6 15-25 0,0 0-36 16,8-15-28-16,-8 15-27 0,0 0-30 0,0 0-13 16,8-11 13-16,-8 11 1 0,0 0 18 15,0 0 28-15,14 10-51 0,-14-10 17 16,14 15-54-16,-6-4 26 0,0 1-48 0,1 0 29 16,0 1-42-16,-2-1 34 0,0 0-53 0,1-2 39 15,-8-10-89-15,11 17-38 0,-11-17-53 0,0 0-42 16,13 11-18-16,-13-11-31 0,0 0-47 0,0 0-94 15,13-12-67-15,-13 12-326 0,3-17-314 0</inkml:trace>
  <inkml:trace contextRef="#ctx0" brushRef="#br0" timeOffset="52224.74">19395 5738 1310 0,'-10'-17'421'0,"-1"0"-50"15,-1 1-23-15,-1 1-32 0,2 1-9 0,1 2-38 16,2 1-4-16,8 11-68 0,-13-15-10 16,13 15-69-16,-9-11 5 0,9 11-55 0,0 0 14 15,-9-11-45-15,9 11 24 0,0 0-36 0,0 0 1 0,19 3-15 16,-19-3 43-16,29 12-46 15,-12-3 33-15,3 3-36 0,0 0 29 0,2 4-39 16,0 0 34-16,-1 2-37 0,-3 1 35 0,-2-3-42 16,-2 0 32-16,-2 0-23 0,-3 2 36 0,-2 0-46 15,-6-1 41-15,-2 2-39 0,-5 4 37 0,-2-1-40 16,-6 2 35-16,-1-1-59 0,0-6-24 0,1-1-77 16,1-4-80-16,1-3-51 0,12-9-129 0,-16 9-641 15,16-9-795-15</inkml:trace>
  <inkml:trace contextRef="#ctx0" brushRef="#br0" timeOffset="52451.62">19721 5503 1182 0,'0'0'757'0,"0"0"-100"0,7-19-160 16,-7 19-83-16,0 0-69 0,0 0-59 0,4-14-41 15,-4 14-30-15,0 0-41 0,0 0-21 0,0 0-24 16,0 0-20-16,0 0-6 0,0 0 7 0,0 0-12 15,12 15-24-15,-12-15-12 0,9 26-11 0,-1-9-9 16,0 2-9-16,-1 0-2 0,5-1-10 0,-3 1-5 16,-1-2-41-16,0 2-23 0,3-1-66 15,-3 3 35-15,1-1-29 0,-2 2-7 0,0-3-140 16,-3-5-141-16,-4-14-343 0,2 25-405 0,-2-25-891 16</inkml:trace>
  <inkml:trace contextRef="#ctx0" brushRef="#br0" timeOffset="52892.63">20045 5664 1613 0,'0'0'654'0,"0"0"-167"0,0 0-87 16,0 0-124-16,0 0 11 0,0 0-80 0,0 0 10 16,0 0-71-16,0 0 6 0,0 0-60 15,0 0 24-15,0 0-66 0,0 0 31 0,0 0-40 16,0 0 33-16,7 12-47 0,-7-12 30 0,0 0-43 16,7 19 36-16,-7-19-47 0,7 18 32 0,-7-18-37 15,5 22 20-15,-5-22-7 0,2 24-3 0,-2-24-78 16,-2 23-20-16,2-23-94 0,-3 18-80 0,3-18-100 15,-6 15-217-15,6-15-444 0,0 0-765 0</inkml:trace>
  <inkml:trace contextRef="#ctx0" brushRef="#br0" timeOffset="53502.61">20152 5479 1063 0,'0'0'567'0,"0"0"-157"0,0 0-81 0,0 0-72 15,0 0-52-15,0 0-9 0,0 0 0 0,0 0 4 16,0 0-34-16,-3 20-7 0,3-20-35 0,2 17 0 16,-2-17-50-16,4 18 19 0,-4-18-31 0,8 14 20 15,-8-14-41-15,11 12 21 0,-11-12-32 0,13 7 30 16,-13-7-34-16,0 0 29 0,27-4-16 0,-14-2-5 16,0-3-15-16,2-1 7 0,-3-2 1 15,0-1-6-15,-3 2-4 0,-2-2-4 16,-2 0-4-16,-5 13-1 0,4-23 2 0,-4 23-41 15,-4-19 8-15,4 19 32 0,-14-21-31 0,2 12 34 16,-1 3-43-16,-2 0 36 0,1 2-23 0,14 4 32 16,-26-6-38-16,26 6 37 0,-21-4-37 0,21 4 12 15,0 0-40-15,-20 0 17 0,20 0-21 0,0 0 17 16,0 0-14-16,0 0-27 0,0 0 27 0,0 0 15 16,17 6-2-16,-17-6 10 0,24 0 0 0,-24 0 11 15,28-3-2-15,-28 3 10 0,28 0-5 0,-28 0 9 16,26 1-3-16,-26-1 12 0,21 2 2 15,-21-2 25-15,19 2-8 0,-19-2 46 0,17 3-11 16,-17-3 30-16,0 0-30 0,16 6 33 0,-16-6-15 16,0 0-15-16,14 8-12 0,-14-8-8 0,0 0-8 15,0 0-8-15,11 10-9 0,-11-10-7 0,0 0 8 16,0 0 0-16,0 0-5 0,9 10-4 16,-9-10-2-16,0 0 1 0,0 0-1 0,0 0-2 15,0 0-1-15,0 0-9 0,11 11 11 0,-11-11-1 16,0 0 6-16,0 0-5 0,0 0-3 0,0 0 0 15,0 0 2-15,0 0-2 0,0 0 8 0,0 0-7 16,0 0 0-16,0 0-28 0,0 0 24 0,0 0-1 16,0 0 14-16,0 0-4 0,0 0 0 0,0 0-2 15,11 7-2-15,-11-7 1 0,0 0-2 16,0 0 0-16,0 0-3 0,0 0-1 0,0 0-9 16,0 0-6-16,0 0-14 0,0 0-7 0,0 0-14 15,0 0-30-15,0 0-49 0,0 0-52 0,0 0-62 16,0 0-12-16,0 0-105 0,0 0-107 0,0 0-402 15,0 0-482-15</inkml:trace>
  <inkml:trace contextRef="#ctx0" brushRef="#br0" timeOffset="57850.62">20266 5578 566 0,'0'0'544'16,"0"0"-149"-16,-1-15-53 0,1 15-79 0,0 0-37 15,-4-15-22-15,4 15-22 0,0 0-29 0,-7-14-6 16,7 14-9-16,0 0 2 0,-8-14-7 0,8 14 3 16,0 0-7-16,-8-14-4 0,8 14-5 15,0 0-4-15,-10-14 2 0,10 14-15 0,0 0-9 16,-9-11-3-16,9 11-5 0,0 0-13 0,-11-9-9 15,11 9-7-15,0 0 19 0,0 0-50 0,-11-8 31 16,11 8-33-16,0 0 37 0,0 0-64 0,0 0 45 16,0 0-44-16,-21 3 29 0,21-3-34 15,-10 15 7-15,10-15-5 0,-13 20 0 0,7-7 2 16,0 0 0-16,0 2-9 0,0 3 12 0,1-1-34 16,1-1 38-16,-1 3-36 0,1-3 49 0,1 1-43 15,1-2 45-15,2-15-40 0,-3 27 42 0,3-27-40 16,-1 23 41-16,1-23-43 0,1 23 33 15,-1-23-27-15,3 19 40 0,-3-19-46 0,5 16 43 16,-5-16-35-16,6 15 39 0,-6-15-39 0,10 12 41 16,-10-12-41-16,12 8 41 0,-12-8-3 0,13 6-3 15,-13-6-10-15,19 1-1 0,-19-1 11 0,23-2-12 16,-23 2 8-16,26-8-1 0,-12 2-25 0,-1-1 25 16,2-1-10-16,0 0 9 0,-1-1-1 0,-2 0 4 15,2-1 6-15,-2 1 5 0,-2-1 1 0,1-1-2 16,-1 0 3-16,-3-1-3 0,3 0-3 0,-4-1 0 15,0-1-1-15,-1-2-2 0,-1 0-7 0,2-4 43 16,-2 0-53-16,-2-1 39 0,0 3-50 16,-1-1 1-16,0 0 1 0,-1 2 9 0,0 17 11 15,-1-29 12-15,1 29 9 0,-4-27 8 16,4 27-1-16,-5-21-6 0,5 21 0 0,-8-21-5 16,8 21-5-16,-13-17-5 0,13 17-6 0,-17-12-4 15,17 12 1-15,-20-11-4 0,20 11-2 0,-24-6 0 16,24 6-4-16,-27-1 0 0,27 1 0 0,-27 4-1 15,12-1-5-15,0 2 1 0,0 2 2 0,1 0 1 16,-1 4-3-16,0-1 0 0,2 2 0 0,0 1 2 16,3 1 1-16,2-1-3 0,1-2 0 0,-1 3 1 15,4-1-2-15,0 1-2 0,4-14-3 0,-4 25 2 16,4-25 2-16,-1 25 2 0,1-25-3 0,4 24 2 16,-4-24-5-16,5 24 1 0,-5-24 3 15,9 21 1-15,-1-9-3 0,0 0 4 0,-1-2-4 16,-7-10 4-16,17 16-4 0,-17-16 18 0,17 15-22 15,-17-15 1-15,19 10 6 0,-19-10 1 0,20 9 2 16,-20-9-2-16,19 4-1 0,-19-4 2 16,22-3 3-16,-9-2-1 0,2-1-2 0,1-4 4 15,-1-1-1-15,-2 0 1 0,0-1 5 0,-3 0 4 16,-2 0 8-16,1-1 11 0,-3 1 3 0,-1-2 25 16,-1 1-38-16,-4 13 20 0,5-27-31 0,-5 27 28 15,0-28-37-15,0 28 1 0,-4-28 2 0,0 13-3 16,0 1 2-16,-5-1 7 0,2 3-6 0,1 1 11 15,6 11-11-15,-13-18-3 0,13 18-1 16,-17-15 1-16,17 15-4 0,-21-9-3 0,21 9-1 16,-23-4-3-16,23 4 0 0,-29 4-5 0,13 1-9 15,1 1-15-15,1 1-31 0,3-1-49 0,0 1-1 16,11-7-70-16,-14 15-22 0,14-15-53 0,0 0-31 16,0 0-45-16,9 16-69 0,-9-16-192 0,25-7-466 15,-5-3-817-15</inkml:trace>
  <inkml:trace contextRef="#ctx0" brushRef="#br0" timeOffset="58515.56">20523 5078 1041 0,'0'0'556'0,"0"0"-178"0,-5-18-3 0,5 18-122 16,0 0-4-16,-6-14-27 0,6 14-30 0,0 0-5 15,-5-12-12-15,5 12-16 0,0 0-16 0,0 0-16 16,-5-14-16-16,5 14-10 0,0 0-17 0,0 0-5 15,0 0 8-15,-4-13-11 0,4 13-16 0,0 0 2 16,0 0 27-16,0 0-49 0,0 0 31 0,0 0-48 16,-5-16 34-16,5 16-36 0,0 0 34 0,0 0-33 15,0 0 32-15,-4-15-22 0,4 15 25 0,0 0-14 16,0 0 7-16,0 0-14 0,-4-15-3 16,4 15-5-16,0 0 13 0,0 0-12 0,0 0 12 15,-6-14-12-15,6 14 7 0,0 0-14 16,0 0 2-16,0 0-10 0,-6-15 9 0,6 15-15 15,0 0 5-15,0 0-10 0,0 0 2 0,-7-15-2 16,7 15 7-16,0 0-10 0,0 0 10 0,0 0-3 16,-7-13 14-16,7 13-2 0,0 0 4 0,0 0 1 15,0 0 13-15,0 0-9 0,-7-12 1 0,7 12-3 16,0 0 3-16,0 0 0 0,0 0 0 0,0 0-2 16,0 0-1-16,0 0-6 0,0 0-3 0,-11-7-5 15,11 7-3-15,0 0-3 0,0 0-1 0,-10 10 0 16,10-10-3-16,-9 21 6 0,4-9-7 15,-1 3-1-15,1 1 0 0,0 1 3 0,1-1-1 0,1 2-1 16,1 0 0-16,1-1 0 0,1 1-1 16,0 0-5-16,2-1 6 0,1 1 0 0,1-2-2 15,3 3 2-15,-2-4-1 0,3 1 0 0,-1-3-1 16,2 1-1-16,0-4 4 0,0-1-3 16,3-1-2-16,-1 1 3 0,1-2-2 0,-12-7 0 15,23 8 28-15,-23-8-35 0,27 3 5 0,-27-3 3 16,27-3 0-16,-12-2 2 0,-1 1-2 0,0-4 3 15,0 0 0-15,-1-2 0 0,0-2 1 0,-2-2 5 16,-3 3 12-16,-1 1 20 0,-7 10 23 0,11-18 24 16,-11 18-13-16,6-15-19 0,-6 15-1 15,0 0-7-15,-1-19-5 0,1 19-7 0,0 0-7 16,-13-15-8-16,13 15-5 0,-15-2-5 0,15 2-2 16,-21 0-3-16,21 0-15 0,-22 7 20 0,22-7-20 15,-23 12 13-15,12-4-38 0,3 1-18 0,1 2-41 16,7-11-66-16,-9 22-72 0,9-22-59 0,1 24-79 15,-1-24-100-15,5 15-283 0,-5-15-532 0,16 15-1024 16</inkml:trace>
  <inkml:trace contextRef="#ctx0" brushRef="#br0" timeOffset="67683.39">21065 5357 58 0,'0'0'452'0,"0"0"-91"0,0 0-55 0,0 0-37 0,0 0-60 16,0 0-30-16,0 0-17 0,0 0-76 15,0 0 36-15,0 0-64 0,0 0 48 0,0 0-60 16,0 0 55-16,0 0-46 0,0 0 29 0,0 0-34 15,0 0 27-15,0 0-27 0,0 0 23 0,0 0-29 16,-19 2 11-16,19-2-17 0,0 0 18 0,0 0-21 16,0 0 17-16,0 0-15 0,0 0 15 0,0 0-6 15,0 0 15-15,0 0 2 0,0 0-1 0,0 0-11 16,-15 4-2-16,15-4-4 16,0 0-12-16,0 0 5 0,0 0-11 0,0 0 9 15,0 0-6-15,0 0 5 0,0 0-2 0,0 0 10 16,0 0-52-16,0 0 64 0,0 0-17 0,0 0 13 15,0 0-14-15,-17 2 14 0,17-2-18 0,0 0 18 16,0 0-26-16,0 0 15 0,0 0-29 0,0 0 35 16,0 0-26-16,0 0 24 0,0 0-31 0,0 0 28 15,0 0-29-15,0 0 44 0,0 0-47 0,0 0 31 16,0 0-42-16,0 0 53 0,0 0-7 0,-11-8-5 16,11 8-7-16,0 0 0 0,0 0-4 0,0 0-1 15,0 0-39-15,-4-16 42 0,4 16-50 0,0 0 49 16,-2-16-41-16,2 16 43 0,0 0-46 15,0-22 43-15,0 22-43 0,0-19 47 16,0 19-46-16,2-21 42 0,-2 21-43 0,3-28 30 16,-1 10-30-16,1-3 46 0,0-1-56 0,1 1 25 15,0 0-14-15,1-1 41 0,-1 0-44 0,0 0 43 16,1-1-43-16,0 0 41 0,1 0-45 0,1-1 33 16,0 0-33-16,-1 0 46 0,1 0 1 0,1-1-13 15,0-3 0-15,0 0 0 0,1-1-1 0,1-1-17 16,-1 1 16-16,0-2-4 0,2-1-1 0,0-2-36 15,1 0 40-15,1-2-38 0,-1-1-2 0,2 0 6 16,0-3 5-16,1 0 8 0,2-5-4 0,-1 6 10 16,-2 0 0-16,2 0 2 0,-2 0 0 15,2 0 0-15,-1 2 3 0,2-2 37 0,-2 3-42 16,5-10 29-16,-2 0-34 0,2 0 8 0,1 1-6 16,-2-4-4-16,3-2 14 0,-1-2-13 15,1-4 0-15,1 0 1 0,0-6-3 0,2 3 5 16,0 0 22-16,0 1-18 0,0 2-7 0,1 1 22 15,-1 4-22-15,0 1 4 0,-1 2-1 0,0 1 20 16,0 4-20-16,0 1 18 0,-3 1-20 0,-1 6 18 16,5-5-14-16,-5 6 23 0,3-7-31 0,2 3 20 15,2-2-21-15,-3 0 21 0,2-1-2 0,-1 3-2 16,2-3-17-16,0 1 16 0,0 1-16 16,0 1 21-16,0 1-17 0,-4 6 13 0,-1-1 2 0,1 2-1 15,-1 2-3-15,-2-2 31 0,1 2-36 16,-2 2 30-16,-2 1-27 0,0 2 27 0,-2 0-32 15,-3 5 29-15,-1 1-31 0,-1 3 29 0,0-2-30 16,-3 5 22-16,1-1-31 0,-2 1 34 0,2-1-34 16,-1 1 33-16,1-5-25 0,2 1 30 0,0-2-38 15,1-3 36-15,3 2-38 0,-1-4 38 0,1-1-37 16,2 2 38-16,-4 3-39 0,0 1 32 0,0 1-34 16,-1-1 37-16,1 3-32 0,-3 0 29 0,-1 3-27 15,1 3 34-15,-9 9-32 0,10-18 31 0,-10 18-34 16,10-14 34-16,-10 14-31 0,8-12 31 15,-8 12-33-15,7-13 32 0,-7 13-32 0,6-13 32 16,-6 13-32-16,7-13 32 0,-7 13-32 0,6-17 32 16,-6 17-32-16,9-18 32 0,-9 18-32 0,10-22 3 15,-5 10 2-15,0-2 3 0,2 0 1 0,-2 2 2 16,-5 12 2-16,7-22 2 0,-7 22 1 0,6-16 5 16,-6 16-2-16,0 0-1 0,2-19 26 0,-2 19-33 15,-6-13 26-15,6 13-36 0,-12-11 31 0,12 11-34 16,-21-6 30-16,21 6-30 0,-31-1 30 0,7 4-10 15,-1 0 11-15,-7 4-25 0,-1 2 1 16,-2 0 28-16,-1 2-29 0,0 0 28 0,2-1-28 0,1 1 22 16,3-3-29-16,7 0 29 0,2-1-28 15,7-4 29-15,14-3-23 0,-24 7 24 0,24-7-32 16,-17 6 31-16,17-6-34 0,0 0 33 0,-16 6-32 16,16-6 34-16,0 0-34 0,0 0 31 0,0 0-29 15,0 0 33-15,0 0-31 0,0 0 32 0,21 2-30 16,-21-2 31-16,29-8-28 0,-10 2 26 15,1-1-2-15,2 0-1 0,-1 0-28 0,1-1 1 16,1-1 3-16,-2 2 31 0,2 0-31 0,0-1 29 16,0 2-28-16,-3 1 26 0,1 0-28 0,-5 2 29 15,1 0-32-15,-17 3 30 0,29-2-30 0,-29 2 2 16,26 1 0-16,-26-1 5 0,26 7 3 0,-13-1 1 16,-2 1 0-16,2 2 3 0,1 3 24 0,-1 3-29 15,-1 3 32-15,3 4-32 0,-2 3 29 16,-1 3-31-16,0 0 31 0,-1 2-30 0,1 2 28 15,-3 1-28-15,-2 1 28 0,-1 0-30 0,-2 2 40 16,-1 1-36-16,-1-1 5 0,-1-2-4 0,-1-3-41 16,-3-1-68-16,-2 2-86 0,-2-2-80 0,1-5-3 15,-1-4-100-15,-2-1-613 0,1-4-715 0</inkml:trace>
  <inkml:trace contextRef="#ctx0" brushRef="#br0" timeOffset="68923.66">22993 1221 422 0,'0'0'513'0,"-12"-8"-102"16,12 8-97-16,-10-8-42 0,10 8-39 0,-9-10-35 16,9 10-19-16,-9-11-33 0,9 11-16 0,-7-13-25 15,7 13-12-15,-6-10 0 0,6 10-15 16,0 0-4-16,-2-20-4 0,2 20 3 0,5-15-5 15,-5 15-5-15,14-19-10 0,-4 8-10 0,2 4-8 16,2-1-4-16,0 3-6 0,1 0-7 0,-15 5-3 16,27-2-4-16,-27 2-3 0,26 2-2 0,-12 4-2 15,-1 1 0-15,2 4-3 0,-3 2 0 0,-2 2 1 16,-1 0 5-16,-2 2-3 0,-2-1 1 0,-2 1-14 16,-1-1 17-16,-2-16-13 0,-1 32 8 15,-1-16-8-15,-2 1 13 0,-1-3-13 16,0-1 4-16,-4 1 2 0,2-3 1 0,-1 1 1 15,0-3 0-15,-2 1 2 0,10-10 2 0,-17 13 22 16,17-13 0-16,-16 9-7 0,16-9 0 0,-15 5-1 16,15-5 9-16,0 0 3 0,-19 2 4 0,19-2-2 15,0 0-2-15,0 0-6 0,0 0-6 0,-19-2-5 16,19 2-4-16,0 0-4 0,0 0 16 0,11-10-24 16,-11 10 16-16,24-9-23 0,-8 5 14 0,5 0-20 15,3-2 21-15,-1 4-27 0,4-3 23 0,-1 2-22 16,2-1 23-16,-1 1-24 0,-1 0 15 0,0-2-21 15,-3 3 18-15,1-3-17 0,-2 1 9 0,-2-1-18 16,-3 1 14-16,-2-2-16 0,0 0 4 0,-2-1-2 16,0-2 1-16,-4 0 0 0,0 0 11 15,0-1 3-15,-9 10 1 0,9-21 14 0,-9 21-8 16,5-22 0-16,-5 22 3 0,0-22 2 0,0 22 1 16,-4-25 2-16,4 25-1 0,-6-22 1 0,6 22 5 15,-8-19 5-15,8 19 9 0,-9-16 2 0,9 16-1 16,-7-10-3-16,7 10-6 0,0 0-4 0,-9-12-4 15,9 12-1-15,0 0-1 0,0 0 1 0,0 0 1 16,-13 7 1-16,13-7 1 0,-4 16-1 0,4-16-1 16,-2 20 0-16,2-20 5 0,0 19 4 0,0-19 1 15,4 20 0-15,-4-20 7 0,6 19-2 0,-6-19 3 16,9 17 2-16,-9-17 2 0,11 10 8 16,-11-10 4-16,14 7 18 0,-14-7-8 0,17 2 30 15,-17-2-25-15,21-6 30 0,-21 6-30 0,20-12 50 16,-20 12-38-16,17-15 32 0,-17 15-52 0,11-19 29 15,-11 19-51-15,6-22 27 0,-6 22-39 0,-5-25 30 16,-1 12-16-16,-1 1 1 0,-3 0-7 0,-4 1-5 16,-1 2-5-16,-1 2-5 0,1 2-6 0,-1 0-6 15,16 5-26-15,-25-6-25 0,25 6-93 0,-15-3-26 16,15 3-18-16,0 0-10 0,0 0-3 0,0 0-16 16,8-14 23-16,10 5 30 0,0-3 32 0,8-2 28 15,1-1 22-15,-1-1 18 0,0 1 38 16,-3-1-14-16,-4 4 32 0,0 0 6 0,-4 1 63 0,-2 2 44 15,-3 0 43-15,-10 9 27 0,15-15-6 16,-15 15 2-16,9-11 1 0,-9 11-12 0,0 0-5 16,7-15-11-16,-7 15-28 0,0 0 22 0,0 0-13 15,0 0 27-15,0-18-56 0,0 18 17 0,0 0-57 16,0 0 25-16,0 0-50 0,0 0 30 0,0 0-47 16,0 0 32-16,-6 12-32 0,6-12 40 0,0 26-35 15,1-8 32-15,2 6-38 0,1 1 35 0,0-1-37 16,2 1 30-16,1 0-33 0,1 3 26 0,0-5-35 15,0 1 24-15,2-3-46 0,-1 0 13 0,0-2-66 16,2-3-47-16,-3-3-83 0,1-2-78 0,0-1-52 16,-9-10-42-16,18 10-70 0,-18-10-449 15,19 3-550-15</inkml:trace>
  <inkml:trace contextRef="#ctx0" brushRef="#br0" timeOffset="69384.58">24092 930 613 0,'4'-15'518'0,"1"2"-73"0,-5 13-53 0,4-25-16 16,-4 25-39-16,2-22-43 0,-2 22-35 0,-2-22-34 15,2 22-27-15,-1-22-23 0,1 22-7 0,-6-23-14 16,6 23-38-16,-6-21 14 0,6 21-40 0,-8-21 32 16,8 21-50-16,-10-15 17 0,10 15-44 0,-12-15 20 15,12 15-41-15,-15-12 22 0,15 12-34 16,-16-8 20-16,16 8-38 0,-17-2 32 0,17 2-38 15,-18 0 32-15,18 0-36 0,-16 4 39 0,16-4-39 16,-12 9 40-16,12-9-43 0,-7 14 38 0,7-14-37 16,0 23 37-16,0-23-40 0,7 27 34 0,0-10-1 15,4 2-4-15,0-1-1 0,2 1-1 0,2 1-3 16,2 2 2-16,-1-1-1 0,-1-4 0 0,-2 1 0 16,1-2-2-16,-2 0 0 0,0 0-32 0,-1 0 38 15,-3-5-35-15,-1 1 36 0,-7-12-33 0,11 17 38 16,-11-17-32-16,7 16 38 0,-7-16-33 15,0 0 36-15,0 19-32 0,0-19 38 0,-7 13-27 16,7-13 49-16,-15 10-20 0,15-10 41 0,-18 7-12 16,18-7 24-16,-17 4-14 0,17-4 21 0,0 0-19 15,-25-1 12-15,25 1-20 0,-12-6 0 0,12 6-26 16,-10-13 6-16,10 13-24 0,-2-24 6 0,5 7-22 16,4-3-3-16,2-2-22 0,5-4-30 0,2-1-36 15,1 2-26-15,2 2-86 0,0 1-68 0,-1 3-70 16,-3 4-90-16,-2 4 17 0,-5 0-60 0,-8 11-557 15,13-10-768-15</inkml:trace>
  <inkml:trace contextRef="#ctx0" brushRef="#br0" timeOffset="69784.55">22993 1794 374 0,'0'0'629'15,"0"0"-176"-15,-20 0-143 0,20 0-61 0,0 0-56 16,0 0-28-16,0 0-39 0,0 0 15 0,19-19 19 16,1 8-8-16,8-1 4 0,7-2-23 0,13-5-11 15,5-1-30-15,4-1-6 0,3 1-25 0,4-1-1 16,3-1-19-16,1 2-9 0,0-1-4 0,1 2-7 16,-1 1-4-16,-1 2-2 0,-3 2-1 0,-2 1-3 15,-1 0-4-15,-2 1-2 16,-5 1-3-16,-8 1-1 0,-2 1-2 0,-2 2-10 0,-3-1-116 15,-3 1-73-15,-8 3-9 0,-4 2-19 16,-7-2-138-16,-17 4-440 0,19 0-356 0</inkml:trace>
  <inkml:trace contextRef="#ctx0" brushRef="#br0" timeOffset="70169.64">23223 1836 286 0,'-19'8'553'0,"5"-4"-160"16,14-4-107-16,-21 8-62 0,21-8-63 0,-15 7-10 15,15-7-60-15,0 0 10 0,-14 6-57 16,14-6 18-16,0 0 5 0,0 0 21 0,0 0 65 16,0 0 9-16,0 0 9 0,15-8-11 0,0 2 5 15,6-4 3-15,7-2-16 0,4-1-21 0,5-1 7 16,2-2-39-16,13-3 8 0,2 0-40 0,2 0 11 15,3 0-36-15,1 0 20 0,2 0-36 0,2 1 20 16,1 0-34-16,-1 2 22 0,-2 0-30 0,-2 3 24 16,-4 0-30-16,-13 4 24 0,-1 0-26 0,-2 2-1 15,-3 0 1-15,-3 1-3 0,-2-1 5 0,-6 2-1 16,-2 0 1-16,-3 1 1 0,-2 0-2 16,-3 0 0-16,0 2 0 0,-16 2-1 0,24-7 0 15,-24 7 2-15,17-5 2 0,-17 5 2 0,14-7-61 16,-14 7-43-16,0 0-38 0,10-11-30 0,-10 11-24 15,0 0-24-15,0 0 33 0,0 0-40 0,-11-9-4 16,11 9-88-16,0 0-471 0,-25 0-326 0</inkml:trace>
  <inkml:trace contextRef="#ctx0" brushRef="#br0" timeOffset="85164.28">13065 10374 57 0,'0'0'743'0,"-6"-27"-255"15,2 12-127-15,1-1-86 0,-1 0-54 0,2 1-36 16,2 15-25-16,-8-24-22 0,8 24-55 15,-4-21 32-15,4 21-13 0,-2-15-18 0,2 15-9 16,0 0-14-16,-5-18-12 0,5 18-12 0,0 0-12 16,0 0-4-16,0 0-6 0,0 0-5 0,0 0 0 15,0 0-3-15,0 0 0 0,0 0-16 0,0 0 22 16,7 17-5-16,-7-17 4 0,4 29 1 0,2-8-49 16,-4 4 49-16,2 0-54 0,-2 2 58 15,3 6-44-15,-1 3 45 0,-2 1-44 0,3 0 47 0,-1 1-48 16,1 0 52-16,-2 0-50 0,1 1 48 0,2-1-52 15,-3 2 53-15,1 2 4 0,0 1 71 0,-2 4-5 16,2 0-17-16,-2 14-14 0,-2-8-11 0,2 11-56 16,-2 2 96-16,-2 2-57 0,0-1 31 0,-2 1-54 15,2 1 47-15,0 0-10 16,-2-3-8-16,2 1 8 0,2-2-21 16,-2-1-5-16,2 0-48 0,2 0 49 0,0-2-49 0,2 0 70 15,0 0 4-15,2-1 36 0,2-2-16 0,-3 0-7 16,3 0 2-16,0-2-3 0,-1-1 25 0,-1 0-12 15,1-9-47-15,-3 2 31 0,3 8-45 0,-4-8-5 16,3 10 4-16,-2-10-4 0,-3 1 3 0,1-1-3 16,0 0-8-16,0-2 8 0,-2 1-2 0,0-2 0 15,0-2 34-15,0-1-44 0,-2-1 28 0,2-2-32 16,0-3 40-16,-2 0-42 0,0-8 37 16,1-1-43-16,1-2 40 0,-2-1-41 0,0-1 2 0,0-2-2 15,0-4 3-15,0-1 2 16,2-17-11-16,-3 25-1 0,3-25-16 0,-5 19-15 15,5-19-25-15,0 0-47 0,-4 17-72 0,4-17-87 16,0 0-5-16,0 0-102 0,-11-23-592 0,9 1-693 16</inkml:trace>
  <inkml:trace contextRef="#ctx0" brushRef="#br0" timeOffset="86491.69">13080 10170 103 0,'0'0'610'0,"0"0"-215"0,0 0-79 0,0 0-89 16,0 0-52-16,0 0-27 0,0 0-45 0,-10-11 13 15,10 11-19-15,0 0 22 0,0 0-47 0,0 0 14 16,0 0-35-16,-11-9 25 0,11 9-36 0,0 0 28 16,0 0-34-16,0 0 20 0,0 0-44 0,-11-7 35 15,11 7-43-15,0 0 26 0,0 0-45 16,0 0 45-16,0 0-57 0,0 0 57 0,0 0-43 16,0 0 29-16,0 0-33 0,0 0 31 15,0 0-31-15,0 0 33 0,0 0-31 0,0 0 30 16,0 0-31-16,0 0 28 0,0 0-41 0,0 0 48 15,18-3-35-15,-18 3 36 0,0 0-25 0,22 4 23 16,-22-4-31-16,23 5 7 0,-23-5 3 0,25 2 24 16,-25-2-26-16,31 2 40 0,-15-2-43 0,4 1 44 15,0 1-36-15,2-2 33 0,-1 0-38 0,4 0 36 16,1 0-7-16,1 0 0 0,0 0-99 0,5-1 112 16,-1-1-33-16,0 0 45 0,-1 2-70 0,7-2 74 15,-7 2-59-15,3 1 49 0,-1-1-47 0,-1 0 41 16,2 0-45-16,-2 0 40 0,-3 1-43 0,2-1 46 15,1 2-52-15,-2 0 51 0,0 0-47 16,-2-1 40-16,1 2-35 0,-1-1 53 16,-2 2-58-16,2-2 59 0,-3 3-7 0,2-3-1 15,-1 2-2-15,1-2-2 0,-1 2-4 0,2-1 0 16,-2 1-7-16,2-3-7 0,1 4-1 0,-1-4 2 16,2 0-7-16,0 3 2 0,1-2 4 0,5 2 19 15,1-2 0-15,3 0-1 0,-1-1-7 0,2 0-2 16,0-1-5-16,3 0-3 0,-2 0 2 0,1-1-2 15,-1 1 1-15,1-1-7 0,0-1 4 0,-1 4 8 16,-1-3-9-16,-1 0 0 0,4 1-2 0,-2 0 1 16,1-1-4-16,-1 0-5 0,1-1 3 0,1 1-1 15,-1 0 2-15,1 0-6 0,1 0 5 16,-1 0 0-16,1 0 2 0,-2-1 0 0,0 2 0 16,1-1-4-16,-1 1 6 0,-1-1-2 0,1 1 1 15,-1 0-1-15,-1 0-4 0,1 0 4 16,-1 0 0-16,-1 2 7 0,2 0-9 0,-1-1 6 15,0 1-9-15,1-1-5 0,-1 0 7 0,-1 2-2 16,1-1 0-16,1 0 0 0,-1 0-42 16,0 0 51-16,2-1 16 0,1 1 13 0,0-2-12 0,0 2 11 15,0-4-29-15,2 1 21 0,0-1-18 0,2 1 14 16,0-3-26-16,3 2 16 0,0-1-13 0,1 0 11 16,2 0-15-16,10-1 0 0,-1-1-1 0,0 1-7 15,0-1 11-15,-9 1-1 0,9-1 0 16,-10 1-4-16,1 0 4 0,-1-1 0 0,9-1 1 15,-8 2-1-15,-3 0 16 0,3 0-28 0,-1 0 12 16,-1 0-1-16,1-1 2 0,0 1 1 16,-1 0-3-16,1-1 12 0,0 2 0 0,-2-1 1 15,0-1 0-15,0 2-3 0,-3-1-11 0,2 1 10 16,-4-1 0-16,3 1-1 0,-2 0-1 0,2 0 3 16,-1 1 3-16,1-2-4 0,-1 2-3 0,2 0 0 15,-2 0-11-15,2-1 14 0,0 2-3 0,0-1 0 16,1 0-1-16,-2 1 2 0,1-1-2 0,0 0 3 15,-2 0 6-15,1 1 2 0,-3-2-9 16,1 1 11-16,-1 0-6 0,1 0 4 0,-3-1-6 16,1-1-1-16,0 0 3 0,-1 0-8 0,0 0-23 15,-2 0-4-15,-1-1 26 0,0 1 10 16,-1 0-5-16,0-1 0 0,0 0-3 0,0 0-2 16,-2-1 1-16,0 0-1 0,1 1-1 0,-3 0-9 15,2-1 0-15,-2 0 7 0,-1 0 4 0,0 0-2 16,-1 0-1-16,-6 1 1 0,1 0 0 15,-1 1 2-15,1-1-5 0,-2 1-8 0,0 1 12 0,0-2-3 16,-1 1 0-16,0 2-1 0,-2 0 1 0,1-2 0 16,-4 3-3-16,-1 0-30 0,-1-1 38 15,-18 2-31-15,30-1 34 0,-30 1-7 0,25-1-31 16,-25 1 37-16,21 1-1 0,-21-1-1 0,0 0-4 16,22 3-25-16,-22-3-45 0,0 0-115 0,0 0 7 15,13 6-101-15,-13-6-23 0,-11 8-286 16,11-8-295-16,-24 16-497 0</inkml:trace>
  <inkml:trace contextRef="#ctx0" brushRef="#br0" timeOffset="86649.46">17513 11746 233 0,'-72'43'384'0,"6"-6"-294"16,-23 13-298-16,-3 8 45 0</inkml:trace>
  <inkml:trace contextRef="#ctx0" brushRef="#br0" timeOffset="87874.43">13486 13646 614 0,'0'0'453'0,"0"0"-72"0,-14-5-118 16,14 5-38-16,0 0-77 15,0 0 6-15,-18-2-49 0,18 2 12 0,0 0-47 16,0 0 10-16,0 0-36 0,-18-2 24 0,18 2-34 16,0 0 29-16,0 0-52 0,0 0 41 0,0 0-49 15,0 0 35-15,0 0-39 0,0 0 29 0,0 0-37 16,0 0 31-16,0 0-36 0,0 0 28 0,0 0-30 16,0 0 41-16,0 0-42 0,0 0 37 0,0 0-36 15,12 9 37-15,-12-9-29 0,20 4 52 16,-20-4-42-16,27 7 7 0,-9-5 54 0,-1 3-55 15,6-3 23-15,2 3 4 0,0-1 4 0,2 1 1 16,1-2-5-16,9 3 4 0,-3-2 3 16,4 0-15-16,0 1 4 0,2 0 13 0,1-1-4 15,3-1-5-15,1-1 2 0,0 3 10 0,3-2 63 16,3 0-34-16,14 4 39 0,-11-6-58 16,14 1-9-16,1 0-8 0,1-2-5 0,3 0-9 0,0 1 2 15,0 0-2-15,0-1 6 0,-1-1 40 0,2 0-40 16,1 1 35-16,-2-3-39 0,4 1 32 0,-1-1-37 15,2 0 27-15,-1 1-32 0,0-5 18 0,-2 4-19 16,-1 3 15-16,-1-1-16 0,-1 0 19 0,-2 1-3 16,1-5-4-16,-1 5-1 0,-1 2-5 15,0-5-9-15,1 4 5 0,0 1-14 16,-2-1 13-16,0 1-1 0,-1-2-2 0,0 1-2 16,-11-1 0-16,11 1 3 0,-1-1 5 0,-10 0-11 15,11 2-4-15,-11-1 8 0,10 1 0 0,-9-1 0 16,8-1-5-16,-9 2 4 0,-2 0-1 0,1-1 1 15,0 0-3-15,-1 2 4 0,0-1-9 0,-1 0 8 16,0 2 0-16,0-2-1 0,-2 0-2 0,2-1 0 16,-1 2-1-16,-1-2 16 0,2 1-19 0,0 0-11 15,-2-1 7-15,1 1 7 0,1-2-5 16,-3 0 8-16,2 1 0 0,-1-1 3 0,-2 1-1 16,0 0-1-16,0-1-2 0,-1 0 0 15,0 0 5-15,-1 0-4 0,0 0-11 0,-1 0 8 16,0 0-1-16,-1-1-2 0,1-1 1 0,-2 0-1 15,2 0-1-15,-2-2-1 0,2 2 7 0,-2-2-1 16,0 0-15-16,1-1 3 0,-2-1 8 16,1 1-1-16,-2-2-1 0,1 0 0 0,0 0 1 0,-3 0 0 15,1 1 1-15,0-1 22 0,-1 0-22 0,0 2 5 16,1-3 9-16,-2 2 2 0,1-1 6 0,0 1 23 16,0-1-30-16,0 1-2 0,2 1 3 0,0-2 2 15,0 1 4-15,0 1-6 0,0-2 2 0,0 0-4 16,2 3-2-16,0-3 0 0,0 1 2 0,0 0-7 15,1 2 1-15,0-2-5 0,-2 0 8 16,3 0-8-16,-2 1 0 0,2 0-4 16,-1 0 7-16,-1 1-13 0,-4-1 6 0,3 2-6 15,-1-1 6-15,-3 1-8 0,-1 0 7 0,-2 2-3 16,-7-2 1-16,0 2-7 0,-3 0 0 0,-5 1-6 16,-3 0 5-16,-18 0-17 0,30-1 5 0,-30 1-24 15,21-1-3-15,-21 1-70 0,0 0-11 0,22-3-120 16,-22 3-96-16,0 0-121 0,6-11-828 0,-6 11-1028 15</inkml:trace>
  <inkml:trace contextRef="#ctx0" brushRef="#br0" timeOffset="88915.11">20911 10240 772 0,'-4'-28'487'0,"4"28"-149"0,-6-25-51 16,6 25-90-16,-8-27 9 0,8 27-80 0,-7-22-27 15,7 22-22-15,-7-20-19 0,7 20-13 0,-6-19 0 16,6 19-16-16,-5-18 10 0,5 18-9 15,-6-17 11-15,6 17 2 0,-4-14 0 0,4 14-1 16,0 0-1-16,-4-17-12 0,4 17-9 0,0 0-5 16,0 0-8-16,-5-15 6 0,5 15-2 0,0 0-4 15,0 0-1-15,0 0-2 0,0 0-2 16,0 0 1-16,0 0-6 0,0 0-13 0,-4 22 67 16,4-22-53-16,-4 29 46 0,1-8-52 0,1 2 48 15,-3 1-50-15,2 1 48 0,1 2-20 0,-2 5 55 16,1 1-68-16,0-5 55 0,0 8-58 0,-1-1-1 15,3 2 21-15,-1-1-4 0,1 3 6 0,-1 0 2 16,0 0-6-16,1 2-8 0,-1 1 56 16,0 3 42-16,-2 2-65 0,1 1 38 0,-1 11-10 15,0 1-23-15,-1 1-1 0,0 0-58 0,0 0 51 16,1-1-44-16,0 1 52 0,3-11-51 0,-1 0 6 16,0 1 47-16,2-1-49 0,-1 0 54 15,0 0-51-15,2-1 43 0,0 1-10 0,3-2-1 16,-3-1-4-16,1-1-2 0,-1 0-33 0,1 1 44 15,1 1-23-15,-2-3 31 0,1 1-29 0,-2-1 5 16,1-2-1-16,-1 1 3 0,-1-1 15 0,-1 1-3 16,-1-2 2-16,0 1 0 0,-1-1-15 15,0-3-10-15,0 3 2 0,0-4-17 0,-1 1 20 16,1 0 40-16,1-1-38 0,-2 0 2 0,2 0-1 16,-1 0 5-16,-1-2-9 0,2 2 5 0,-1-3-6 15,2 2 1-15,-1-1 30 0,0-1-21 0,1 0 31 16,-1-1-11-16,0 1 0 0,1-6-32 0,0 0 1 15,0 0 6-15,0-1-8 0,1 1-3 16,-1-1 0-16,2-1 0 0,-1-1-2 0,2 0 0 16,-1 1 9-16,2 0-15 0,-1-2 12 0,1 1-8 15,1-1 4-15,0 1-6 0,1 0-1 0,0-2 0 16,1 1-2-16,-1-1 0 0,2-1-1 0,-1 0 23 16,0 0-33-16,0 1 31 0,0-1-27 15,0 0 22-15,1 1-31 0,-1 0 29 0,0 0-29 16,-1-1 25-16,1 0-29 0,-1-2 27 15,2 1-33-15,-2-1 27 0,0-4-39 0,0 0-10 0,0-2-95 16,0-1-50-16,-4-14-131 0,5 17-67 0,-5-17-318 16,0 0-459-16,0 0-906 0</inkml:trace>
  <inkml:trace contextRef="#ctx0" brushRef="#br0" timeOffset="92311.08">14732 10799 609 0,'0'0'545'15,"14"-16"-59"-15,-14 16-164 0,11-15-11 0,-11 15-92 16,8-17 2-16,-8 17-86 0,6-14 26 0,-6 14-63 16,2-18 44-16,-2 18-69 0,0-19 53 0,0 19-66 15,-4-20 38-15,4 20-62 16,-6-23 36-16,6 23-56 0,-8-21 42 0,2 9-57 0,-1 0 46 15,-3 1-55-15,1 0 43 0,-1 1-51 0,-2-1 57 16,1 2-51-16,-3-1 47 0,0 3-53 16,1-2 48-16,-2 3-53 0,-3-2 51 0,2 3-51 15,1-1 49-15,-6 1-50 0,4 1 50 0,-1 1-57 16,-1 0 51-16,2 1-43 0,-2 0 49 0,0 0-48 16,0 0 41-16,1 1-44 0,18 1 50 0,-30-1-51 15,30 1 49-15,-29 1-49 0,29-1 49 0,-31 2-49 16,16 1 44-16,-2-1-49 0,2 0 55 0,-3 1-50 15,4 0 50-15,-2 1-55 0,1 0 54 0,-1 1-48 16,1 0 48-16,1-1-51 0,-1 0 51 0,1 2-56 16,0 0 54-16,-1-1-46 0,2 1 48 0,-2-2-48 15,15-4 44-15,-21 10-49 0,21-10 54 16,-23 9-49-16,23-9 48 0,-18 10-48 0,18-10 49 0,-18 8-50 16,18-8 43-16,-16 9-49 0,16-9 56 15,-13 7-48-15,13-7 3 0,-14 7 0 16,14-7 8-16,-11 7 1 0,11-7 1 0,0 0 2 15,-15 9 2-15,15-9-1 0,0 0 4 0,-14 8-8 16,14-8 3-16,0 0 8 0,-11 9 1 0,11-9-2 16,0 0-3-16,-14 10 4 0,14-10-1 0,0 0 0 15,-11 8 0-15,11-8 6 0,0 0-10 0,-9 8 0 16,9-8 0-16,0 0 6 0,-12 9 0 0,12-9-2 16,0 0-3-16,0 0 1 0,-9 8 6 15,9-8 43-15,0 0-55 0,0 0 1 0,0 0 3 16,-10 8 0-16,10-8-6 0,0 0 8 0,0 0 4 15,0 0-2-15,0 0-1 0,0 0 0 0,-10 9-3 16,10-9 3-16,0 0 0 0,0 0 1 0,0 0-1 16,0 0 2-16,0 0-2 0,-9 12-12 0,9-12 10 15,0 0 8-15,0 0 42 0,0 0-53 16,-8 13-1-16,8-13 44 0,0 0-50 0,0 0 49 16,0 0-50-16,-7 12 45 0,7-12-51 0,0 0 46 15,0 0-48-15,0 0 5 0,0 0 5 0,0 0 1 16,0 0 1-16,-7 13 47 0,7-13-51 0,0 0 1 15,0 0 4-15,0 0 1 0,0 0 46 16,0 0-59-16,0 0 51 0,0 0-47 0,0 0 49 16,0 0-57-16,0 0 49 0,0 0-50 0,12 13-42 15,-12-13-131-15,0 0-134 0,19 1-618 0,-19-1-628 16</inkml:trace>
  <inkml:trace contextRef="#ctx0" brushRef="#br0" timeOffset="93144.35">14803 10565 630 0,'0'0'494'0,"0"0"-123"0,0 0-56 0,0 0-100 15,-3-16-10-15,3 16-71 0,0 0 10 0,0 0-64 16,0 0 13-16,-7-12-53 0,7 12 20 0,0 0-39 16,0 0 32-16,0 0-51 0,0 0 34 0,0 0-38 15,-7-12 28-15,7 12-32 0,0 0 26 16,0 0-33-16,0 0-3 0,0 0 33 0,0 0-38 16,0 0 47-16,0 0-37 0,0 0 5 0,0 0 10 15,0 0 2-15,0 0 4 0,0 0 4 0,0 0 2 16,0 0 5-16,0 0 2 0,0 0 51 0,0 0-49 15,0 0 47-15,0 0-44 0,0 0 56 16,0 0-63-16,0 0 54 0,0 0-61 0,0 0 45 16,0 0-57-16,0 0 50 0,0 0-46 0,-7-10 47 15,7 10-50-15,0 0 53 0,0 0-53 0,0 0 44 16,0 0-61-16,0 0 56 0,0 0-56 16,0 0 50-16,-10-11-53 0,10 11 48 15,0 0-49-15,0 0 44 0,0 0-55 0,0 0 55 0,0 0-52 16,0 0 47-16,0 0-51 0,0 0 23 0,0 0-139 15,0 0-10-15,0 0-109 0,0 0-650 0,0 0-559 16</inkml:trace>
  <inkml:trace contextRef="#ctx0" brushRef="#br0" timeOffset="95544.39">15073 10650 567 0,'0'0'520'0,"0"0"-137"0,0 0-62 0,10-10-90 0,-10 10 29 16,0 0-86-16,0 0 32 0,0 0-91 15,4-16 27-15,-4 16-68 0,0 0 51 0,0 0-70 16,-4-18 37-16,4 18-45 0,0 0 37 0,-5-15-54 15,5 15 40-15,0 0-66 0,-9-17 53 0,9 17-58 16,0 0 60-16,-9-17-44 0,9 17 47 0,-7-12-65 16,7 12 58-16,-8-12-49 0,8 12 62 15,-8-11-58-15,8 11 45 0,-8-11-60 16,8 11 52-16,-9-11-55 0,9 11 80 0,-10-12-57 0,10 12 40 16,-11-10-53-16,11 10 36 0,-12-10-43 0,12 10 43 15,-15-10-32-15,15 10 50 0,-17-9-51 16,17 9 42-16,-19-10-49 0,19 10 38 0,-19-8-46 15,19 8 42-15,-20-9-48 0,20 9 35 0,-23-9-34 16,23 9 43-16,-22-7-46 0,22 7 43 0,-21-7-45 16,21 7 45-16,-24-6-45 0,24 6 44 0,-21-6-45 15,21 6 49-15,-23-6-20 0,23 6-32 0,-23-5 44 16,23 5-4-16,-24-2-27 0,24 2 24 0,-24-5-3 16,24 5 1-16,-25-1 1 0,25 1-7 0,-22-3 0 15,22 3-2-15,-25-1 0 0,25 1-10 0,-25-1 12 16,25 1-3-16,-29 1 0 0,29-1 0 15,-29 1-1-15,29-1-3 0,-25 2 4 16,25-2 0-16,-27 1-2 0,27-1 0 0,-27 3 0 16,27-3-8-16,-26 3 1 0,26-3 11 0,-25 2-1 15,25-2-1-15,-25 6-1 0,25-6-2 0,-23 5 2 16,23-5 0-16,-21 4 0 0,21-4-42 0,-23 6 54 16,23-6-49-16,-23 8 39 0,23-8-33 0,-20 8 44 15,20-8-42-15,-18 8 48 0,18-8-43 0,-16 7 43 16,16-7-43-16,-15 7 45 0,15-7-46 0,-14 8 47 15,14-8-47-15,-14 7 47 0,14-7-49 16,-16 7 49-16,16-7-48 0,-15 10 48 0,15-10-44 16,-20 9 40-16,20-9-39 0,-18 10 43 0,18-10-46 0,-14 8 5 15,14-8 3-15,-13 7 4 0,13-7 1 16,-14 8-1-16,14-8 5 0,-11 8 2 16,11-8-2-16,-10 7 3 0,10-7 1 0,0 0 0 15,-17 11 1-15,17-11 3 0,0 0-4 0,-13 12-3 16,13-12-5-16,0 0 11 0,-12 10-2 0,12-10 2 15,0 0 0-15,-11 12 20 0,11-12-24 0,0 0 0 16,-11 11 1-16,11-11 1 0,0 0 0 0,-12 10-3 16,12-10 1-16,0 0 4 0,-10 9-2 0,10-9 1 15,0 0 0-15,-7 10-2 0,7-10 4 0,0 0-2 16,0 0 1-16,-11 10 0 0,11-10 0 0,0 0-1 16,-9 9-3-16,9-9 1 0,0 0 2 0,-11 10-1 15,11-10 3-15,0 0-1 0,-14 13 0 16,14-13-1-16,-11 8 1 0,11-8-1 0,-12 11-4 15,12-11-1-15,-11 12 7 0,11-12-2 16,-15 15 1-16,15-15 0 0,-14 15 0 0,14-15 0 16,-15 14 0-16,15-14-1 0,-14 17 0 0,5-7 43 15,0-1-56-15,0 1 39 0,0 0-37 0,0 0 43 16,0-1-48-16,0 1 44 0,2 0-45 0,7-10 44 16,-16 18-48-16,8-8 47 0,1-1-47 0,-2 1 45 15,0 1-4-15,2-1-5 0,7-10-2 0,-13 21-13 16,5-9 11-16,-2-2-4 0,3 2-1 0,1 1-1 15,-4-1-5-15,3 1 23 0,1 1-23 16,-1-1-2-16,-2 4-2 0,2 0 4 0,0-1 0 16,-1 3-7-16,3-2 8 0,-4 3 0 0,2-2-1 15,1 0-39-15,-1 2 45 0,0-1-41 0,2-1 49 16,1-1-43-16,2 0 44 0,-2-1-41 0,1 2 45 16,1-1-45-16,0 1 36 0,0-1-33 0,0 0 45 15,2 2-49-15,-3-1 51 0,3 1-47 16,0 1 46-16,0 0-46 0,3-1 45 0,-3 4-44 15,2 0 44-15,0-1-48 0,-2 1 41 0,0 1 5 16,2-2-2-16,0 2-6 0,0-1-5 16,-1 1 2-16,1-1-2 0,0 0 1 0,0 0-2 0,2 0-2 15,-1 1 0-15,-1 0-11 0,3-1 1 0,-3 1-31 16,3-1 49-16,-1 0-45 0,0 2 48 16,-1 0-41-16,3 0 43 0,-2 2-45 0,2-2 5 15,0 5 6-15,1 1-1 0,-1-1 7 0,1 1 3 16,0 0-1-16,0-1 5 0,-1 0 0 0,1-5 1 15,0 5 41-15,0-1-49 0,-1-5 44 0,3 5-51 16,-2-5 47-16,0 1-47 0,0-1 37 16,1 4 3-16,-1-4-6 0,3 4 1 0,-2-5-3 15,-1 1-3-15,3 0-43 0,-4-1 38 16,3 4-34-16,0-4 47 0,0-1-45 0,0 2 45 0,1 2-45 16,-2-2 8-16,1-4 1 0,2 3 6 15,1 3 1-15,0-1-3 0,-1 0 7 0,3 0 1 16,-1-1 2-16,1-1-1 0,0 0 2 0,2 0 1 15,-1 0-1-15,1-1 0 0,1 0 2 0,2 0-3 16,-1 0 45-16,2-1-51 0,0 1 47 0,0-1-51 16,3-2 45-16,0 1-47 0,0-1 44 0,0-1-5 15,4 1-4-15,-2 0-12 0,4-2 7 16,-1 0-2-16,1-1-3 0,0 1-3 0,4-2 2 16,-3 0-4-16,4 0 4 0,-1-1-4 0,1 0-44 15,0-1 41-15,1 1-32 0,2-1 48 0,-1-1-45 16,1 1 45-16,-1 0-42 0,0-1 42 0,2 0-26 15,1 1 69-15,-1-1-24 0,0 0 26 16,0-1-32-16,5 0 23 0,-1 0-10 0,2 1-10 16,1-2-24-16,3-2 18 0,8 1-25 0,2 1 20 15,-9-4-17-15,12 2 11 0,-9-4-9 0,10 2 17 16,-11-4-13-16,4 1 16 0,11-1-10 0,-11-1-2 16,11 0-2-16,-10 1-1 0,11-2-2 15,1 0-9-15,0 1-1 0,0-2-7 0,0-1 10 16,0 0 7-16,1-3-2 0,1 0-1 0,-2-2-4 15,2 0-18-15,0-1 16 0,2-3 8 16,1 0 1-16,3 0-6 0,0-4 0 0,3-5-2 0,0 3 37 16,2-2-45-16,-2 0 26 0,1-1 9 0,-1-3-11 15,0 2 4-15,0-2-7 0,0-1-39 16,0 1 41-16,0-2-42 0,0 1 5 0,-2-1 2 16,0-1 12-16,-4 1-13 0,0-3 11 0,-3 3 1 15,-2-4 0-15,-1 0 39 0,-2-2-42 0,1-3 0 16,-3 0 2-16,-1-1-1 0,0-2 2 15,-2 0-5-15,-1-3 48 0,-4 0-46 0,-1 3 41 16,-3-6-7-16,-2-1-2 0,-4 0-44 16,-2 1 43-16,-6 0-44 0,0-2 6 0,-4 1-4 0,-4-2 13 15,-3-1-2-15,-2-2 2 0,-3 2 2 16,-4-3 1-16,-4 9 39 0,-4 0-41 0,-3-2 23 0,-1 1-46 16,-3 0 56-16,-2 0 1 0,-4-1-5 0,0 1-11 15,-3-1-34-15,-2 0 42 0,-3 0-42 16,-2-7 3-16,-6 2 3 0,1 0 0 0,-4 1 2 15,-4 1 10-15,-1-1 0 0,-1 1 1 0,-2 2 2 16,-3 0 35-16,-1 1-42 0,-3 0 28 0,1 2 6 16,-4 0-12-16,1 0 7 0,0 1-3 15,-2 1-5-15,-1 0-2 0,-1 1-3 0,0 1-39 16,-1 4 44-16,-3-4-43 0,0 3 8 0,-1 0 5 16,-2 1-5-16,-2 2 13 0,-1 0 0 0,-1 0 3 15,-2 0 1-15,0 1 1 0,-1 2 37 0,1 0-42 16,0 1 28-16,-3 0-30 0,1 1 33 0,0 1-35 15,-1 1 39-15,0 1-42 0,-1 0 41 16,-1 0-44-16,0 1 41 0,0 0-2 0,0 2-6 16,1 0-3-16,0 2-6 0,0-1 4 0,-1 3-7 15,0 1 7-15,2 2-4 0,-1-3 0 0,0 3-39 16,-1 1 43-16,1 2-38 0,-2 1 41 0,0 3-40 16,0 0 45-16,0 2-47 0,11 1 48 15,-2 2-41-15,2 0 41 0,-1 2-3 0,-1 1 2 16,2 1-44-16,0 0 39 0,0 1-36 0,1 1 28 15,-9 2-28-15,9-1 32 0,-8 1-13 0,1 2-19 16,0 0 28-16,11 0-17 0,-9 1 38 0,0 2-40 16,2 1 38-16,10-2-41 0,-9 3 40 15,0 3-41-15,3 0 29 0,-1 2-27 0,2 2-4 16,-1-1 10-16,3 5 2 0,0 0 2 0,-1 2 0 16,2 2 4-16,-2 0 0 0,4 3-2 0,-2 0-1 15,1 1 0-15,0 2-3 0,3-2-15 0,3 4-5 16,-1-1-15-16,1 1-14 0,2 1 11 0,1-4-37 15,3 2 3-15,1 1-35 0,0-2-20 0,1 0-22 16,2 1-28-16,4-5-35 0,5-2-65 0,-4-1-258 16,3 2-323-16,2-3-471 0</inkml:trace>
  <inkml:trace contextRef="#ctx0" brushRef="#br0" timeOffset="97362.56">15990 10789 482 0,'-6'-21'528'0,"6"21"-148"0,-9-19-59 16,9 19-94-16,-10-15-7 0,10 15-73 0,-13-15 8 15,13 15-45-15,-15-12 10 0,15 12-58 0,-16-13 28 16,16 13-54-16,-19-10 52 0,19 10-63 16,-20-9 56-16,20 9-53 0,-22-7 36 15,22 7-44-15,-20-9 3 0,20 9-4 0,-20-6-1 0,20 6 40 16,-23-6-49-16,23 6 3 0,-24-4 12 0,24 4-6 15,-27-5 39-15,27 5-55 0,-29-1-2 16,29 1-2-16,-35 0 0 0,17 1 5 0,-3 1-2 16,-3 1 1-16,-1 0 1 0,1 1 38 0,-1-1-48 15,-1 1 49-15,-2 2-55 0,1 0 49 0,-4 1-50 16,0 0 45-16,1 1-54 0,-1 0 60 0,1 0-54 16,1 2 49-16,4-3-56 0,-4 3 56 0,3 0-54 15,-3 2 51-15,4 0-53 0,-2-1 50 0,4 3-56 16,3-3 66-16,-2 0-61 0,2 0 45 15,0 3-44-15,-3 0 47 0,5 0-55 0,-4 2 58 16,2 1-50-16,-1 1 49 0,2 0-50 0,-2 1 50 16,3 0-5-16,0 0-52 0,0 3 54 15,0 1-48-15,0-1 47 0,1 2-47 0,1 2 48 16,-1 2-48-16,1-1 49 0,0 3-49 0,-1 0 50 16,1 1-51-16,1 2 1 0,1-1 6 0,1 2 8 15,-3 0 2-15,4-2 47 0,-3 4-59 0,3-2 57 16,-1 0-53-16,0 0 48 0,0 0-49 0,0 1 47 15,1 0-50-15,1-2 53 0,-1 2-57 0,1-2 57 16,0 2-54-16,-1-2 47 0,4 0-46 0,1 1 47 16,-2-1-46-16,2-2 48 0,3 2-52 0,-1-1 51 15,3-3-55-15,0-1 6 0,1 1 9 16,1 2 5-16,1-2 0 0,1 5-11 16,0 0 63-16,2 1-29 0,1-2 73 0,1 0-60 0,2 0 42 15,1-1-65-15,-1-1 53 0,4 0-56 16,1 0 51-16,2 0-9 0,3 0-43 0,1-2 49 15,3 0-52-15,3 1 48 0,8 3-45 0,1-2 50 16,4 0-31-16,-1 0 0 0,2-2 5 0,1-3-1 16,0 0 0-16,2-1 40 0,1-1-52 0,0-1 44 15,-7-4-54-15,8 3 35 0,-6-5-33 0,0 1 35 16,1-3-44-16,0 2 39 0,2-3-44 0,-2 1 40 16,3-1-42-16,1-1 45 0,-2 0-39 0,1 0 35 15,3-3-25-15,-2 0 40 0,2 0-40 16,0-2 34-16,2-1-42 0,0-1 37 0,0-1-7 15,3 1-5-15,1-3-12 0,12 2 8 16,-11-1-8-16,10 0-27 0,-9-1 32 0,11 0-34 16,-11 0 37-16,10 1-26 0,-9-1 23 0,-1 0-10 15,1 0 8-15,-1-1-6 0,1 1 2 0,1-2 0 16,-1-1 0-16,0-2-2 0,11-1-1 0,-1-1-1 16,-2-2-10-16,-2-1 11 0,0-2-4 0,-2-1-29 15,-1-1 38-15,-2 0-33 0,-2-3 36 0,-10 1-3 16,10-2-2-16,-4-2 2 0,-1-2-13 15,0-2 11-15,-4-3-6 0,1 2 3 0,0-4 1 16,-1-1-1-16,0 0 0 0,-1-3-1 0,1 0 0 16,-1-1 22-16,0-2-28 0,3-1 37 0,-1-1-41 15,2-2 35-15,-1 0-39 0,2-2 3 16,-2 2 0-16,2-2 3 0,-4 0 0 0,0 0-6 16,-3 0 11-16,-1 1-6 0,-1 1 7 0,-4-1-1 15,-1 0 3-15,-2 0 0 0,-3-1 0 0,-1-2 1 16,-2 3 0-16,-7 5 24 0,-4-1-30 0,1-1 36 15,2-2-16-15,-5-1-28 0,0-2 39 0,-2 0-42 16,-1 3 3-16,-2-5 7 0,-1 3-13 0,-4 0 5 16,-3 1 4-16,0-1 7 0,-2 0 1 15,-3 1 0-15,0 1 3 0,-5 1 0 0,0 0 1 16,-2 0-1-16,-4 2 39 0,-1-1-53 0,-2 3 46 16,-2-1-50-16,0 1 46 0,-8-4-42 0,-1 0 41 15,-2 1-44-15,-1 2 39 0,-3 1-42 16,-1 0 4-16,-1 1-5 0,-4 2 8 0,-2 1-2 15,0 0 12-15,-2 1-4 0,0 1-1 0,-1 0 2 16,1 2-1-16,-1-1 1 0,0 1 3 0,-1 4 0 16,2-1-9-16,-2 1-12 0,0 0 2 0,7 6 26 15,-7-4-23-15,-2 2 24 0,7 4-22 0,-10-3 21 16,8 5-22-16,0 0 18 0,-2 1-1 0,0 0 6 16,-1 2-8-16,1 1 6 0,-1 0-4 15,1 2 3-15,0 0-3 0,2 0 5 0,-1 3-7 16,0-1-11-16,1 1 7 0,0 1-19 0,0 0 26 15,1 1 18-15,-1 1-20 0,2-2-20 16,-1 1 1-16,-1-1 5 0,1 0 23 0,-1 0-23 16,1 2 16-16,-1 0 6 0,0 0-4 0,0 2 0 15,0 0-2-15,1 1 1 0,-2 3-4 0,2 1-21 16,-9 5 26-16,0 4-26 0,2 2-1 0,1 3-27 16,-1 3-8-16,4 2-103 0,0 3-7 0,3 2-92 15,3 5-21-15,1-3-188 0,3 3-486 0,4 0-633 16</inkml:trace>
  <inkml:trace contextRef="#ctx0" brushRef="#br0" timeOffset="98827.58">16560 11586 329 0,'0'0'600'0,"-2"-22"-100"0,2 22-183 15,-9-21-23-15,9 21-97 0,-12-21 4 0,4 10-68 16,-2 0 6-16,1 1-64 0,-1-1 30 0,-3 0-52 15,-1-1 43-15,0-1-57 0,0 3 41 0,1 1-48 16,-3-1 45-16,2-1-59 0,-2 1 51 16,1 0-48-16,-2 2 42 0,0 0-56 15,3 1 47-15,-4 2-46 0,2 0 55 0,-2 1-45 0,0 1 50 16,-1 0-65-16,-2 3 46 0,3 0-53 16,-7 1 48-16,1 1-55 0,-2 2 45 0,2 2-50 15,-1 0 51-15,-5 3-55 0,2 2 51 0,1 0-53 16,0 2 47-16,1 2-48 0,1-1 50 0,1 1-51 15,0 2-1-15,2 1 9 0,0 0 4 0,1 3 49 16,2-2-54-16,0 3 40 0,1 0-46 0,0 2 56 16,2 1-52-16,0 0 49 0,2 1-52 0,0 1 46 15,1 1 2-15,2 0-51 0,-1 2 52 0,3 1-52 16,2 0 53-16,0 1-58 0,-1 2 71 16,2-1-47-16,3 2 3 0,1-2-1 15,1-2 4-15,2-1 2 0,2 4 1 0,1 0 2 16,3 0 0-16,1-2 6 0,2 0 30 0,1 1 51 15,3-1-51-15,1 0 50 0,3-3-53 0,-1 0 34 16,2 2-14-16,2-4-9 0,0-2-7 0,1 2-8 16,0-2 42-16,3-2-44 0,1 1-2 0,-2-3-4 15,3-1-2-15,1-2-8 0,0-2-1 0,2-1 2 16,0-2-13-16,0 0 6 0,1-3-7 0,2-1 6 16,0-1 0-16,1 0-3 0,1-2-3 0,1-4-1 15,2 1 1-15,-6-3-1 0,6 0-9 0,-1-2-2 16,1-1 10-16,0-1 4 0,0 0 12 15,0-2 16-15,-1 0-39 0,2 0 34 16,-2-1-38-16,-1 0 25 0,0 0-26 0,-1-2 38 16,1 2-42-16,0 0 38 0,-2-2-37 0,1 1 37 15,-2 0-38-15,0-3 36 0,-1 3-37 0,-1-3-6 16,0 3 6-16,-1-4 7 0,-1 1 2 0,0 0 6 16,-1-1 0-16,0-1 2 0,-1-1 0 0,-2-1 2 15,0 0 2-15,0-2-15 0,0 0 12 0,-1-4 0 16,0 0-22-16,2 1 31 0,-2-4-2 0,1 1-3 15,0-1 0-15,-2-1-2 0,1 2 0 0,-2-2 0 16,-1 1 0-16,-2 1-6 16,-1 1 9-16,-2 1 0 0,-3 4 6 0,-2-1 2 15,-1-1 0-15,0 1 17 0,-2-1-16 0,-2 1 22 16,0-1-33-16,-1-1 32 0,-1 3-40 0,-1-2 40 16,-1 3-7-16,0-6-6 0,0-1-3 0,0-1-4 15,-2 1-41-15,0 0 30 0,-1-2-25 0,-1 3 36 16,-1 0-31-16,0 1 40 0,-1-2-39 0,-2 3 6 15,2-3 4-15,-3 3 3 0,-2-1 4 0,0 2 4 16,-1 0 1-16,-1 0-2 0,-2 0 1 16,-1-3 3-16,-2 0 0 0,0-1-3 0,-2 3 0 0,0-2-2 15,1 0-3-15,-2 0 1 0,-1 1 0 16,-1-1-7-16,-1 1 7 0,1 2 0 0,-2-1-1 16,-1 1 0-16,1 1 29 0,-3 0-36 15,0 1 33-15,-1 1-38 0,-3 1 28 0,0 0-28 16,0 3 24-16,0-1-28 0,-2 2 35 0,1 1-37 15,0 1 41-15,-1 0-42 0,1 1 36 0,1 1-37 16,3 1 29-16,2 0-28 0,-1 0 36 0,1 0-34 16,0 0 31-16,0 1-41 0,-1-1 44 0,0 0-37 15,1 2 36-15,-1-3-36 0,-2 3 35 0,0-1-36 16,0 1 27-16,-2 2-26 0,0 0 36 0,-2 1-36 16,0 2 35-16,-6 0-42 0,0 2 42 0,1 2-37 15,1 1 35-15,-1 0-35 0,2 2 36 16,0 1-36-16,-2 0 28 0,2 2-25 0,0 2 25 15,1 0-25-15,0 2 2 0,1 1 0 16,-1 1 3-16,1 1 1 0,-1-1 2 0,0 5-1 16,-5 6-1-16,1 2-4 0,1 1-35 0,1 1-63 15,1 2 9-15,1 1-86 0,4 1-13 0,8-5-101 16,2 1-28-16,1-1-215 0,4 2-402 0,4-1-624 16</inkml:trace>
  <inkml:trace contextRef="#ctx0" brushRef="#br0" timeOffset="103389.37">18850 10394 655 0,'0'0'515'0,"0"0"-89"0,0 0-131 0,2-18-18 16,-2 18-84-16,0 0 13 0,0 0-87 0,0 0 41 15,-2-18-65-15,2 18 35 0,0 0-12 0,0 0-14 16,0 0-17-16,-4-16-6 0,4 16-5 0,0 0-13 16,0 0-9-16,0 0 3 15,-4-14-9-15,4 14-4 0,0 0-14 0,0 0-2 16,0 0-4-16,0 0-6 0,0 0-2 0,0 0-8 15,-4-14 3-15,4 14-4 0,0 0 0 0,0 0-6 16,0 0 5-16,0 0-2 0,0 0 1 0,0 0-1 16,0 0 1-16,0 0 6 0,0 0 17 0,0 0-4 15,0 0-3-15,0 0-8 0,0 0-2 0,0 0 3 16,0 0 0-16,0 0-1 0,0 0 2 0,0 0-6 16,0 0 10-16,0 0 1 0,0 0 0 0,0 0 5 15,0 0 5-15,-14 10-3 0,14-10-3 0,-7 12-4 16,7-12 3-16,-9 20-42 0,2-7 51 15,-2 3-42-15,1 2 45 0,-1 0-40 16,-2 1 37-16,2 1-41 0,-1 0 37 0,-1 1-40 16,1 0 43-16,1 0-49 0,-2-2 42 0,1-2-44 15,2 3 42-15,-1-4-39 0,4-1 38 0,-2-2-39 16,2 0 39-16,-1-1-47 0,6-12 39 0,-10 20-30 16,10-20 40-16,-6 18-5 0,6-18-40 0,-5 13 40 15,5-13 3-15,0 0-9 0,-6 18-2 0,6-18-3 16,0 0-21-16,-5 13 14 0,5-13 7 0,0 0 0 15,0 0-2-15,0 0 1 0,-7 15 1 16,7-15-2-16,0 0 0 0,0 0 1 0,0 0-12 16,0 0 12-16,0 0-3 0,0 0 3 15,0 0-2-15,0 0 1 0,0 0-2 0,0 0 0 16,0 0-1-16,0 0-1 0,0 0-10 0,0 0 12 16,-2-22-5-16,2 22 3 0,6-24-1 0,-2 11 1 15,0-3 0-15,1 0-1 0,0-2-1 0,1 0 2 16,1-1-11-16,-1 1 12 0,1-1-3 0,0 0 2 15,0-1-2-15,2 1 1 0,-1-2 2 16,0 1-2-16,2 1 2 0,-1-1-1 0,0 0-13 0,-1 0 45 16,1 0-40-16,-1 2 29 0,-1 1-29 0,1-1 29 15,-1 3-30-15,-1 0 2 0,-1 2 0 16,0 0-7-16,-5 13 14 0,8-22-3 16,-8 22 2-16,7-18 0 0,-7 18-3 0,5-16 3 15,-5 16 0-15,4-13 0 0,-4 13 0 0,0 0-21 16,5-16 15-16,-5 16 10 0,0 0-1 0,0 0 0 15,4-15 1-15,-4 15 1 0,0 0-1 0,0 0-1 16,0 0-2-16,0 0-6 0,3-13 9 0,-3 13-4 16,0 0 1-16,0 0 0 0,0 0-1 0,0 0 2 15,0 0-1-15,0 0 0 0,0 0 2 0,0 0-12 16,0 0 11-16,0 0-3 0,0 0 2 0,0 0-1 16,0 0 1-16,0 0 0 0,0 0 1 0,6 16 0 15,-6-16-21-15,0 0 14 0,3 16 23 16,-3-16 38-16,3 16-38 0,-3-16-2 15,5 16-1-15,-5-16-3 0,5 21-1 0,-5-21 0 16,6 21-5-16,-6-21 11 0,8 22-3 0,-4-8 6 16,2 1-5-16,-1-2 0 0,1 4-1 0,3-1 0 15,-1 0-12-15,-1 2 12 0,1-3-8 0,2 2 3 16,-1 1-13-16,-1-2 14 0,0 1-13 0,2 0 11 16,-2-1-11-16,-1-3 11 0,0 3-11 0,1-2 6 15,-2 2 0-15,-1-4-11 0,-1 2 5 0,-4-14 11 16,8 22-9-16,-8-22 8 0,7 22-10 0,-7-22 9 15,5 19-9-15,-5-19 5 0,4 15-7 16,-4-15 5-16,0 0-2 0,4 19 8 16,-4-19-10-16,0 0 11 0,0 0-3 0,4 17-2 15,-4-17-2-15,0 0-5 0,0 0 2 0,0 0 10 16,0 0-2-16,0 0-3 0,0 0-1 0,0 0-4 16,0 0 0-16,-5 12 1 0,5-12-11 0,0 0-19 15,0 0-31-15,-13-13-63 0,13 13 2 0,0 0-87 16,-14-14 18-16,14 14-63 0,-11-11 6 0,11 11-66 15,-16-12-132-15,16 12-401 0,-18-8-440 0</inkml:trace>
  <inkml:trace contextRef="#ctx0" brushRef="#br0" timeOffset="104135.37">18682 10568 73 0,'0'0'593'0,"0"0"-180"0,0 0-98 0,0 0-63 16,0 0-68-16,0 0-6 0,0 0-38 0,-12-10-6 15,12 10-37-15,0 0 11 0,0 0-30 0,0 0 9 16,0 0-54-16,0 0 56 0,0 0-57 16,0 0 45-16,-11-7-48 0,11 7 36 0,0 0-51 15,0 0 42-15,0 0-122 0,0 0 124 0,0 0-52 16,0 0 42-16,0 0-48 0,0 0 60 0,0 0-47 15,0 0 54-15,0 0-56 0,0 0 63 0,0 0-59 16,0 0 46-16,0 0-49 0,0 0 58 0,0 0-58 16,0 0 62-16,0 0-53 0,0 0 43 15,0 0-60-15,0 0 53 0,0 0-48 0,0 0 49 16,0 0-60-16,0 0 51 0,0 0-54 0,0 0 58 16,0 0-47-16,0 0 43 0,0 0-38 15,0 0 56-15,0 0-46 0,0 0 47 0,0 0-40 16,0 0 43-16,0 0-47 0,0 0 39 0,0 0-34 15,18 2 30-15,-18-2-24 0,0 0 25 0,0 0-29 16,18-4 21-16,-18 4-27 0,0 0 22 0,18-4-21 16,-18 4 19-16,15-3-9 0,-15 3 0 0,18-4-18 15,-18 4 13-15,22-6-11 0,-22 6 8 16,24-6-2-16,-8 4-5 0,-16 2-1 0,26-6-4 16,-26 6-4-16,25-5 0 0,-25 5-4 0,27-5 2 15,-27 5-3-15,24-3 0 0,-24 3-1 0,25-5-2 16,-25 5 1-16,22-3 8 0,-22 3-14 15,19-4-6-15,-19 4 12 0,17-2-2 0,-17 2-2 16,0 0 2-16,22-4-13 0,-22 4 15 0,0 0-2 16,18-3-2-16,-18 3 1 0,0 0-7 0,0 0 10 15,18-2-3-15,-18 2 0 0,0 0 2 0,0 0-1 16,0 0 1-16,19-4-6 0,-19 4 1 0,0 0-9 16,0 0 7-16,0 0-2 0,19-4-2 0,-19 4-3 15,0 0-13-15,0 0-70 0,0 0-104 16,15-4-15-16,-15 4-94 0,0 0 12 0,0 0-49 15,0 0-133-15,0 0-419 0,0 0-525 0</inkml:trace>
  <inkml:trace contextRef="#ctx0" brushRef="#br0" timeOffset="104625.86">19232 10345 94 0,'0'0'738'0,"0"0"-194"0,7-13-167 0,-7 13-14 0,0 0-63 15,4-15-49-15,-4 15-52 0,0 0-18 16,4-16-18-16,-4 16-26 0,0 0 0 0,3-14-27 16,-3 14-19-16,0 0-1 0,0 0-8 0,0 0-16 15,2-18-13-15,-2 18-12 0,0 0 11 16,0 0-6-16,0 0-9 0,0 0-4 0,0 0 0 16,0 0-10-16,0 0 7 0,1-16 0 0,-1 16-3 15,0 0-1-15,0 0 3 0,0 0 2 0,0 0 10 16,0 0-5-16,0 0 7 0,0 0-6 0,0 0 3 15,1 17-9-15,-1-17 9 0,0 0 1 0,1 25-3 16,-1-25-5-16,1 23-4 0,-1-23-11 0,2 28-1 16,-2-11 2-16,1 1-10 0,0 0-1 15,0-2 5-15,0 1-9 0,0 2 6 0,2-1-10 16,-2 0 8-16,0-1-7 0,0 0 1 0,0 0-3 16,-1-17 0-16,3 29 1 15,-3-29 7-15,2 26-1 0,-2-26-3 0,2 25-6 0,-2-25 7 16,2 19-1-16,-2-19-1 0,1 18-7 0,-1-18 7 15,0 0 0-15,2 21 0 0,-2-21-2 0,0 0-2 16,2 17 2-16,-2-17-1 0,0 0 2 0,0 0-3 16,0 0-8-16,2 16-8 0,-2-16-43 0,0 0-44 15,0 0-87-15,0 0 16 0,0 0-56 0,0 0 42 16,0 0-37-16,0 0 36 0,-11-12-7 16,11 12-1-16,-5-16-15 0,5 16-21 0,-9-22-42 15,9 22 5-15,-7-27-36 0,2 13 34 0,1-3-190 16,1 3 104-16</inkml:trace>
  <inkml:trace contextRef="#ctx0" brushRef="#br0" timeOffset="104979.49">19230 10409 535 0,'-1'-21'480'0,"1"21"-132"0,-3-19-38 15,3 19-96-15,-4-16 15 0,4 16-65 0,-5-15 36 16,5 15-19-16,-6-13-26 0,6 13-3 0,-6-13-9 16,6 13-14-16,-8-11 5 0,8 11-24 0,0 0-1 15,-9-14-6-15,9 14-18 0,0 0 5 0,-9-11-16 16,9 11-15-16,0 0-19 0,0 0 0 15,0 0-7-15,-10-11-7 0,10 11-8 0,0 0 19 16,0 0 13-16,0 0-7 0,0 0-1 16,0 0-2-16,0 0-18 0,-9-10 6 0,9 10-5 15,0 0 7-15,0 0 4 0,0 0 9 0,0 0-5 16,0 0-3-16,0 0 5 0,0 0 25 0,0 0-25 16,0 0 27-16,0 0-30 0,0 0 35 0,0 0-46 15,0 0 36-15,16-5-35 0,-16 5 27 0,0 0-37 16,20 1 29-16,-20-1-36 0,21 2 27 0,-21-2-30 15,26 1 23-15,-26-1-39 0,30-1 36 0,-30 1-32 16,30-2 29-16,-11 2-32 0,-19 0 30 0,36-2-32 16,-36 2 28-16,32-4-28 0,-32 4 21 15,23-1-29-15,-23 1 21 0,21-1-30 16,-21 1 35-16,0 0-27 0,25 1-57 0,-25-1-88 0,0 0-45 16,12 9-44-16,-12-9-81 0,0 0-92 15,-9 21-678-15,1-10-854 0</inkml:trace>
  <inkml:trace contextRef="#ctx0" brushRef="#br0" timeOffset="105248.5">19106 10712 831 0,'-9'8'573'0,"9"-8"-102"0,0 0-147 0,0 0 30 16,0 0-111-16,0 0 29 0,0 0-62 15,0 0 33-15,0 0-60 0,0 0 11 0,17-2-55 16,-17 2 14-16,0 0-43 0,18-5 1 0,-18 5-38 16,19-6 8-16,-19 6-35 0,22-4-1 0,-22 4-12 15,24-6-4-15,-24 6-12 0,32-4 9 0,-15 0-5 16,-1 2-5-16,2-1-5 0,0 1-3 0,-18 2-4 16,31-2-9-16,-31 2 3 0,29-1-83 15,-29 1-102-15,22 0-152 0,-22 0-87 0,0 0-668 16,21 4-843-16</inkml:trace>
  <inkml:trace contextRef="#ctx0" brushRef="#br0" timeOffset="108347.9">18020 11829 12 0,'0'0'671'0,"0"0"-207"15,0 0-89-15,0 0-87 0,-4-15-37 16,4 15-66-16,0 0 13 0,0 0-79 16,0 0 39-16,0 0-71 0,-3-17 50 0,3 17-61 15,0 0 48-15,0 0-106 0,0 0 101 0,-6-14-21 16,6 14-23-16,0 0 2 0,0 0-13 0,0 0-7 15,0 0-13-15,-7-12-10 0,7 12-7 0,0 0-53 16,0 0 52-16,0 0-53 0,0 0 51 0,0 0-5 16,0 0-56-16,0 0 60 0,0 0-50 0,0 0 65 15,0 0 12-15,0 0-10 0,-3 16-1 16,3-16-5-16,0 0-6 0,0 27-16 0,0-27 6 0,1 22 1 16,-1-22-13-16,1 24 45 0,-1-24-7 15,3 26-59-15,-3-26 53 0,0 25-51 16,0-25 45-16,0 25-50 0,0-25 49 0,1 24-53 15,-1-24 51-15,1 23-51 0,-1-23 28 0,0 21-29 16,0-21 56-16,0 19-53 0,0-19 45 0,0 18-46 16,0-18 50-16,0 0-52 0,-1 23 50 0,1-23-52 15,0 0 44-15,0 0-40 0,0 19 51 0,0-19-50 16,0 0 45-16,0 0-45 0,0 0 69 0,0 0-46 16,0 18 45-16,0-18-39 0,0 0 47 0,0 0-44 15,0 0 45-15,0 0-32 0,0 0 32 0,0 0-39 16,0 0 26-16,0 0-39 0,0 0 19 0,0 0-22 15,0 0 22-15,0 0-4 16,2-23-3-16,-2 23-5 0,2-25-1 0,-2 25-3 16,4-31-1-16,-1 17-2 0,0-4 22 0,-1 3-26 15,0-1 31-15,1 0-39 0,-3 16 33 0,4-27-36 16,-4 27 33-16,6-25-37 0,-6 25 3 0,4-22 4 16,-4 22-8-16,2-20 11 0,-2 20-5 0,3-18 6 15,-3 18 1-15,6-22 1 0,-6 22-1 0,8-20 5 16,-1 7-8-16,-2 1-4 0,1-1 9 0,-6 13-6 15,12-18-19-15,-12 18 30 0,12-18-26 0,-12 18 31 16,10-14-30-16,-10 14 30 0,8-9-29 0,-8 9 22 16,0 0-19-16,12-9 26 15,-12 9-24-15,0 0 28 0,0 0-30 0,0 0 32 0,21 6-3 16,-21-6-2-16,11 12-9 0,-11-12 8 16,10 20-5-16,-10-20 2 0,9 23-1 0,-5-9 33 15,1 0-40-15,-5-14 0 0,6 27 1 0,-6-27-1 16,5 26-6-16,-5-26 8 0,3 25 0 0,-3-25-11 15,3 25-12-15,-3-25 29 0,2 22 0 0,-2-22-1 16,1 18-2-16,-1-18-8 0,0 0 8 0,1 22-30 16,-1-22 36-16,0 0-2 0,0 0-2 0,0 21 4 15,0-21-7-15,0 0 3 0,0 0-8 0,0 0 13 16,0 0 5-16,1 17 15 16,-1-17 3-16,0 0-6 0,0 0-5 0,0 0-5 15,0 0-4-15,0 0 1 0,0 0-8 0,4-22 34 16,-4 22-49-16,3-19 44 0,-3 19-42 0,5-26 36 15,-2 11-40-15,1 0 37 0,0 1-42 0,0-2 4 16,0 1-1-16,0 0 6 0,2 0-6 0,-2 1 8 16,1-3 2-16,0 3 0 0,1-1-2 0,-1-2 2 15,2 5 4-15,-1-2-6 0,-6 14 5 0,8-21-8 16,-8 21-1-16,9-15 8 0,-9 15 3 0,7-13-4 16,-7 13-2-16,0 0 1 0,7-12-1 0,-7 12-4 15,0 0 6-15,0 0-7 0,0 0 1 16,0 0 10-16,17 7 3 0,-17-7-6 0,8 18 2 15,-8-18-1-15,8 25-4 0,-4-11 5 0,0 1 31 16,0 0-34-16,-1 0 33 0,2 1-42 16,-2 0 37-16,-1-2-40 0,2 1 38 0,-4-15-42 15,4 25 2-15,-4-25 5 0,4 25-8 0,-4-25 12 16,2 22 1-16,-2-22 0 0,2 17 2 0,-2-17-3 16,0 0-15-16,1 21 20 0,-1-21-4 0,0 0-2 15,0 0 1-15,0 20 0 0,0-20-38 0,0 0-26 16,0 0-37-16,0 0-40 0,0 0-19 0,0 0 3 15,0 0 8-15,0 0 7 0,10-13 22 16,-10 13 22-16,8-23 17 0,-4 9 16 0,3-6 19 16,-1 1-31-16,2-1 51 0,-1-1-31 0,-1 2 31 15,0 1-20-15,-2 2 59 0,1 0-48 16,-2 0 67-16,0 1-32 0,-3 15 64 0,4-26-35 16,-4 26 63-16,4-24-43 0,-4 24 55 0,2-19-41 15,-2 19 39-15,4-19-43 0,-4 19 39 0,0 0-55 16,0-20 47-16,0 20-68 0,0 0 50 0,0 0-59 15,0 0 46-15,0-20-58 0,0 20 46 0,0 0-49 16,0 0 66-16,0 0-28 0,0 0 54 0,0 0-40 16,0 0 34-16,4 13-13 0,-4-13-5 15,2 20-9-15,-2-20-30 0,3 25 27 0,-3-25-7 16,2 26-2-16,-2-26 11 0,1 28-36 0,-1-28 35 16,1 28-49-16,-1-28 40 0,1 26-40 15,-1-26 35-15,1 25-43 0,-1-25 37 0,1 21-40 16,-1-21 27-16,2 19-29 0,-2-19 36 0,0 0-39 15,1 21 40-15,-1-21-41 0,0 0 40 0,1 17-39 16,-1-17 37-16,0 0-36 0,0 0 27 0,0 0-26 16,1 18 61-16,-1-18-53 0,0 0 47 0,0 0-33 15,0 0 39-15,0 0-43 0,0 0 53 0,0 0-41 16,2 15 27-16,-2-15-25 0,0 0 23 16,0 0-16-16,0 0 12 0,0 0-22 0,0 0 26 15,0 0-26-15,0 0 20 0,0 0-11 0,0 0 18 16,20-5-14-16,-20 5 12 0,18-10-3 0,-5 6-3 15,1-3-16-15,4-1 2 0,1-1-5 0,2 1 7 16,0 0-15-16,-1 0-1 0,1 1-2 16,-1-1-1-16,-1 3 3 0,-2 0 2 0,-3 1-9 15,-14 4-3-15,23-6-5 0,-23 6 9 0,17-6-17 16,-17 6 9-16,0 0-67 0,15-4-34 0,-15 4-125 16,0 0-81-16,0 0-84 0,0 0-261 0,0 0-469 15,0 0-876-15</inkml:trace>
  <inkml:trace contextRef="#ctx0" brushRef="#br0" timeOffset="110075.96">16257 11897 592 0,'0'0'545'0,"0"0"-89"0,0 0-141 16,0 0-4-16,0 0-56 0,-3-14-55 0,3 14-43 16,0 0-16-16,0 0-28 0,0 0-25 0,0 0-20 15,0 0-3-15,0 0-20 0,0 0-9 0,0 0-52 16,0 0 44-16,0 0-50 0,0 0 35 16,0 0 8-16,0 0-43 0,0 0 48 15,0 0-48-15,0 0 49 0,0 0-50 0,2 16 51 16,-2-16-54-16,1 17 53 0,-1-17-53 0,0 23 53 15,0-23-57-15,0 21 57 0,0-21-49 0,0 24 5 16,0-24 2-16,0 25-4 0,0-25 9 0,0 23-41 16,0-23 55-16,0 20-8 0,0-20 8 0,1 17 0 15,-1-17-1-15,0 0-1 0,1 22 0 0,-1-22-6 16,0 0 6-16,0 0-3 0,1 23 4 0,-1-23-10 16,0 0 9-16,0 0 2 0,0 0-3 15,1 16 6-15,-1-16 0 0,0 0 3 0,0 0 38 16,0 0 4-16,0 0-10 0,0 0-14 15,0 0-1-15,0 0 43 0,0 0-63 0,0 0 46 16,0 0-57-16,0 0 42 0,-5-22-51 0,5 22 49 16,0-25-55-16,0 25 48 0,1-31-47 0,1 14 48 15,0 0-52-15,-1 0 50 0,1 1 0 0,0 0-11 16,0 0-2-16,-2 16-4 0,2-28 1 0,-2 28-6 16,2-25-45-16,-2 25 56 0,1-22-49 15,-1 22 57-15,0-20-40 0,0 20 60 0,-1-18-41 0,1 18 54 16,-2-17-43-16,2 17 53 0,0 0-54 0,-4-20 62 15,4 20-55-15,0 0 49 0,-4-16-10 16,4 16 3-16,0 0-19 0,0 0-2 16,-3-15-9-16,3 15-4 0,0 0-9 0,0 0-1 15,0 0-4-15,0 0-2 0,0 0-2 0,-4-13 4 16,4 13-13-16,0 0 4 0,0 0 9 0,0 0 1 16,0 0-3-16,0 0 7 0,0 0 0 0,0 0 0 15,0 0 2-15,6 14-3 0,-6-14 7 0,0 0 0 16,8 12-5-16,-8-12 7 0,10 11 34 0,-10-11-43 15,14 12 36-15,-14-12-44 0,19 11 34 0,-7-4-43 16,0 0 0-16,2 1-4 0,0-2 0 16,-1 2 2-16,0-3 5 0,1 3-1 0,-1-1-1 0,-1-1-1 15,1 2 3-15,-1-1-2 0,0 1 5 16,-2 0-9-16,0 1 9 0,0 1 0 16,-10-10-4-16,14 18 0 0,-14-18-1 0,11 19 2 15,-11-19 1-15,8 21 8 0,-8-21-14 0,1 22 2 16,-1-22-2-16,-6 28 2 0,-3-11-2 0,-1 0 1 15,-5 1-3-15,-2 3 2 0,-4-1-1 0,1-2 0 16,-2 0-7-16,0 0 7 0,2-6 5 0,3-1-7 16,0-1-5-16,5-3-23 0,12-7-63 0,-19 8-28 15,19-8-118-15,0 0-12 0,0 0-65 0,0 0-18 16,-6-13-134-16,14 1-455 0,6-1-579 16</inkml:trace>
  <inkml:trace contextRef="#ctx0" brushRef="#br0" timeOffset="110595.95">16603 11896 773 0,'8'-24'604'0,"-8"24"-184"0,6-24-3 15,-6 24-101-15,4-23-7 0,-4 23-92 0,3-21 35 16,-3 21-63-16,2-19 27 0,-2 19-54 0,0 0 17 16,2-21-24-16,-2 21-29 0,0 0-21 0,3-17-22 15,-3 17-11-15,0 0-18 0,0 0-14 0,0 0-1 16,2-16-12-16,-2 16 8 15,0 0 7-15,0 0-3 0,0 0 5 0,0 0 10 0,0 0 3 16,17 9-6-16,-17-9-1 0,11 14 21 16,-11-14-23-16,10 20 7 0,-3-7-29 0,-2 1 20 15,1 0-29-15,-1 0-4 0,0 0-1 0,0 0-3 16,0 0-4-16,-1-1 0 0,-4-13 18 0,7 24-16 16,-7-24-7-16,6 21-3 0,-6-21 4 0,5 18-1 15,-5-18 2-15,4 17-1 0,-4-17-1 0,0 0 0 16,6 19 1-16,-6-19 6 0,0 0-7 0,4 14-4 15,-4-14 3-15,0 0 5 0,0 0 0 0,0 0 8 16,4 17 31-16,-4-17 15 0,0 0 6 0,0 0 27 16,0 0-27-16,0 0 20 0,0 0-29 15,0 0 23-15,5 12-41 0,-5-12 23 16,0 0-37-16,0 0 23 0,0 0-33 0,0 0 30 16,0 0-40-16,0 0 26 0,0 0-33 0,0 0 32 15,0 0-30-15,0 0 7 0,11 8 5 0,-11-8 5 16,0 0 1-16,21-3 9 0,-21 3-6 0,29-7 1 15,-9 1-1-15,2-1 7 0,3-1-8 0,5-2 0 16,1 0 1-16,0 0 0 0,-1 1-5 0,-5 1-3 16,-2 1 4-16,-3 1-15 0,-3 2 6 0,-3-1-10 15,-14 5 3-15,21-6-11 0,-21 6-2 0,0 0-18 16,18-6-109-16,-18 6-96 0,0 0-118 0,0 0-110 16,0 0-172-16,0 0-758 0,0 0-1142 15</inkml:trace>
  <inkml:trace contextRef="#ctx0" brushRef="#br0" timeOffset="120287.7">13775 9353 349 0,'14'-9'526'0,"-14"9"-100"16,0 0-107-16,0 0-15 0,16-7-93 0,-16 7 29 15,0 0-68-15,0 0 18 0,0 0-80 0,14-6 47 16,-14 6-59-16,0 0 43 0,0 0-12 0,0 0-11 15,0 0-8-15,12-7-15 0,-12 7-1 0,0 0-12 16,0 0 0-16,0 0-3 0,0 0 1 0,5-13-8 16,-5 13-11-16,0 0 1 0,0 0-5 0,0 0-8 15,0 0-7-15,0 0-10 0,0-18-3 0,0 18-5 16,0 0-3-16,0 0-2 0,-5-12-12 16,5 12 0-16,0 0 6 0,-10-9-2 15,10 9-3-15,0 0-3 0,-14-8 0 0,14 8-1 16,-13-5 0-16,13 5-2 0,-17-3 0 15,17 3-1-15,-19-2 0 0,19 2-1 0,-23 0 0 0,23 0-9 16,-25 3 2-16,25-3 9 0,-31 5 1 0,16-1-5 16,-2 0 2-16,2 2 1 0,-3 2 27 0,2 1-32 15,-2 1 27-15,0 1-30 0,3 0 28 16,1 2-28-16,0-1 24 0,4-1-30 0,0 2 28 16,1-3-1-16,1 2-31 0,1-1 23 0,7-11-21 15,-8 19 31-15,8-19-33 0,-4 18 34 0,4-18-33 0,4 17 29 16,-4-17-26-16,10 15 32 0,-10-15-29 15,17 14 32-15,-17-14-33 0,28 9 35 0,-12-5-34 16,1-2 32-16,2-1-42 0,-2 0 34 0,3-2-24 16,-4 1 33-16,-16 0-21 0,34-3 14 0,-34 3-32 15,29-3 34-15,-29 3-33 0,22-1 34 0,-22 1-33 16,19-3 34-16,-19 3-33 0,0 0 37 0,19-3-35 16,-19 3 35-16,0 0-26 0,0 0 40 15,0 0-41-15,17-1 37 0,-17 1-42 0,0 0 31 16,0 0-36-16,0 0 37 0,0 0-40 0,-23 7 38 15,10 0-39-15,-6 2 37 0,2 1-44 16,-2 1 51-16,-1 0-46 0,1 1 37 0,2-2-44 16,2 0 46-16,1-1-40 0,3-2 38 0,2 1-37 15,9-8 36-15,-14 12-37 0,14-12 37 0,-8 10-37 16,8-10 38-16,0 0-39 0,-5 16 44 0,5-16-51 16,0 0 6-16,9 17 11 0,-9-17-3 0,14 11 8 15,-14-11 4-15,20 9-8 0,-20-9 6 0,27 5 3 16,-27-5-1-16,29 2-1 0,-29-2 2 0,33-3 1 15,-14 1-7-15,1-3 6 0,0 0 2 0,1 0 33 16,-4-3-44-16,3 2 42 0,-6-1-40 0,0 1 37 16,-1-1-44-16,-1 0 43 0,-12 7-39 0,19-14 37 15,-19 14-35-15,18-13 43 0,-18 13-43 16,13-15 33-16,-13 15-35 0,10-11 45 16,-10 11-34-16,9-11 37 0,-9 11-7 0,0 0-5 15,7-16-4-15,-7 16-3 0,0 0 0 0,4-13-7 16,-4 13-2-16,0 0-1 0,0 0-12 0,0 0 15 15,4-16-2-15,-4 16-10 0,0 0 5 0,0 0 4 16,0 0-7-16,0 0 6 0,0 0 1 0,0 0-4 16,0 0-1-16,-2-16-15 0,2 16 18 0,0 0-2 15,0 0-2-15,0 0 3 0,0 0-3 0,0 0 1 16,0 0-2-16,0 0-9 0,0 0 4 0,0 0 10 16,0 0-11-16,0 0 11 0,0 0-10 0,0 0 8 15,0 0-3-15,0 0 2 0,0 0-3 16,0 0 3-16,0 0-2 0,0 0 0 0,0 0 4 15,0 0-37-15,0 0 29 0,0 0 10 0,0 0-34 16,0 0 32-16,0 0 0 0,0 0 4 0,0 0-40 16,0 0 44-16,0 0-33 0,0 0 34 0,0 0-34 15,0 23 36-15,0-23-35 0,0 0 36 0,2 21-36 16,-2-21 37-16,4 17-37 0,-4-17 28 0,3 16-27 16,-3-16 35-16,3 20-32 0,-3-20 30 15,4 22-33-15,-4-22 4 0,5 22 2 0,-5-22 5 16,4 20-1-16,-4-20 0 0,4 18 2 0,-4-18-2 15,5 19-4-15,-5-19 24 0,7 18-72 16,-7-18-67-16,9 13-86 0,-9-13-101 0,13 8-201 16,-13-8-594-16,16 5-859 0</inkml:trace>
  <inkml:trace contextRef="#ctx0" brushRef="#br0" timeOffset="122799.34">14156 9529 10 0,'0'0'593'0,"0"0"-139"15,0 0-59-15,0 0-93 0,0 0-39 16,0 0-26-16,0 0-32 0,0 0-43 0,0 0-36 15,0 0-19-15,0 0-13 0,0 0-3 0,-8-11-11 16,8 11 2-16,0 0-3 0,0 0-9 0,0 0-14 16,0 0-6-16,0 0-1 0,0 0 6 0,0 0-3 15,0 0-6-15,0 0-4 16,0 0 0-16,0 0 5 0,0 0-10 0,0 0 0 0,0 0 5 16,0 0 0-16,0 0-18 0,0 0 6 0,0 0-11 15,0 0 5-15,0 0-10 0,0 0 5 0,0 0 3 16,0 0 13-16,0 0-15 0,0 0 7 0,0 0-15 15,0 0 9-15,0 0-15 0,0 0 12 0,0 0-17 16,0 0 13-16,0 0-22 0,0 0 21 0,0 0-14 16,0 0 14-16,0 0-14 0,0 0 19 0,0 0-14 15,0 0 4-15,0 0-9 0,0 0 19 0,0 0-16 16,0 0 24-16,0 0-21 0,0 0 20 0,0 0-19 16,0 0 26-16,0 0-30 0,0 0 36 0,0 0-14 15,0 0 27-15,0 0-35 0,0 0 42 16,19 4-40-16,-19-4 31 0,0 0-30 0,24-1 36 15,-24 1-42-15,20-3 35 0,-20 3-10 16,25-3-17-16,-25 3-4 0,27-5 8 0,-27 5-6 16,29-4-4-16,-11 1 0 0,-3 0-2 0,0 0-3 15,0 0-1-15,-15 3 0 0,27-5-2 0,-27 5 0 16,27-6 3-16,-27 6-6 0,25-5-3 0,-25 5-33 16,20-4 30-16,-20 4-23 0,16-5 37 0,-16 5-26 15,0 0 28-15,17-3-38 0,-17 3 40 0,0 0-3 16,0 0 1-16,19-4-7 0,-19 4-5 0,0 0-24 15,0 0 17-15,0 0 12 0,0 0-14 16,0 0-3-16,16-3-83 0,-16 3-91 0,0 0-69 16,0 0-42-16,0 0-108 0,0 0-120 0,0 0-412 15,0 0-600-15</inkml:trace>
  <inkml:trace contextRef="#ctx0" brushRef="#br0" timeOffset="123258.34">14223 9676 567 0,'0'0'584'15,"0"0"-89"-15,0 0-165 0,0 0-2 16,0 0-55-16,-19 2-72 0,19-2-34 0,0 0-28 16,0 0-26-16,0 0-22 0,0 0-74 15,0 0 51-15,0 0-15 0,0 0-58 0,0 0 50 16,0 0-55-16,0 0 62 0,0 0 24 16,0 0 3-16,0 0 15 0,0 0 4 0,0 0-5 0,0 0-2 15,0 0-6-15,23-3-1 0,-23 3-19 0,0 0-6 16,23-6 35-16,-23 6-51 0,22-5 31 0,-22 5-43 15,28-7 32-15,-13 5-45 0,0-2 27 0,3 0-38 16,-1 0 0-16,0 0-2 0,-2 0-1 0,3 1 0 16,-1 0-1-16,-2 0 0 0,-15 3-9 0,27-5 11 15,-27 5-2-15,27-5-5 0,-27 5 0 0,23-4 8 16,-23 4-4-16,21-5-1 0,-21 5-1 0,17-2 26 16,-17 2-32-16,15-4 29 0,-15 4-35 0,0 0 32 15,20-4-35-15,-20 4 0 0,0 0-93 0,0 0-65 16,14-7-121-16,-14 7-43 0,0 0-147 15,0 0-491-15,0 0-669 0</inkml:trace>
  <inkml:trace contextRef="#ctx0" brushRef="#br0" timeOffset="124539.37">15073 9325 725 0,'0'0'589'0,"8"-18"-94"15,-8 18-130-15,4-14-10 0,-4 14-128 0,0 0 8 16,3-18-79-16,-3 18 16 0,0 0-17 0,0 0-22 15,0 0-27-15,-3-15-22 0,3 15-19 0,0 0-15 16,0 0-9-16,-12 9-5 0,12-9-9 16,-15 21-4-16,6-5-4 0,-4 0-6 0,2 2-7 0,-1 2 17 15,-1-1-14-15,1 5 0 0,0-3-15 16,0-2 8-16,1 0-1 0,1 1 3 0,0-1 0 16,1-1-2-16,-1 1 0 0,2-2 1 0,1-4-6 15,2 0 6-15,-2-1 0 0,7-12 0 0,-9 19-5 16,9-19-1-16,-6 13 0 0,6-13-17 0,0 0-40 15,0 0-35-15,-6 12-70 0,6-12 15 0,0 0-105 16,0 0 41-16,12-15-81 0,-12 15-147 16,14-23-278-16,-7 7-246 0</inkml:trace>
  <inkml:trace contextRef="#ctx0" brushRef="#br0" timeOffset="124803.4">14995 9361 660 0,'5'-16'479'0,"-1"1"-61"0,0 1-123 15,-4 14 11-15,4-23-79 0,-4 23 32 16,4-21-112-16,-4 21 58 0,2-16-70 0,-2 16 44 15,0 0-67-15,3-21 32 0,-3 21-69 0,0 0 31 16,0 0-67-16,2-19 35 0,-2 19-58 0,0 0 39 16,0 0-64-16,0 0 49 0,0 0-46 0,0 0 48 15,0 0-47-15,0 0 52 0,0 0-41 0,0 0 58 16,18 13-10-16,-11-1-7 0,-1 1-7 0,6 3-8 16,-5 2-4-16,1 0 9 0,2 0-26 0,-2 1 18 15,1 0-21-15,0 1 24 0,0-1-30 16,-1 0 18-16,2 1-22 0,-1-3 18 15,-1 2-21-15,0-2 16 0,-2-3-19 0,-1-1 22 16,-1 1-32-16,-4-14-49 0,6 19-76 0,-6-19-59 16,2 16-61-16,-2-16-165 0,-6 13-543 0,6-13-667 15</inkml:trace>
  <inkml:trace contextRef="#ctx0" brushRef="#br0" timeOffset="125004.4">14928 9538 1087 0,'-14'-8'548'0,"14"8"-112"16,0 0-72-16,-9-11-87 0,9 11-68 0,0 0-41 16,0 0-24-16,0 0-1 0,-4-14-11 15,4 14 1-15,0 0-29 0,15-14 0 0,-15 14-30 16,21-12-5-16,-8 7-23 0,7-3 2 16,-1 1-29-16,2-1 13 0,0 3-17 0,4-1 10 15,0-2-23-15,-1 2 14 0,5-3-70 0,-4 4-102 16,0-1-58-16,1 0-92 0,-3-1-169 0,-1 2-402 15,1-1-490-15</inkml:trace>
  <inkml:trace contextRef="#ctx0" brushRef="#br0" timeOffset="125299.54">15515 9281 452 0,'0'0'622'16,"6"-13"-90"-16,-6 13-169 0,0 0 9 15,0 0-98-15,0 0-5 0,2-17-63 0,-2 17 33 16,0 0-22-16,0 0-28 0,0 0-16 15,0 0-19-15,-2-18-23 0,2 18-46 0,0 0 12 16,0 0-13-16,0 0-3 0,0 0-13 0,0 0-12 16,0 0-8-16,-7-9-7 0,7 9-6 0,0 0-4 15,0 0 0-15,-4 13 26 0,4-13-45 0,-2 18 34 16,2-18-58-16,-3 26 46 0,3-26-35 0,-1 29 35 16,1-11-8-16,1 1-3 0,1-1-5 0,-1-1-20 15,1 2 18-15,0-2-39 0,0 0 40 0,0-1-41 16,1 1 33-16,-3-17-37 0,4 25 40 0,-4-25-35 15,5 22 32-15,-5-22-85 0,4 17-30 16,-4-17-63-16,0 0-54 0,4 15-45 0,-4-15-27 16,0 0-99-16,0 0-159 0,0 0-318 15,0 0-478-15</inkml:trace>
  <inkml:trace contextRef="#ctx0" brushRef="#br0" timeOffset="125547.83">15404 9357 667 0,'0'0'542'0,"-11"-17"-45"0,11 17-68 16,-14-16-46-16,14 16-67 0,-8-14-32 0,8 14-37 16,-8-13-29-16,8 13-21 0,0 0-19 0,-8-15-20 15,8 15-16-15,0 0 10 0,0 0-50 16,-8-14 18-16,8 14-71 0,0 0 4 0,0 0 27 16,0 0-44-16,8-17 26 0,-8 17-44 0,15-8-3 15,-15 8-2-15,25-10-4 0,-11 6 0 0,3 0 1 16,0 1-7-16,1-1-2 0,2 2 1 15,-1 0-8-15,0 1 0 0,1 1 2 0,-1 1 1 16,0 1 33-16,-2 0-84 0,0 2-79 0,-3 0-86 16,-14-4-100-16,19 12-167 0,-19-12-612 0,6 18-850 15</inkml:trace>
  <inkml:trace contextRef="#ctx0" brushRef="#br0" timeOffset="125769.55">15431 9606 782 0,'0'0'702'16,"0"0"-169"-16,-9 12-79 0,9-12-102 0,0 0-56 16,0 0-27-16,0 0 10 0,0 0-52 0,0 0 16 15,0 0-57-15,0 0 14 0,0 0-64 0,16 1 5 16,-16-1-44-16,19-7 14 0,-19 7-40 16,26-9 5-16,-10 5-42 0,0-1 11 0,0 1-21 15,1-1 18-15,-1 1-11 0,1-1-9 0,0 1-8 16,1 0-7-16,-2-1-66 0,-1 2-91 0,0-1-115 15,-15 4-138-15,18-9-213 0,-18 9-513 16,0 0-877-16</inkml:trace>
  <inkml:trace contextRef="#ctx0" brushRef="#br0" timeOffset="127976.39">16445 9399 960 0,'0'0'574'16,"0"0"-160"-16,-14-10-78 0,14 10-69 0,0 0-74 16,-24 2-42-16,24-2-30 0,-21 9-23 0,21-9-32 15,-21 11-6-15,21-11-20 0,-16 13 4 0,16-13-22 16,-12 10 4-16,12-10-19 0,0 0 11 15,-11 15-4-15,11-15-1 0,0 0-4 0,0 0-2 16,0 0 0-16,0 0 1 0,0 0 10 0,5 14-10 16,-5-14-11-16,0 0 6 0,22-12-5 15,-22 12 16-15,17-12-4 0,-17 12 8 0,15-15 8 16,-15 15-1-16,12-17 8 0,-12 17 8 0,7-16-31 16,-7 16 37-16,0 0 5 0,2-20-6 0,-2 20-10 15,0 0-12-15,-4-16-4 0,4 16-3 0,0 0-3 16,-11-8-3-16,11 8-5 0,0 0 1 0,0 0-5 15,-20 0 0-15,20 0-4 0,0 0 1 0,-15 6 0 16,15-6 0-16,0 0-5 0,-9 11 5 0,9-11-2 16,0 0 2-16,0 0-2 0,3 17 2 0,-3-17-2 15,0 0 2-15,14 12-3 0,-14-12 11 0,15 8-12 16,-15-8 5-16,15 6-2 0,-15-6 3 16,16 6-7-16,-16-6 9 0,17 7-3 0,-17-7 2 15,20 8-2-15,-20-8 2 0,20 10-3 16,-20-10 7-16,20 11-6 0,-20-11 0 0,20 8-2 15,-20-8 2-15,19 11-1 0,-19-11 3 0,14 6-4 16,-14-6-16-16,14 5 23 0,-14-5 5 0,0 0-4 16,13 6 13-16,-13-6 20 0,0 0 40 0,0 0-9 15,0 0 16-15,0 0-38 0,0 0 14 0,0 0-19 16,0 0 20-16,0 0-48 0,11-7 34 0,-11 7-38 16,0 0 30-16,-6-15-38 0,6 15 26 0,0 0-32 15,-5-16 28-15,5 16-32 0,0 0 28 0,-4-15-31 16,4 15 28-16,0 0-39 0,0 0 38 15,-6-15-29-15,6 15 24 0,0 0-25 16,0 0 28-16,0 0-29 0,0 0 26 0,-5-14-30 16,5 14 28-16,0 0-35 0,0 0 40 0,0 0-31 15,0 0 32-15,0 0-32 0,0 0 30 0,12 10-28 16,-12-10 30-16,10 11-31 0,-10-11 30 0,14 8-28 16,-14-8 27-16,12 9-26 0,-12-9 19 0,0 0-20 15,16 9 32-15,-16-9-32 0,0 0 30 0,11 7-43 16,-11-7 52-16,0 0-10 0,0 0 48 0,0 0-9 15,0 0-10-15,0 0-19 0,0 0 6 0,0 0-6 16,0 0-7-16,7-12-36 0,-7 12 39 0,-5-14-40 16,5 14 37-16,-8-19-34 0,8 19 51 15,-5-21-61-15,5 21 38 0,-3-20-45 0,3 20 31 16,9-26-22-16,1 12 37 0,3-2-101 16,7-2-76-16,4 1-84 0,2-1-63 0,1 5-184 15,3-2-531-15,2 3-763 0</inkml:trace>
  <inkml:trace contextRef="#ctx0" brushRef="#br0" timeOffset="128675.38">17388 9279 1168 0,'-10'-11'491'0,"1"-1"-59"0,1 0-141 0,8 12-20 15,-12-18-124-15,12 18 22 0,-7-19-80 0,7 19 29 16,0-19-73-16,0 19 37 0,9-22-63 16,0 7 42-16,3 2-62 0,3-1 49 0,2 2-90 15,2 0 93-15,1 2-59 0,1 1 47 0,0 3-52 16,-3 3 51-16,0 1-54 0,1 4 55 0,-3 2-55 16,3 2 52-16,-3 4-57 0,0 1 55 15,-4 4-53-15,-1 4 50 0,-2 1-60 0,-3 1 60 16,-2 2-5-16,-2 2-5 0,-1 0-4 0,-1-1-4 15,0 0-6-15,0-5 3 0,-1 0-7 0,1-1 1 16,0-18-3-16,-1 27 3 0,1-27 0 0,1 21-1 16,-1-21 0-16,1 19 0 0,-1-19-10 15,5 13 19-15,-5-13 11 0,0 0 1 0,14 6 0 16,-14-6 1-16,17-7-2 0,-6-1-2 0,1 0 16 16,3-4 1-16,-2-3 5 0,0-1 2 0,0-3 6 15,2-5-13-15,-2-2-2 0,0-2 4 0,-1 0-3 16,-1-2 0-16,-2-1-9 0,2-1-3 0,-3 1-2 15,-1 1 19-15,-1 6 5 0,-2 1 3 0,-1 0-1 16,-1 5-5-16,-1 1-5 0,-1 17-6 16,-3-27-5-16,3 27 1 0,-5-22-4 0,5 22-5 15,-4-17-9-15,4 17 2 0,-5-13-5 0,5 13 0 16,0 0-2-16,0 0-7 0,0 0 7 0,-20 7-6 16,15 6 5-16,-2 5-2 0,2 1 0 0,1 5 0 15,1 0-1-15,1 1 0 0,2 1 0 16,1 1-1-16,2 0 25 0,0 1-36 0,2 3 34 15,2 0-36-15,2 0 42 0,1 0-5 0,0 1-4 16,2-3-6-16,0-2-4 0,2-1-7 0,1-2-36 16,-2-6-121-16,2-5-124 0,1-2-147 0,-2-3-757 15,2-3-925-15</inkml:trace>
  <inkml:trace contextRef="#ctx0" brushRef="#br0" timeOffset="129154.61">18220 9159 605 0,'-15'-8'647'0,"15"8"-87"16,0 0-146-16,-16-7-5 0,16 7-140 0,0 0 7 15,-13-6-98-15,13 6 20 0,0 0-39 16,0 0-78-16,0 0 29 0,0 0-67 0,-14-6 36 16,14 6-44-16,0 0 51 0,0 0-49 0,0 0 33 15,26 0-23-15,-26 0 0 0,34-1-10 16,-10 0-7-16,3-1-9 0,0 2-3 0,0-2-7 0,1 2-1 15,-2 2-49-15,-1-2-97 0,-6 1-69 16,1 1-137-16,-20-2-744 0,25 4-837 0</inkml:trace>
  <inkml:trace contextRef="#ctx0" brushRef="#br0" timeOffset="129323.63">18046 9387 1650 0,'0'0'634'0,"0"0"-182"0,0 0-94 0,0 0-87 15,0 0-36-15,22-5-67 0,-22 5-12 0,23-6-51 16,-5 2-20-16,4-1-28 0,5-2-1 16,6-2-12-16,3 1-9 0,1-1 9 0,2 0-36 15,-1 1-121-15,-2-4-140 0,-5 3-316 0,2 1-420 16,-1 2-699-16</inkml:trace>
  <inkml:trace contextRef="#ctx0" brushRef="#br0" timeOffset="130163.37">18926 9166 819 0,'0'0'645'0,"2"-26"-100"15,-2 26-148-15,-1-21-41 0,1 21-135 0,-1-16 11 16,1 16-98-16,0 0 16 0,0 0-75 0,-4-17 31 15,4 17-68-15,0 0 40 0,-9 8-62 0,9-8 38 16,-12 22-51-16,4-6 47 0,-1 2-11 0,1 1-12 16,0 1 0-16,0 0-6 0,0-1-4 0,-1 0-4 15,2-1-3-15,-2-1 9 0,2-4-19 0,2-1 17 16,5-12-12-16,-10 19 6 0,10-19-12 16,-8 14 14-16,8-14-9 0,0 0 10 0,-7 13-10 15,7-13 8-15,0 0-20 0,0 0 19 16,0 0-11-16,0 0 0 0,-3-16-4 0,3 16 7 15,5-22 0-15,0 7 0 0,2-5-1 0,0-2-1 16,1 1-48-16,4-6 53 0,0 2-43 0,1 0 55 16,0 7-53-16,-2-2 52 0,2 4-47 0,1 0 53 15,-1 2-50-15,-2 4 50 0,0 1-53 0,-11 9 47 16,21-10-47-16,-21 10 55 0,18-1-51 0,-18 1 46 16,23 11-44-16,-13-1 52 0,2 3-53 0,-2 3 52 15,-2 1-53-15,0 2 45 0,-3 0-43 16,-1 4 52-16,-2-6-4 0,-1 0-5 0,0 1-20 15,-2-1-57-15,1-17-73 0,-3 27-77 0,3-27-135 16,-11 24-634-16,11-24-674 0</inkml:trace>
  <inkml:trace contextRef="#ctx0" brushRef="#br0" timeOffset="130548.37">18852 9312 684 0,'-11'-8'654'0,"11"8"-189"0,0 0-164 0,0 0-33 0,-4-15-30 16,4 15-121-16,10-8 32 0,-10 8-77 0,21-12 32 15,-7 7-68-15,7-1 40 0,-1-1-60 0,4 3 41 16,1-3-60-16,2 2 51 0,5-2-65 0,-4 3 63 16,0-2-56-16,4 1 33 0,-4-1-80 15,4 0 0-15,0-1-44 0,-6 1-49 16,-3 0-27-16,-1-1-93 0,-1 0-36 0,-4 0 7 16,-3 1 52-16,-14 6 88 0,19-12 193 0,-19 12 174 15,16-11 46-15,-16 11-73 0,9-11 49 0,-9 11-71 16,0 0 25-16,5-17-54 0,-5 17 44 0,0 0-67 15,-1-17 41-15,1 17-56 0,0 0 67 16,-4-19-15-16,4 19-12 0,0 0-7 0,-7-17-17 0,7 17-6 16,0 0-20-16,-5-12-14 0,5 12-13 0,0 0-22 15,0 0 6-15,0 0-7 0,-8-10 1 16,8 10 14-16,0 0 18 0,0 0 3 0,-8 14 6 16,8-14 2-16,-6 24 5 0,3-9-2 15,-1 4 10-15,1 4-25 0,0-3-18 0,0 4 4 16,-1-1-22-16,1-1 16 0,2 2-30 0,1-2 18 15,-1-2-7-15,0 0-11 0,2-1-5 0,1 3 34 16,0-5-115-16,1 1 30 0,1 0-81 0,-2-2-95 16,-2-16-112-16,3 22-230 0,-3-22-649 0,0 0-953 15</inkml:trace>
  <inkml:trace contextRef="#ctx0" brushRef="#br0" timeOffset="130730.83">19245 9242 969 0,'-5'-16'559'0,"1"2"-71"0,4 14-152 16,-7-24-24-16,7 24-136 0,-1-20 21 0,1 20-77 16,1-19 43-16,-1 19-66 0,9-19 35 0,-9 19-80 15,15-17 44-15,-3 9-67 0,2 2 39 0,5-2-66 16,1 3 52-16,3 1-52 0,1 2-108 0,-4 2-114 16,-1-1-225-16,-1 4-456 0,-4 2-533 0</inkml:trace>
  <inkml:trace contextRef="#ctx0" brushRef="#br0" timeOffset="130870.74">19221 9459 1319 0,'-14'13'671'15,"14"-13"-121"-15,0 0-178 0,-11 10-60 0,11-10-79 16,0 0-26-16,0 0-62 0,0 0-7 0,26-1-48 16,-26 1-3-16,28-6-16 0,-10 3-19 0,2-4-152 15,1-1-140-15,-4 4-357 0,4 0-363 0,0-2-644 16</inkml:trace>
  <inkml:trace contextRef="#ctx0" brushRef="#br0" timeOffset="133044.03">12781 16204 860 0,'0'0'563'0,"-5"-14"-162"16,5 14-41-16,0 0-88 0,-6-14-42 0,6 14-81 16,0 0-25-16,0 0-23 0,0 0 14 0,0 0 0 15,0 0 28-15,0 0 7 0,0 0 5 0,0 0-1 16,0 0-17-16,6 25-10 16,-4-9-29-16,3 4-6 0,-1 1-26 0,0 2-2 15,-1 0-19-15,2 0 1 0,-3 1-15 0,2-2-20 16,-3 1 5-16,1-1-1 0,0-3-5 0,0-1 35 15,0 0-52-15,-2 0-9 0,2-3-38 0,-2-15-64 16,2 28-66-16,-2-28-55 0,0 21-32 0,0-21-42 16,0 0-94-16,0 20-495 0,0-20-536 0</inkml:trace>
  <inkml:trace contextRef="#ctx0" brushRef="#br0" timeOffset="133336.73">12846 16267 304 0,'-3'-21'568'0,"1"-1"-89"0,-2 6-124 0,-2 2-7 15,0 0-69-15,-1 2 7 0,-1 0-65 0,8 12 3 16,-16-16-26-16,16 16-13 0,-13-13-28 0,13 13-8 16,-11-9-26-16,11 9-23 0,0 0-24 0,-10-10-12 15,10 10-6-15,0 0 24 0,0 0-1 0,0 0 14 16,10 13-20-16,0-5 26 0,4 2-37 0,4 3 17 16,0-1-24-16,0 1 35 0,0 1-36 0,4 1-1 15,-4 0-1-15,3 2 20 0,-2 1-34 16,-4-1 21-16,0 0-25 0,-3 2 13 15,-2 1-28-15,-1 0-5 0,-5 2-3 0,0 1 5 0,-4 0-9 16,-4 3-2-16,-2-1 0 0,-5 5-23 16,-3-2 21-16,-1 1-25 0,-4-3 14 0,0 1-19 15,-2-4-26-15,1-2-28 0,4-5-49 0,0-4-58 16,5-3-66-16,11-9-84 0,-15 7-37 0,15-7-130 16,0 0-493-16,-7-15-710 0</inkml:trace>
  <inkml:trace contextRef="#ctx0" brushRef="#br0" timeOffset="133751.57">13187 16186 782 0,'0'0'724'0,"4"-17"-180"0,-4 17-76 0,0 0-113 0,-6-15-39 16,6 15-30-16,0 0-4 0,-9-14-26 0,9 14-28 16,0 0-29-16,-12-9-41 0,12 9-43 0,0 0-27 15,0 0-19-15,0 0-14 0,-9-8-12 16,9 8 1-16,0 0-17 0,0 0-4 0,0 0-5 15,0 0-3-15,21-6-2 0,-21 6 0 0,13-5-1 16,-13 5-2-16,18-6 8 0,-18 6-3 0,13-5-1 16,-13 5-7-16,0 0 13 0,17-7 37 15,-17 7 30-15,0 0 20 0,0 0 13 0,13-7 3 16,-13 7-18-16,0 0-17 0,0 0-12 0,0 0-12 16,0 0-14-16,0 0-11 0,0 0-8 0,0 0-8 15,0 0-5-15,0 0-1 0,-18 6 9 16,18-6-23-16,-18 18 16 0,7-5-19 0,-1 3 14 15,1 0-20-15,0 4 17 0,2-2-21 0,2 0 22 16,1 1-24-16,1-2 18 0,3-1-18 0,2-16 21 16,0 32-20-16,3-17 19 0,3 0-17 0,-2-1 18 15,5 0-16-15,3-1 6 0,1-1-4 0,3-4 1 16,-1-2 7-16,1-1 0 0,2-3-5 0,2-1 2 16,1-1-4-16,3-3-16 0,1-1-36 15,-2-3-57-15,1 1-70 0,-4-2-89 0,1 0-70 16,-3-1-123-16,-5-1-68 0,-13 10-731 0,20-12-1004 15</inkml:trace>
  <inkml:trace contextRef="#ctx0" brushRef="#br0" timeOffset="135128.09">13218 16181 656 0,'0'0'419'0,"-6"-19"-45"0,6 19-140 16,-5-16 1-16,5 16-88 0,-4-15 40 0,4 15-82 15,0 0 51-15,-4-18-66 0,4 18 27 0,0 0-42 16,-4-14 23-16,4 14-39 0,0 0 15 0,0 0-48 16,0 0 29-16,-4-16-40 0,4 16 25 0,0 0-36 15,0 0 22-15,0 0-31 0,0 0 24 16,0 0-43-16,0 0 40 0,0 0-41 0,0 0 19 15,0 0-50-15,0 0 29 0,0 0-48 16,0 0 32-16,0 0-31 0,0 0 45 0,0 0-30 0,0 0 46 16,0 0-31-16,0 0 39 0,0 0-32 15,0 0 46-15,0 0-40 0,0 0 40 0,0 0-36 16,0 0 41-16,0 0-36 0,5 13 31 0,-5-13-23 16,0 0 45-16,0 0-38 0,0 0 45 0,0 0-48 15,0 0 44-15,0 0-42 0,0 0 36 16,0 0-37-16,0 0 45 0,0 0-43 0,0 0 49 15,0 0-46-15,0 0 58 0,3-17-32 0,-3 17 49 16,0 0-22-16,0 0 44 0,0 0-16 0,-3-16 19 16,3 16-12-16,0 0 15 0,0 0-10 0,0 0 12 15,-5-14-8-15,5 14 4 0,0 0-12 16,0 0 11-16,0 0 4 0,0 0-8 0,-6-12 1 16,6 12-4-16,0 0-3 0,0 0-1 0,0 0-18 15,0 0-9-15,0 0-5 0,0 0-7 0,0 0-5 16,0 0-1-16,0 0-3 0,0 0 7 15,0 0-11-15,0 0 3 0,0 0 16 0,0 0 17 16,-7 12-4-16,7-12-7 0,2 24 16 0,-2-7-21 16,3 4 24-16,1 1-20 0,0 1 13 0,1 1-23 15,0 1 14-15,-1-1-32 0,1-1 17 16,1 1-30-16,-2-2 16 0,4 1-24 0,-2-2 3 0,-1-1-8 16,1-2 20-16,-1-1-23 0,1-3 5 0,0-1-5 15,-6-13 1-15,8 22-1 0,-8-22 0 16,5 14 1-16,-5-14 1 0,0 0-2 0,8 17 0 15,-8-17 20-15,0 0-19 0,0 0-4 0,0 0 0 16,0 0-3-16,0 0-3 0,0 0 3 16,0 0-4-16,3-17-1 0,-3 17 16 0,-5-29-19 15,1 10 16-15,-1-2-18 0,-1-2 20 0,2 2-21 16,-4-2 26-16,4 3-21 0,-3-3 14 0,1 4-12 16,1 0 25-16,-2 0-27 0,3 4 2 0,-1 2 4 15,1-2 2-15,4 15 4 0,-7-19 5 0,7 19-1 16,-4-15 5-16,4 15 4 0,0 0 4 15,-8-16-4-15,8 16-2 0,0 0-1 0,0 0 16 16,-4-13-9-16,4 13 7 0,0 0-17 0,0 0 11 16,0 0-5-16,0 20 16 0,0-20-21 0,4 30 19 15,-1-12-21-15,0 2 18 0,1 3-19 16,-2-3 13-16,1 2-19 0,1-1 20 0,0-5-19 16,0 1 14-16,1 0-19 0,-2-3 2 0,1 1 2 15,-4-15 6-15,7 21 0 0,-7-21-3 0,6 18-1 16,-6-18 5-16,5 14-4 0,-5-14 0 0,0 0 0 15,6 17 0-15,-6-17 0 0,0 0 5 0,0 0-5 16,8 14 1-16,-8-14-1 0,0 0 5 0,0 0-5 16,0 0 2-16,0 0 0 0,4 14 1 0,-4-14 6 15,0 0 0-15,0 0 4 0,0 0 11 16,0 0 20-16,0 0 9 0,0 0 6 0,0 0 2 16,13 6-1-16,-13-6 4 0,0 0 4 15,0 0-1-15,0 0 3 0,19-4-40 0,-19 4 34 16,13-7-37-16,-13 7 40 0,22-10-41 0,-9 3 35 15,4-3-41-15,3-1 30 0,0 0-38 0,2-4 38 16,3 0-45-16,0 0 32 0,-3 0-42 0,-2 3 34 16,-1 0-39-16,-2 4 35 0,0-2-39 0,-4 3 30 15,1 0-29-15,-14 7 39 0,19-9-46 0,-19 9 39 16,14-9-36-16,-14 9 34 0,0 0-39 0,15-7 31 16,-15 7-44-16,0 0 10 0,0 0-95 0,0 0-50 15,11-7-81-15,-11 7-92 0,0 0-94 16,0 0-121-16,0 0-22 0,-15-7-865 15,15 7-1218-15</inkml:trace>
  <inkml:trace contextRef="#ctx0" brushRef="#br0" timeOffset="135780.62">13966 15848 365 0,'10'-25'717'16,"-10"25"-187"-16,4-21-103 0,-4 21-61 15,4-18-65-15,-4 18-32 0,0-16-23 0,0 16-7 16,0 0-9-16,2-20-15 0,-2 20-14 0,0 0-12 16,-4-17-2-16,4 17-24 0,0 0-19 0,0 0-31 15,-6-13-19-15,6 13-21 0,0 0-13 16,0 0-9-16,-25 8-9 0,14 1-8 0,-5 4-24 15,1 3 18-15,-4 4-16 0,0 4 9 0,2-1 0 16,-1 4-8-16,3-2-5 0,1 0-2 0,3 0 0 16,2-4-4-16,2-1 1 0,5-2 9 0,1-1 16 15,1-17-23-15,3 30 25 0,4-15-25 0,0-3 26 16,5-2-23-16,3-2 25 0,2-2-24 16,1-4 20-16,7-3-18 0,0-3 18 0,7-4-22 15,-1-4-2-15,2 0-2 0,-3-3-6 0,-1-1-39 16,1 1-10-16,-4 1-46 0,-6 3-47 0,-1 1 0 15,-4 1-73-15,-3 0-7 0,-12 9-133 16,13-8-77-16,-13 8-704 0,0 0-886 0</inkml:trace>
  <inkml:trace contextRef="#ctx0" brushRef="#br0" timeOffset="136106.34">13881 16204 616 0,'0'0'593'0,"-18"11"-100"0,18-11-115 0,-15 11-50 16,15-11-67-16,-12 10-17 0,12-10-20 0,0 0 8 15,-15 10-12-15,15-10-17 0,0 0-15 0,0 0-25 16,-10 9 32-16,10-9-7 0,0 0 14 0,0 0 26 16,0 0-9-16,10 9 33 0,-10-9-12 15,0 0 16-15,31-3-14 0,-11-3-14 16,4-1-18-16,4-4-45 0,1 0 7 0,2-2-37 15,-1-1-3-15,1-1-36 0,3 2-3 0,-3-2-31 16,1 1-5-16,-3 2-17 0,2-1 0 0,-4 0-5 16,0 1-6-16,-4 1-16 0,-4 3 8 0,0 0-24 15,-4 2 5-15,-1 1-36 0,-14 5-19 0,20-10-15 16,-20 10-38-16,18-7 4 0,-18 7-65 0,11-6-20 16,-11 6-99-16,0 0-87 0,12-9-125 0,-12 9-66 15,0 0-178-15,0 0-602 0,-2-16-1078 16</inkml:trace>
  <inkml:trace contextRef="#ctx0" brushRef="#br0" timeOffset="137507.2">14593 15681 612 0,'0'0'661'0,"0"0"-140"15,-6-15-115-15,6 15-66 0,0 0-108 16,0 0-40-16,0 0-56 0,0 0-11 0,0 0-34 0,0 0-7 15,-14 13 5-15,14-13-9 0,-1 20-9 16,1-20-11-16,-2 30-11 0,3-11-9 0,0-2-4 16,0 2-8-16,1-1-7 0,0 1 1 0,0-3-15 15,1 1 11-15,1-1-13 0,-4-16 5 16,3 25-6-16,-3-25 9 0,6 21-10 0,-6-21 8 16,3 15-10-16,-3-15 10 0,0 0-7 0,2 18 18 15,-2-18 22-15,0 0 19 0,0 0 2 0,0 0-14 16,0 0-11-16,0 0-6 0,0 0-8 0,0 0-6 15,-7-11-1-15,7 11-5 0,-6-26 29 0,4 12-38 16,-1-5 2-16,2-4-5 0,-1 3-1 16,4 0 1-16,-1 1-1 0,2 1 9 0,-1-1 7 15,2 3-19-15,-1 2-2 0,-3 14 4 0,6-24-4 16,-6 24 4-16,6-19-3 0,-6 19 8 16,10-12-2-16,-10 12 6 0,0 0 3 0,20-4 10 15,-20 4-7-15,18 8 2 0,-5 0 0 0,1 3-2 16,-1 3 3-16,-2 3-9 0,3-2-1 0,-5 2 1 15,1 1 1-15,-2-1-3 0,-1-1-3 0,-1-2 0 16,-2 0 0-16,-4-14 2 0,10 20-3 0,-10-20-3 16,6 15 3-16,-6-15 1 0,0 0 3 15,5 16 14-15,-5-16 10 0,0 0 16 0,0 0-21 0,0 0-12 16,0 0 6-16,0 0-8 0,2-17 6 16,-2 17-10-16,-4-27 2 0,3 9-1 0,0-6 7 15,0 0-10-15,2 1-2 0,0-1 1 16,0 2 0-16,1 3-2 0,0 3-2 0,0 0 0 15,2 2-2-15,-4 14 6 0,9-23-8 0,-9 23-2 16,10-18 0-16,-10 18 2 0,15-8 0 0,-15 8 1 16,19-2 0-16,-19 2 1 0,26 6 8 0,-13 0-9 15,4 4-3-15,-1 3 5 0,1-1 0 0,-2 1-2 16,0 3-2-16,-2-1 13 0,1 0-11 0,-3-1 6 16,-2 1-9-16,0-2 12 0,-3-1-10 0,-6-12 12 15,10 18-8-15,-10-18-15 0,6 13 11 16,-6-13-13-16,0 0-53 0,11 11-4 15,-11-11-76-15,0 0 26 0,0 0-41 0,0 0 14 16,9-15 25-16,-9 15 24 0,3-23 15 0,-1 6 21 16,-2-2 12-16,4-4 8 0,-1-1-14 0,1-3 36 15,-1 1-16-15,2 0 30 0,-1 1-9 0,0 2 51 16,-2 6 33-16,2 0 24 0,-4 17 15 0,4-25 23 16,-4 25-14-16,4-15-7 0,-4 15-8 0,0 0-9 15,2-18-12-15,-2 18-19 0,0 0-13 0,0 0-4 16,0 0-1-16,0 0 18 0,0 0-3 0,0 0 7 15,4 22-8-15,-4-22 1 16,3 30-17-16,-2-13 0 0,2 3-2 0,0-1-7 16,1 3 13-16,0-2-22 0,4 2 14 0,-2-3-23 15,1 0 17-15,-1 0-23 0,2 0 3 0,1-2-4 16,-2 0-9-16,0-3-1 0,0-2 14 0,0 1-4 16,-7-13 0-16,9 19-2 0,-9-19 0 0,8 14 1 15,-8-14 5-15,6 12-3 0,-6-12-3 0,0 0 14 16,8 13 19-16,-8-13 22 0,0 0 16 0,0 0 16 15,0 0 13-15,7 13 37 0,-7-13-36 0,0 0 25 16,0 0-41-16,0 0-8 0,0 0-11 0,0 0-11 16,0 0-9-16,0 0-11 0,0 0-9 0,0 0-3 15,9 8-9-15,-9-8-3 16,0 0-4-16,16-6 1 0,-16 6 24 0,18-9-35 16,-18 9 28-16,26-10-36 0,-9 6 25 0,1-4-37 15,4 1 3-15,-1-1-73 0,1 1-57 0,0 1-98 16,0-3-55-16,-3 2-73 0,-1-4-88 0,-2 1-180 15,-3 2-624-15,-13 8-1006 0</inkml:trace>
  <inkml:trace contextRef="#ctx0" brushRef="#br0" timeOffset="138210.77">15767 15383 707 0,'7'-11'548'0,"-1"-2"-134"0,-6 13-96 16,11-22-59-16,-11 22-48 0,9-17-27 0,-9 17-29 16,8-16 12-16,-8 16 3 0,8-14 0 15,-8 14-10-15,0 0-14 0,8-14-11 0,-8 14-16 16,0 0 1-16,0 0-7 0,0 0-8 0,6-14-18 15,-6 14-18-15,0 0-14 0,0 0-5 0,0 0-16 16,-20 1-7-16,20-1-2 0,-24 14 0 0,7-4 4 16,-3 3-6-16,-1 2 0 0,-2 2 1 15,1 0 4-15,3 0-10 0,1-2 0 0,1 0-1 16,3 0-2-16,2 1-2 0,-1 0-2 0,5 0 4 16,1-2 11-16,4 0-9 0,3-14 0 15,0 26 1-15,3-12 1 0,4-1 1 0,5 1-1 16,3-6 0-16,4 1 35 0,5-6-45 0,2-2 0 15,3-3-1-15,4-3 0 0,2-1-1 0,-2-4-1 16,0-1-2-16,-2 2-6 0,-1-2-1 0,-8 1-7 16,1 3-10-16,-5-1-15 0,-3 2-9 0,-15 6-23 15,21-10-54-15,-21 10-57 0,0 0-70 0,0 0-32 16,0 0-15-16,0 0-84 0,0 0-167 16,-12 7-292-16,2-1-417 0</inkml:trace>
  <inkml:trace contextRef="#ctx0" brushRef="#br0" timeOffset="138488.31">15616 15821 606 0,'0'0'627'0,"0"0"-167"0,-10 10-96 15,10-10-39-15,0 0-12 0,0 0-15 0,0 0-4 16,0 0 24-16,0 0-26 0,10 10-16 0,-10-10-8 15,20-4 5-15,-5-2-48 0,5 1 6 0,3-2-42 16,6-1 5-16,2-3-44 0,1-2 2 0,2 3-52 16,1-4 7-16,1 1-48 0,-1 0 15 15,-1 2-40-15,-1 0 16 0,-1 0-40 0,-3 3 20 16,-5-1-14-16,-2 3-24 0,-3 1-52 0,-3 1-64 16,-2 0-70-16,-14 4-44 0,23-6-90 15,-23 6-74-15,14-7-72 0,-14 7-868 0,0 0-1077 16</inkml:trace>
  <inkml:trace contextRef="#ctx0" brushRef="#br0" timeOffset="139600.43">16489 15300 750 0,'5'-14'595'0,"-5"14"-87"0,6-23-71 15,-6 23-81-15,3-15-85 0,-3 15-49 16,0 0-37-16,4-18-26 0,-4 18-24 16,0 0-14-16,0 0 0 0,0 0 18 0,0 0-2 0,0 0-25 15,-3 26-20-15,-2-5-12 0,0 4-19 16,-2 0-12-16,0 6-9 0,-2-2-10 0,2 2 13 16,-1-2-25-16,2-5-15 0,1-2 5 0,-1 1 1 15,2-3-6-15,0-2 0 0,-1-6-2 0,5-12-2 16,-5 23 4-16,5-23-9 0,-3 15-4 0,3-15-2 15,0 0-10-15,0 0-5 0,0 0 3 0,0 0 3 16,0 0 5-16,0 0 3 0,6-24 4 16,-3 8-2-16,3-5 6 0,-2-2 3 0,1-4 0 15,2-4-1-15,0-2 1 0,3-1 1 16,-1 1 2-16,0 1-5 0,2 4 38 0,-3 5-37 16,-1 2 32-16,1 2-34 0,-1 4 31 0,-2 3-39 15,-5 12 36-15,8-21-33 0,-8 21 19 0,6-11-24 16,-6 11 37-16,0 0-29 0,0 0 34 0,17-5-17 15,-17 5 6-15,16 14 4 0,-6-3 8 0,0 4-11 16,1 3 1-16,1 0-4 0,-1 1-5 0,1 1-2 16,0-1 0-16,0 2-2 0,3 3 3 15,-4-6-7-15,1 0-6 0,0 0-3 0,1-2-30 16,-2-1-66-16,-2-4-96 0,-1 0-82 0,-8-11-68 16,10 13-176-16,-10-13-421 0,0 0-625 15</inkml:trace>
  <inkml:trace contextRef="#ctx0" brushRef="#br0" timeOffset="139768.43">16446 15509 662 0,'0'0'604'0,"0"0"-135"0,-18-3-136 16,18 3-35-16,0 0-83 0,13-10-33 0,3 1-55 16,5-2 5-16,6-3-25 0,4-1 1 0,2-2-24 15,1-1-19-15,2 1-10 0,0-1-12 0,2 0-10 16,0 0 41-16,-3 0-140 0,-1 0-75 15,-1 1-83-15,-5 0-236 0,-2 4-341 0,-7 2-352 16</inkml:trace>
  <inkml:trace contextRef="#ctx0" brushRef="#br0" timeOffset="139993.2">16971 15172 1016 0,'0'0'516'0,"0"0"-68"0,0 0-133 0,-8-13 20 15,8 13-112-15,0 0 26 0,0 0-79 0,0 0 36 16,-7-11-69-16,7 11 25 0,0 0-62 0,0 0 25 15,0 0-60-15,0 0 31 0,0 0-21 0,0 0 42 16,0 0-26-16,-7 13 9 0,7-13-24 0,2 22-8 16,-2-22-13-16,2 31-10 0,3-12-11 0,-2 3-8 15,2 0-2-15,0-1-6 0,0-1-5 0,2 1-2 16,1-1-4-16,-2 4-3 16,2-2-6-16,0 0-25 0,-1-1-43 0,-2-3-62 15,-2-1-77-15,-3-17-80 0,3 26-44 0,-3-26-213 16,-2 16-417-16,2-16-647 0</inkml:trace>
  <inkml:trace contextRef="#ctx0" brushRef="#br0" timeOffset="140196.37">16813 15287 500 0,'0'0'744'0,"-11"-14"-180"0,11 14-126 0,-8-14-92 0,8 14-96 16,0 0-56-16,-2-18-24 0,2 18 30 15,10-14-68-15,-1 3 23 0,6 0-67 0,2-1 25 16,6-2-63-16,2 1 34 0,2-1-65 0,2 2 42 16,2 1-13-16,-1-2-10 0,0 5-16 0,0-1-6 15,-5 3-107-15,-3 3-128 0,-22 3-49 16,30 0-209-16,-30 0-449 0,14 11-579 0</inkml:trace>
  <inkml:trace contextRef="#ctx0" brushRef="#br0" timeOffset="140422.78">16897 15635 524 0,'0'0'783'0,"0"0"-179"0,0 0-102 0,0 0-109 15,0 0-68-15,0 0-40 0,2-17-16 16,-2 17-21-16,12-13-23 0,-12 13-28 0,21-17-39 15,-5 8-29-15,1-4-36 0,4 2-14 0,6-1-31 16,1 0-10-16,3-1-84 0,0 1-118 0,-2-3-150 16,1 1-175-16,-2 3-642 0,-6 3-879 0</inkml:trace>
  <inkml:trace contextRef="#ctx0" brushRef="#br0" timeOffset="141455.31">13075 17283 71 0,'-16'4'598'0,"-2"0"-214"16,2 0-87-16,-4 2-75 0,2-1-66 0,-2 1 15 15,1 2-83-15,2 1 34 0,-3-2-59 0,2 0 26 16,0 1-39-16,0 0 37 0,4-2-48 15,1 1 53-15,13-7-70 0,-24 9 42 0,24-9-51 16,-17 7 32-16,17-7-43 16,0 0 40-16,-15 8-56 0,15-8 49 0,0 0-49 15,0 0 46-15,0 0-55 0,0 0 55 0,0 0-51 0,0 0 48 16,0 0-46-16,15-9 44 0,1 5-47 0,2-3 38 16,3 0-34-16,5-1 40 0,4-1-12 0,5-1 0 15,1-1-10-15,4 1 1 0,4-2 36 0,8-2-5 16,1-1-7-16,-1-1-4 0,4 0 30 0,1-2-47 15,1 0 1-15,5 1 35 0,-1 1 67 16,4-2-8-16,3-3 19 0,5-2 3 0,3-2-6 16,4-3 5-16,22-7-15 0,0-1-14 0,5-2-16 15,3-2-13-15,3-1-13 0,2 0-8 0,4 0-9 16,3-1-3-16,-2-2-5 0,5 3-4 0,0-1-4 16,2-1-7-16,-2 1 1 0,-3 2-3 0,-1 1-1 15,-4 1 0-15,-1-2 1 0,-3 4-4 0,-1 0 6 16,-2 0-10-16,-6-1 2 0,-4 0-1 15,-4 2-2-15,-18 5 1 0,0 1 2 0,-2-3-2 16,1 2-1-16,-2 1 1 0,-2 0 31 0,-3 0-41 16,-5 2 42-16,-4 3-46 0,-6 0 40 0,-6 3-43 15,-12 6-2-15,-6 1-58 0,-10 4-58 16,-4 1-87-16,-18 9-49 0,14-13-222 0,-14 13-450 16,0 0-607-16</inkml:trace>
  <inkml:trace contextRef="#ctx0" brushRef="#br0" timeOffset="142419.7">12655 16122 256 0,'0'0'526'0,"-25"-9"-133"16,25 9-115-16,-29-7-38 0,29 7-101 15,-27-5 31-15,27 5-71 0,-28-3 37 16,28 3-65-16,-26-2 48 0,26 2-56 0,-26-2 45 15,26 2-69-15,-21-1 43 0,21 1-52 0,0 0 27 16,-25-1-58-16,25 1 50 0,0 0-54 0,0 0 42 16,-18 0-50-16,18 0 42 0,0 0-45 0,0 0 48 15,0 0-55-15,0 0 49 0,0 0-54 0,0 0 55 16,0 0-43-16,0 0 44 0,18 4-44 0,-18-4 55 16,23 0-5-16,-23 0 29 0,35-4-19 15,-12-1 34-15,4-1-14 0,9-2 17 0,0-1-29 16,6-1 8-16,8-7-16 0,6 3 10 15,0-3-11-15,3-3 10 0,8-1-15 0,-2-2 10 16,3-2-5-16,5-3-5 0,2-1-7 0,21-7 7 16,3-1 18-16,5-2 1 0,1-3 2 0,2-1-4 15,4-2-4-15,4-1-6 0,2-2-4 0,6 0-2 16,3-1-10-16,2-1 3 0,2 2-4 0,0 0 2 16,3 0 29-16,2 0-35 0,1 1 31 0,1 2-32 15,-3 1-3-15,-6 1-5 0,3 3 5 0,-5 1 25 16,-3 2-27-16,-2 1-1 0,-6 0 3 0,-3 2-1 15,-6 4 2-15,-23 5-5 16,-1 1-2-16,-4 0 1 0,-1 1 0 0,-5-1-4 16,-4 2-1-16,-4 0-1 0,-4 3-1 0,-5 0 5 15,-14 6-10-15,-2-3-1 0,-4 5 2 0,-3-1 11 16,-8 3-14-16,-4 2 8 0,-4 0-7 0,-2 2 11 16,-14 5 2-16,21-7-4 0,-21 7-9 0,13-7 4 15,-13 7-6-15,0 0 6 0,0 0-6 0,13-10 4 16,-13 10 29-16,0 0-40 0,0 0-3 0,0 0 2 15,0 0-4-15,0 0 3 0,0 0-53 0,0 0-6 16,0 0-98-16,0 0-67 0,0 0-56 16,0 0-52-16,-9-11-751 0,9 11-841 0</inkml:trace>
  <inkml:trace contextRef="#ctx0" brushRef="#br0" timeOffset="156854.04">29295 4141 53 0,'0'0'538'0,"0"0"-142"16,0 0-73-16,0 0-80 0,0 0-44 0,0 0-27 15,-15-6-23-15,15 6-22 0,0 0-16 0,0 0-6 16,0 0-13-16,-10-7-13 0,10 7-30 0,0 0 0 16,0 0-11-16,0 0-9 0,0 0-5 15,0 0-10-15,0 0-1 0,0 0-1 0,0 0-3 16,0 0-16-16,-8-11 11 0,8 11-3 0,0 0-2 16,0 0 2-16,0 0-1 0,0 0 0 0,0 0-2 15,0 0-21-15,0 0 28 0,0 0-5 0,10 11 4 16,-10-11-3-16,11 9 0 0,-11-9 0 15,14 9-4-15,-14-9 2 0,18 13-12 0,-18-13 21 16,24 11-4-16,-10-4 3 0,2-2-1 0,0-1-1 16,5 1 0-16,1-1 3 0,0 0-12 0,1 0 9 15,1-3 6-15,0 2-3 0,1-1-2 16,-1 0 1-16,2-2-1 0,0 3 3 0,1-1-2 16,0-1-15-16,-1 0 18 0,3 1-6 0,-1-1 0 15,0 1 0-15,2-1-2 0,0 1 1 0,0-2 22 16,2 0 7-16,6 0-14 0,1 0 12 0,-1-2 13 15,3-1 0-15,-1 2-1 16,1-1-13-16,2 0 9 0,-1-1-16 0,1 1 2 16,-2 0-12-16,0 0 3 0,-1-1-8 0,-1 2 0 0,-2 1 3 15,-5 0-7-15,-2-1 8 0,0 1-11 16,-1-1 7-16,-1 1-9 0,0 0 6 0,-1-1-6 0,-1 1 3 16,-1-1-5-16,-5 0 14 0,4-1-12 0,1 2 9 15,-1-3-10-15,-2 1 9 0,3-3 15 16,-1 3 7-16,1-4-2 0,0-1-5 0,-1 2-1 15,2-2-5-15,4-1-3 0,0-1-2 0,0-1-1 16,-1-1-3-16,-1 3 1 0,1-2-3 16,-2-1 5-16,1 0-4 0,-1 0 9 0,-6 1 16 15,1 1-2-15,-1-1 20 0,-2-1-6 0,1 1 13 16,-3 0-13-16,-1 0 12 0,0-2-19 0,-2 2 7 16,-1-3-21-16,1-1 11 0,-1-1-20 0,0-1 10 15,-2-1-10-15,2-1 8 0,-2 0-5 0,-1-3-5 16,2 3 0-16,-3-3-3 0,0-1-2 0,-1 1-1 15,1-1 33-15,-1 0-50 0,-1-2 50 16,-2 4-54-16,2-4 46 0,-2 1-48 0,-1 3 48 16,-1-3-49-16,-1 1 54 0,-1 3-43 0,-1 1 47 15,-1-2-51-15,-1-3 45 0,1 2-49 0,-3 0 46 16,0-1-49-16,1 2 44 0,-3-1-42 0,1 1 41 16,-1 0-43-16,1 0 41 0,-1 0-40 0,-2 1 1 15,2 0 1-15,-1 2 5 0,0-3 2 0,-1 2 0 16,0 0 2-16,0 0 4 0,-1 0 0 0,0 0 1 15,0 0 0-15,1 1 5 0,-2 0-4 0,0-1-2 16,0 2 42-16,0 0-49 0,-1-2 42 0,-1 2-47 16,-1-1 51-16,1 0-51 0,0 2 38 15,-2-1-46-15,0 0 48 0,-4-5-47 0,0 2 44 0,-2 0-45 16,4 3 45-16,0 1 0 16,-1 1-8-16,0 0-2 0,-5-3-41 0,-1 2 43 15,1 0-5-15,-3 1-1 0,-1-1 0 0,1 1 1 16,3 3 0-16,1 1-49 0,-1 1 49 0,1 0-43 15,1 2 48-15,-2 0-43 0,2 1 47 0,0 0-39 16,0 0 52-16,4 1-59 0,-3 1 46 0,-2 1-45 16,1-2 48-16,-3 1-43 0,0 0 41 0,-1 1-36 15,0 1 36-15,-2 1-39 0,-1-2 41 0,-1 1-44 16,0 2 45-16,-2 0-45 0,1-1 45 16,-1 1-40-16,1 1 39 0,1-1-44 0,-1 0 45 15,2 0-44-15,0 1 44 0,-1 0-44 16,1-1 44-16,0 1-36 0,0-1 34 0,0 1-41 15,-3 0 43-15,0-1-44 0,-8 1 45 0,-2-1-43 16,-3 1 40-16,-1 0-36 0,-3 0 36 0,-1 1-41 16,-4-1 40-16,-1 2-40 0,0-1 42 0,-16-1-47 15,15 0 48-15,-12-1-43 0,1 3 42 0,-1-1-47 16,-1 0 44-16,-1 0-43 0,1 1 46 0,-2 1-45 16,2-2 6-16,0 1 29 0,1 0-27 15,0 0 42-15,-1 0-45 0,0 0 43 0,1 1-45 16,0 1 42-16,0-2-42 0,1 0 48 0,1 1-51 15,10-1 47-15,-8 1-46 0,9-1 11 0,1 2-3 16,-10 1 4-16,10-4 41 0,-1 4-39 16,3-2 34-16,-3 0-44 0,2 2 44 0,1-1-42 15,-1 1 0-15,2 1 4 0,0 0 4 0,1-2 7 16,2 2-3-16,1 0 0 0,2 0 1 0,0 0 4 16,5 0-2-16,0 0 1 0,2 0-2 0,2 0 3 15,1-1 4-15,2 2-5 0,5-3 1 16,0 1 3-16,1 1-4 0,2 0 0 0,1 0 1 15,-1 0 0-15,-1 1 5 0,3 0-17 16,1 0 14-16,-2 1-7 0,1-1 9 0,1 2-12 0,-2 0 13 16,1 0-11-16,0 0 19 0,-2 0-20 0,2 1 14 15,-4 1-12-15,4-3 4 0,-2 0 0 16,-2-1 0-16,2 1 0 0,-5 1 1 0,-1 0 1 16,0 0-1-16,1 0 1 0,-3-1 0 0,0 1 4 15,-1-2-5-15,-1 0 0 0,1 1 1 0,-1-1 0 16,0-1 1-16,2 1-2 15,1 0 1-15,-1 0 0 0,0-1 2 0,2 1-3 0,-3 1 1 16,4-1-1-16,-2 0 1 0,-1 1 0 0,0-1 0 16,1 2 0-16,-1-3 16 0,-1 2-20 0,1 0 1 15,0-1 1-15,-2 0 0 0,2 1 1 16,2-1 7-16,0 1-9 0,4-1 1 0,0-2 13 16,3 1-11-16,0-1-5 0,0 1 4 0,3-1-2 0,2-2 2 15,2 1 1-15,0-1-3 0,2 1 0 16,13-5 34-16,-22 9-37 0,22-9-3 0,-21 11 1 15,21-11 0-15,-19 13 3 0,19-13 1 16,-17 18 1-16,6-7 3 0,4 2-3 0,0 0 4 16,1 0-3-16,-1 2 2 0,4 2 1 0,-2-1-1 15,2 2 3-15,2 0-3 0,-1 5 1 0,0 0 2 16,2-3 7-16,0-1-8 0,2 6 23 0,0-1-27 16,-1 0 7-16,1-1-3 0,2 2 2 0,0-1 3 15,1 1-1-15,0 0-1 0,0 0-1 0,3 0-7 16,-3-2 7-16,4 6-6 0,0-2 1 0,1 1 0 15,0-2 5-15,1 1-6 0,0-1 7 0,3-1-10 16,-3-1 10-16,3-4-12 0,1 2 6 16,1 1-1-16,2-4-2 0,5 1-1 15,2-1 2-15,2-2 6 0,4-3-8 16,3-1 9-16,3-3-62 16,1-1-52-16,3-1-125 0,4-3-8 0,-5-2-287 15,6-3-316-15,2-1-434 0</inkml:trace>
  <inkml:trace contextRef="#ctx0" brushRef="#br0" timeOffset="161195.24">31225 4038 432 0,'0'0'390'0,"0"0"-40"0,0 0-109 15,0 0-15-15,0 0-73 0,1-18 13 16,-1 18-24-16,0 0-24 0,0 0-18 16,0 0-7-16,0 0-18 0,0 0 9 0,-1-17-16 15,1 17-12-15,0 0 9 0,0 0-4 0,0 0 22 16,0 0-17-16,0 0-6 0,0 0 13 0,0 0 0 16,0 0 4-16,0 0-9 0,0 0 3 0,-1-15-20 15,1 15 0-15,0 0-19 0,0 0 5 0,0 0-20 16,0 0 4-16,0 0-12 0,0 0 7 0,0 0-12 15,0 0 13-15,0 0-11 0,-9 15 11 0,9-15-12 16,-7 20 9-16,3-6-9 0,-1 2 7 16,0 2-11-16,0 5 10 0,0 0-4 15,-1 3 11-15,2 1-14 0,1-1 8 0,0-1-9 16,0 2 9-16,0-2-12 0,2 1 11 0,0-2-9 16,1-1-2-16,1-2 0 0,0-3 1 0,0 0 1 15,1-3-1-15,-2-15 1 0,4 26-3 0,-4-26 4 16,6 23 0-16,-6-23 1 0,8 17 2 0,-8-17 2 15,9 12 7-15,-9-12 20 0,11 8 10 0,-11-8 2 16,0 0-5-16,21 3-4 0,-21-3-4 0,18-6 11 16,-18 6-27-16,23-15-2 0,-9 5 17 15,0-5-19-15,0 1 14 0,-1-3-27 16,0 0 22-16,3-6-25 0,-2 0 24 0,0-2-23 16,-1 0 27-16,0 0-19 0,-2-1 22 0,-2 3-23 15,0 1 26-15,-2-1-21 0,-1 2 31 0,-2-1-7 16,0 2 12-16,-1 2-30 0,-1 0 27 0,0 3-30 15,-2 15 2-15,1-30-6 0,-1 30 8 0,-1-26-4 16,1 26-3-16,-4-24 3 0,4 24 3 0,-3-18 2 16,3 18 2-16,-5-16-2 0,5 16 7 0,0 0-15 15,-3-17-2-15,3 17-4 0,0 0-4 0,0 0 2 16,0 0 3-16,0 0 4 0,0 0 0 16,0 0 10-16,0 0-12 0,-9 17 4 0,6-2 26 15,0 7-35-15,-2 1 28 0,2 2-33 0,-1 2 32 16,1 0-36-16,0 6 37 0,-1-6-39 15,2 0 0-15,-1 1 2 0,0 0 0 0,0-2-1 16,1-1-2-16,1-1-1 0,1-5-3 16,1-1-43-16,0-1-49 0,-1-17-59 0,5 26-75 0,-5-26-59 15,7 21-18-15,-7-21-93 0,11 13-107 0,-11-13-314 16,15 7-407-16</inkml:trace>
  <inkml:trace contextRef="#ctx0" brushRef="#br0" timeOffset="161956.11">31714 4153 263 0,'6'-16'589'0,"-6"16"-212"15,0 0-52-15,5-19-93 0,-5 19-10 0,0 0-34 16,0 0-10-16,4-15-16 0,-4 15-24 0,0 0-25 15,0 0-21-15,0 0-17 0,0 0-17 0,0 0-11 16,3-15-9-16,-3 15-10 0,0 0-4 16,0 0-4-16,0 0-4 0,0 0 2 0,0 0 5 15,0 0 13-15,0 0 10 0,0 0 9 0,0 0 6 16,0 0-1-16,0 0-4 0,-6 12-5 0,6-12-8 16,0 0-8-16,-6 17-5 0,6-17 10 0,-5 20 3 15,5-20 1-15,-8 25-7 0,3-10-6 0,1 0-7 16,-1 4-4-16,0 1-2 0,0 1-7 0,0 0-3 15,-1 0-13-15,2 1 14 0,-1-2-14 0,2 1 16 16,-1-2-17-16,1-3 14 0,1 2-14 0,0-1 14 16,0-2-16-16,2-15 1 0,-2 26 0 0,2-26-2 15,-3 21-48-15,3-21-76 0,0 0-74 16,1 22-13-16,-1-22-37 0,0 0-173 0,0 0-360 16,0 0-328-16</inkml:trace>
  <inkml:trace contextRef="#ctx0" brushRef="#br0" timeOffset="162306.73">31622 4054 206 0,'-5'-25'558'0,"5"25"-131"0,-8-20-75 0,8 20-68 16,-8-17-27-16,8 17-11 0,-7-14 11 0,7 14-44 15,-7-12-7-15,7 12-41 0,0 0-17 0,-8-13-13 0,8 13-42 16,0 0-29-16,0 0 2 0,0 0-1 16,-8-13 16-16,8 13-12 0,0 0 32 0,0 0-3 15,0 0 63-15,0 0-31 0,0 0 30 0,0 0-39 16,21 1-12-16,-21-1-16 0,24 7 37 0,-9-3-29 16,3 0 16-16,2 0-33 0,2 1 12 0,1-1-28 15,2 0 11-15,-1-1-27 0,1-1 7 0,1 1-23 16,-1-2 6-16,0 1-20 0,-1-2 8 0,-3 1-18 15,0-1 9-15,-3 0-23 0,-18 0 12 0,30 0-24 16,-30 0 7-16,22 0-37 0,-22 0-30 16,19 1-119-16,-19-1-88 0,0 0-110 0,0 0-88 15,0 0-105-15,12 6-502 0,-12-6-837 0</inkml:trace>
  <inkml:trace contextRef="#ctx0" brushRef="#br0" timeOffset="162778.43">32100 4411 915 0,'0'0'542'16,"0"0"-145"-16,2-16-71 0,-2 16-61 0,0 0-61 15,0 0-49-15,0 0-34 0,0 0-28 0,0 0-15 16,0 0-15-16,0 0-12 0,0 0-9 0,0 0-4 16,0 0-6-16,0 0-3 0,-9 14-6 0,9-14-7 15,-7 20-6-15,7-20 3 0,-5 23-8 0,5-23 6 16,-5 22-11-16,5-22 4 0,-4 21-14 0,4-21-16 15,0 0-96-15,2 22-32 0,-2-22-90 0,0 0-193 16,10 9-286-16,-10-9-248 16</inkml:trace>
  <inkml:trace contextRef="#ctx0" brushRef="#br0" timeOffset="163164.81">32178 4271 156 0,'0'0'585'0,"-5"-16"-169"0,5 16-71 0,0 0-90 15,-7-15-58-15,7 15-29 0,0 0-50 0,0 0-24 16,0 0-21-16,0 0-13 0,0 0-14 0,0 0-9 16,0 0-4-16,0 0-9 0,0 0-5 0,-5 15 1 15,5-15-3-15,2 19-1 0,-2-19-3 16,3 19-2-16,-3-19 13 0,5 18-22 0,-5-18 18 0,3 17-21 16,-3-17 18-16,0 0-15 0,3 20 1 15,-3-20 61-15,0 0 43 0,0 0 39 0,3 16 31 16,-3-16 18-16,0 0-13 0,0 0-26 0,0 0 3 15,0 0 4-15,0 0 3 0,0 0-5 0,0 0-50 16,0 0 13-16,0 0-56 0,0 0 18 0,0 0-50 16,-3-14 22-16,3 14-44 0,0 0 29 0,11-15-42 15,-11 15 31-15,16-10-39 0,-16 10 30 0,20-8-36 16,-20 8 31-16,25-4-36 0,-25 4 23 0,27 0 2 16,-27 0-3-16,26 4-2 0,-26-4-2 15,22 11-2-15,-11-3-3 0,-1 1 8 0,-1 0-2 16,-9-9-27-16,10 19 32 0,-10-19-29 0,5 21 33 15,-5-21-75-15,1 20-35 0,-1-20-83 0,-5 22-75 16,5-22-82-16,-8 20-57 0,8-20-200 0,-11 14-299 16,11-14-526-16</inkml:trace>
  <inkml:trace contextRef="#ctx0" brushRef="#br0" timeOffset="164168.34">32773 4140 292 0,'10'-19'714'0,"-10"19"-117"0,6-12-156 0,-6 12 1 16,0 0-130-16,2-19-4 0,-2 19-83 0,0 0-1 16,-4-17-86-16,4 17 12 0,0 0-68 0,-15-14 27 15,15 14-64-15,-15-5 36 0,15 5-57 0,-20-1 41 16,20 1-57-16,-28 6 41 0,14-1-55 0,-3 2 44 15,1 4-49-15,0 1 45 0,1 1-49 0,1 1 46 16,2 3-50-16,0 0 47 0,2 1-48 0,2 1 49 16,2-1-51-16,0 1 48 0,3-2-51 0,2-2 49 15,1-15-49-15,2 32 48 0,2-16-50 0,2-2 12 16,1-1-3-16,1 0-23 0,2-2-30 16,2-2-23-16,1 0-14 0,3-3-24 0,-2-4-15 15,3 1-23-15,-17-3-12 0,30 1 9 16,-12-3 5-16,-1-1 27 0,-1-1 16 0,0-1 24 15,-1-2 29-15,-1-1 1 0,-1 1 20 0,0-2 7 16,-3 0 37-16,-1-1 16 0,1 0 0 0,-10 10 46 16,11-20-19-16,-11 20 84 0,9-18-54 0,-9 18 52 15,5-18-41-15,-5 18 47 0,5-16-48 0,-5 16 33 16,0 0-43-16,2-18 37 0,-2 18-45 0,0 0 40 16,0 0-53-16,-2-19 28 0,2 19-53 0,0 0 33 15,0 0-49-15,0 0 33 0,-12-7-40 16,12 7 38-16,0 0-47 0,-20 10 45 0,20-10-48 15,-17 11 41-15,17-11-39 0,-16 14 42 0,16-14-45 16,-13 16 45-16,13-16-47 0,-9 12 51 0,9-12-43 16,-6 14 41-16,6-14-40 0,0 0 44 0,-4 15-38 15,4-15 50-15,0 0-47 0,0 0 50 0,7 17-48 16,-7-17 45-16,0 0-51 0,16 4 46 0,-16-4-51 16,0 0 45-16,21 1-48 0,-21-1 50 0,0 0-47 15,21-3 52-15,-21 3-39 0,0 0 53 0,0 0-44 16,20-2 44-16,-20 2-51 0,0 0 40 0,0 0-55 15,0 0 43-15,0 0-53 0,17 2 49 16,-17-2-52-16,0 0 52 0,0 0-53 0,0 0 50 16,0 0-50-16,7 15 49 0,-7-15-52 0,0 0 50 15,0 0-52-15,0 0 38 0,4 15-36 0,-4-15 50 16,0 0-50-16,0 0 50 0,0 0-48 16,0 0 51-16,10 10-49 0,-10-10 51 0,0 0-52 0,0 0 52 15,0 0-51-15,0 0 50 0,19-3-30 0,-19 3 24 16,0 0-43-16,0 0 43 0,0 0-45 0,15-6 41 15,-15 6-44-15,0 0 39 0,0 0-50 0,0 0 51 16,0 0-48-16,15 3 49 0,-15-3-47 0,0 0 54 16,0 0-51-16,0 0 53 0,10 14-53 0,-10-14 55 15,0 0-54-15,0 0 51 0,0 0-48 16,9 9 53-16,-9-9-47 0,0 0 52 0,0 0-40 16,0 0 49-16,0 0-19 0,0 0 60 15,0 0-28-15,0 0 12 0,0 0 7 0,0 0 7 0,0 0-1 16,0 0-6-16,2-15-10 0,-2 15-6 0,0 0-9 15,0 0-10-15,0 0-8 0,0-19-7 0,0 19-6 16,0 0-5-16,7-14-1 0,-7 14-4 0,9-9-3 16,-9 9-1-16,14-7-3 0,-14 7-1 0,0 0-2 15,20-3-4-15,-20 3 0 0,0 0-1 0,23 3-2 16,-23-3 2-16,16 6 1 0,-16-6 1 0,14 9-1 16,-14-9 2-16,11 12 2 0,-11-12 0 0,10 13 1 15,-10-13 1-15,5 15 0 0,-5-15 1 16,4 17 0-16,-4-17-1 0,0 0-1 0,-1 24-1 15,1-24-6-15,0 0-85 0,-3 21-40 0,3-21-75 16,0 0-71-16,-2 15-94 0,2-15 11 0,0 0 22 16,0 0-64-16,0 0-486 0,9 9-512 0</inkml:trace>
  <inkml:trace contextRef="#ctx0" brushRef="#br0" timeOffset="164755.27">33264 4349 695 0,'0'0'451'0,"8"-13"-40"16,-8 13-2-16,0 0-83 0,8-19 22 0,-8 19-105 15,0 0 24-15,-1-16-95 0,1 16 11 0,0 0-79 16,-10-17 44-16,10 17-71 0,-10-8 28 16,10 8-62-16,0 0 34 0,-21-5-56 0,21 5 39 0,-16 3-56 15,16-3 43-15,-19 7-53 0,19-7 44 16,-15 11-51-16,15-11 48 0,-14 15-51 16,14-15 48-16,-8 14-45 0,8-14 48 0,-4 15-49 15,4-15 47-15,0 0-49 0,2 20 50 0,-2-20-51 16,5 12 5-16,-5-12 3 0,8 11 49 0,-8-11-54 0,12 7 47 15,-12-7-42-15,0 0 41 0,15 9-46 0,-15-9 43 16,0 0-48-16,15 8 44 0,-15-8-51 0,0 0 40 16,12 6-49-16,-12-6 47 0,0 0-45 0,9 9 48 15,-9-9-46-15,0 0 6 16,7 16-7-16,-7-16-34 0,0 0-26 0,3 15 5 16,-3-15-52-16,0 0-19 0,0 0-29 0,4 18-9 15,-4-18-1-15,0 0 16 0,0 0 7 0,9 11-13 16,-9-11-29-16,0 0-108 0,0 0 165 0,23-2-88 15,-23 2 192-15,16-6-17 0,-16 6 182 0,20-10-21 16,-20 10 14-16,19-12 34 0,-19 12-16 0,17-13 7 16,-17 13 6-16,17-15 28 0,-17 15 48 0,13-15-46 15,-13 15 31-15,10-13-65 0,-10 13 20 0,0 0-61 16,8-14 26-16,-8 14-63 0,0 0 33 0,0 0-64 16,0 0 34-16,0 0-50 0,0 0 38 0,-12-9-46 15,12 9 47-15,0 0-55 0,-13 13 47 16,13-13-50-16,-7 12 46 0,7-12-51 0,0 0 50 0,-6 16-49 15,6-16 61-15,0 0-9 0,0 0 107 16,6 18-8-16,-6-18 35 0,0 0 33 0,14 6-47 16,-14-6-9-16,16-4-6 0,-16 4-5 0,16-9-5 15,-16 9-12-15,17-18-16 0,-11 7-17 0,-2-3-16 16,-2-3-15-16,-2-2-16 0,-2-3-10 0,-3-2-11 16,-3-5-11-16,-4-2-6 0,0 2-6 0,-2 1 0 15,2 2-5-15,1 5-53 0,3 2-90 16,0 2-144-16,4 5-66 0,4 12-114 0,-1-18-14 0,1 18-653 15,0 0-891-15</inkml:trace>
  <inkml:trace contextRef="#ctx0" brushRef="#br0" timeOffset="165195.96">33689 4413 188 0,'0'0'472'0,"0"0"-136"15,0 0-61-15,-16 7-41 0,16-7-46 0,0 0-9 16,0 0-18-16,0 0-26 0,0 0-19 0,0 0 2 16,0 0-5-16,-10-9 2 0,10 9-3 0,0 0 0 15,0 0 55-15,6-13-60 0,-6 13 52 0,0 0-45 16,5-12 50-16,-5 12-54 0,0 0 44 16,0 0-67-16,2-19 35 0,-2 19-71 0,0 0 39 15,0 0-67-15,-8-14 44 0,8 14-63 0,0 0 46 16,-19-5-57-16,19 5 45 0,-18 3-53 0,18-3 47 15,-22 8-50-15,22-8 47 0,-22 11-53 0,22-11 50 16,-19 15-51-16,19-15 50 0,-15 16-27 0,15-16 23 16,-7 16-44-16,7-16 46 0,0 0-43 0,0 19 47 15,0-19-44-15,9 11 45 0,-9-11-53 0,18 7 8 16,-18-7 9-16,23 5 14 0,-23-5 31 0,23 0 26 16,-23 0 28-16,24-3 3 0,-24 3 1 0,22-4-3 15,-22 4-10-15,18-4-3 0,-18 4-4 16,0 0-8-16,20-5-10 0,-20 5-12 0,0 0-10 15,0 0-13-15,18-2-8 0,-18 2-2 0,0 0-4 16,0 0 0-16,12 9-2 0,-12-9-27 0,0 0 25 16,6 20-36-16,-6-20-50 0,2 18-140 0,-2-18-103 15,-2 19-122-15,2-19-250 0,-10 17-321 0,10-17-755 16</inkml:trace>
  <inkml:trace contextRef="#ctx0" brushRef="#br0" timeOffset="179816.34">31444 5228 566 0,'0'0'467'0,"0"0"-142"0,1 19-22 0,-1-19-102 16,0 0 38-16,5 14-84 0,-5-14 47 0,0 0-59 15,0 0 12-15,0 0-43 0,8 12 14 0,-8-12-39 16,0 0 16-16,0 0-40 0,0 0 14 0,0 0-30 15,0 0-11-15,14 5-3 0,-14-5 11 0,0 0-26 16,0 0 9-16,0 0-35 0,0 0 2 0,0 0-62 16,15-5 6-16,-15 5-79 0,0 0 27 15,0 0-65-15,0 0-127 0,15-7-481 0,-15 7-325 16</inkml:trace>
  <inkml:trace contextRef="#ctx0" brushRef="#br0" timeOffset="180367.18">31661 5036 575 0,'13'-11'473'0,"-13"11"-102"0,0 0-85 0,13-8-20 15,-13 8-19-15,0 0-9 0,15-4-31 0,-15 4-22 16,0 0-27-16,16-4 2 0,-16 4-21 0,0 0 5 16,16-6-21-16,-16 6 15 0,0 0-22 0,15-5 30 15,-15 5-23-15,0 0 5 0,0 0 10 0,12-6 11 16,-12 6-3-16,0 0-10 0,0 0-14 0,0 0-16 15,0 0-10-15,0 0-12 0,0 0-14 16,0 0-15-16,0 0-9 0,0 0-8 0,-20-3-7 16,20 3-4-16,-24 6-5 0,8-1-2 0,1-1-5 15,-2 3-3-15,-1 2-2 0,0-1-2 0,1 2-32 16,-1 1 33-16,2 0-29 0,1 1 31 0,1 1-30 16,0 0 33-16,2 0-38 0,0 1 32 0,3-3-30 15,3 1 32-15,6-12-29 0,-7 22 5 0,7-22 4 16,0 20 3-16,0-20 4 0,7 20 5 0,-1-8 1 15,3-2 3-15,2-1 15 0,1-1 40 0,-1 0-22 16,2-2 29-16,0 0-24 0,-13-6 24 16,26 7-26-16,-26-7 14 0,27 3-30 0,-27-3 17 15,28 1-30-15,-28-1 20 0,27-2-28 0,-27 2 21 16,28-5-31-16,-28 5 11 0,22-6-18 0,-22 6-30 16,25-6-39-16,-25 6-52 0,21-4-79 0,-21 4-52 15,16-4-63-15,-16 4-87 0,0 0-34 0,17-6-211 16,-17 6-326-16,0 0-693 0</inkml:trace>
  <inkml:trace contextRef="#ctx0" brushRef="#br0" timeOffset="180710.98">32101 5001 1027 0,'3'-16'776'0,"-3"16"-177"0,0 0-61 15,0 0-164-15,4-16-45 0,-4 16-26 0,0 0-19 16,0 0-13-16,0 0-32 0,0 0-18 0,0 0-12 16,0 0-30-16,0 0-25 0,0 0-21 0,0 17-20 15,0-17-14-15,-4 21-16 0,4-21-14 0,-4 25-12 16,1-10-12-16,-1 1-6 0,0 5-12 0,-1-1-4 15,1 2 19-15,-2 0 17 0,2 0 10 16,0-1-37-16,1-1 7 0,0-3-38 0,1 0 14 16,-1-2-35-16,1 1 10 0,2-16-78 0,-4 26 17 15,4-26-41-15,-5 20-40 0,5-20-40 0,-2 16-72 16,2-16-70-16,0 0-65 0,-4 16-76 0,4-16-260 16,0 0-299-16,0 0-782 0</inkml:trace>
  <inkml:trace contextRef="#ctx0" brushRef="#br0" timeOffset="181016.02">32342 5039 747 0,'0'0'915'0,"0"0"-229"0,5-15-147 15,-5 15-107-15,0 0-56 0,0 0-23 0,0 0-14 16,0 0-27-16,0 0-46 0,0 0-39 0,0 0-37 16,0 0-35-16,-5 18-30 0,5-18-22 0,-7 24-21 15,2-9-16-15,1 1-12 0,-1 0-10 16,0 3-9-16,1-3-19 0,0 3-59 0,-1 0 21 0,1 4-10 16,1-4 57-16,0-1-28 0,0-1 3 15,3-17-84-15,-3 28-48 0,3-28-16 0,-2 22-33 16,2-22-27-16,-1 18-34 0,1-18-32 0,0 0-116 15,-2 16 15-15,2-16-168 0,0 0-442 0,0 0-694 16</inkml:trace>
  <inkml:trace contextRef="#ctx0" brushRef="#br0" timeOffset="181292.44">32258 5059 1094 0,'0'0'716'16,"0"0"-82"-16,-5-18-139 0,5 18-47 0,0 0-11 16,0 0-21-16,-2-15-30 0,2 15-55 0,0 0-34 15,0 0-27-15,0 0-20 0,0 0-19 0,7-16-40 16,-7 16-11-16,0 0-43 0,20-5-10 0,-20 5-20 16,24-2-10-16,-24 2-16 0,34-1-17 0,-15 0-17 15,1 1-1-15,3 0-19 0,3 1-1 0,0 0-21 16,-1-1-13-16,1 1-32 0,0 1-43 15,-6 1-48-15,5-3-38 0,-7 1-75 0,0 0-62 0,-18-1-89 16,28 4-73-16,-28-4-31 0,19 7-46 16,-19-7-173-16,0 0-300 0,0 0-752 0</inkml:trace>
  <inkml:trace contextRef="#ctx0" brushRef="#br0" timeOffset="181508.7">32255 5182 842 0,'0'0'861'0,"0"0"-183"0,-17 2-149 0,17-2-54 16,0 0-16-16,0 0-17 0,0 0-38 0,0 0-61 15,0 0-37-15,0 0-48 0,0 0-55 0,18 2-11 16,-18-2-57-16,21-1-8 0,-21 1-43 0,29 0 4 16,-29 0-29-16,35 0-38 0,-14 0-51 15,-1 0-62-15,1 0-68 0,1 0-79 0,-1 0-74 16,-2-1-41-16,0 1-80 0,-1 0-54 0,0-2-85 15,-18 2-536-15,22 0-859 0</inkml:trace>
  <inkml:trace contextRef="#ctx0" brushRef="#br0" timeOffset="182003.02">32751 5074 790 0,'0'0'849'0,"7"-15"-200"0,-7 15-87 15,0 0-138-15,0 0-2 0,0 0-74 16,0 0 3-16,0 0-57 0,0 0-28 0,0 0-45 16,0 0-23-16,-19 7-49 0,10 4-19 0,-1 1-35 15,-1 3-10-15,0 2-31 0,-1 0-10 0,1 0-9 16,0 1-12-16,0-2-12 0,1 0-16 0,1-1-3 16,0-1 3-16,2-2 0 0,-1-1 1 0,8-11 0 15,-13 22 19-15,13-22 1 0,-9 18-25 0,9-18 21 16,-7 13-23-16,7-13 16 0,0 0-37 0,-8 13 14 15,8-13-12-15,0 0-5 0,0 0-2 16,0 0 4-16,0 0 6 0,0 0 3 0,0 0 4 0,-6-13 2 16,6 13 6-16,11-22 4 0,0 7 18 15,2-2-17-15,4-4 26 0,1 0-19 0,1 0 23 16,1 3-18-16,0-3 23 0,-4 7-15 0,1-1 16 16,-2 1-13-16,0 2 19 0,-4 3-12 0,1-3 16 15,-12 12-10-15,18-14 10 0,-18 14-14 0,11-9 10 16,-11 9-14-16,0 0 9 0,15-10-10 0,-15 10 10 15,0 0 1-15,0 0 18 0,0 0 11 0,14-4 6 16,-14 4-5-16,0 0-9 0,7 12-3 0,-7-12-4 16,3 19-4-16,-3-19-8 0,1 24-6 0,-1-24-4 15,1 29-6-15,-1-10 36 0,2 0 1 0,0 4-34 16,2 0 17-16,-1 0-10 0,1 1-21 16,0-2 10-16,-1-1-56 0,2-3-49 0,-3-3-90 15,-2-15-46-15,3 27-105 0,-3-27-43 0,2 19-53 16,-2-19-52-16,0 0 18 0,-3 18-174 0,3-18-433 15,0 0-818-15</inkml:trace>
  <inkml:trace contextRef="#ctx0" brushRef="#br0" timeOffset="182718.91">32656 5230 1294 0,'0'0'696'0,"0"0"-161"0,-12-9-111 0,12 9-69 16,0 0 21-16,0 0-48 0,0 0-25 15,0 0-27-15,0 0-35 0,14-5-65 0,-14 5-15 16,25 0-47-16,-25 0-6 0,34 1-44 0,-13-1-14 16,0 0-63-16,5-1-46 0,-1 0-43 0,0 0-11 15,2-2-58-15,-3 2 11 0,1-2-8 0,-3 0 31 16,1 1 3-16,-4-1 38 0,-3 1 10 0,0-2 45 16,-1 1 12-16,-15 3 46 0,24-5 20 0,-24 5 83 15,17-4 6-15,-17 4 35 0,0 0 10 0,19-5 13 16,-19 5 22-16,0 0-12 0,0 0 10 0,15-5-9 15,-15 5-12-15,0 0-23 0,0 0-26 16,0 0-28-16,0 0-22 0,0 0-18 0,0 0-10 16,0 0-8-16,3 19-11 0,-3-19-9 0,-7 20-6 15,7-20-30-15,-10 25 5 0,5-12-35 0,1 2-4 16,0 0 3-16,4-15-19 0,-6 23 24 0,6-23-27 16,-5 20 17-16,5-20-22 0,-2 17 26 0,2-17-22 15,0 0 33-15,-2 17-16 0,2-17 34 0,0 0-23 16,0 0 27-16,0 0-4 0,0 0 1 0,0 0 2 15,0 0 3-15,0 0 16 0,0 0-13 0,0 0 2 16,-8-19 8-16,8 19 2 0,2-23 1 0,1 6 13 16,2-2-11-16,3-3 9 0,0 1-13 0,1-2 6 15,5-2-12-15,-3 6 11 0,1 0-14 16,2 0 9-16,-1 3-14 0,1 1 10 0,0 2-13 16,1 1 13-16,-1 3-12 0,0 2 9 0,-1 1-11 15,-13 6 8-15,24-6-17 0,-24 6 13 0,20 0-18 16,-20 0 10-16,20 2-12 0,-20-2 17 0,20 6-15 15,-20-6-3-15,15 10-19 0,-15-10 23 16,7 13-11-16,-7-13 24 0,0 0-12 0,-5 24 18 0,-2-14-11 16,-3 0 19-16,-4 2-8 0,0-2 29 0,-3 1-4 15,1-3 11-15,-2 1 8 0,4-3 15 0,0 0 6 16,0-2 12-16,14-4 12 0,-22 8 16 0,22-8 1 16,-16 5-2-16,16-5-5 0,0 0-19 15,-17 5 7-15,17-5-14 0,0 0-4 0,0 0-16 0,0 0-7 16,-13 5-5-16,13-5 4 0,0 0 9 15,0 0-14-15,0 0 6 0,13 11-32 0,-13-11 20 16,14 9-14-16,-14-9 6 0,21 14-12 0,-9-5 7 16,0 0-25-16,2 2 28 0,1 1-30 0,0-1 28 15,2 1-11-15,-1-1-8 0,1 1-34 0,-2 0-52 16,0-1-51-16,-5-4-109 0,-10-7-68 0,17 13-124 16,-17-13-144-16,13 7-49 0,-13-7-853 0,0 0-1283 15</inkml:trace>
  <inkml:trace contextRef="#ctx0" brushRef="#br0" timeOffset="184005.39">31401 4848 743 0,'0'0'630'16,"0"0"-150"-16,0 0-133 0,0 0-55 0,0 0-74 15,0 0-5-15,0 0-13 0,0 0-9 0,-9 13-10 16,9-13-10-16,-6 27-9 0,3-10-19 0,-1 6-13 15,0 0 5-15,0 3-56 0,1 6 5 0,-2 1-13 16,0 3 26-16,0-1-50 0,0 3-11 0,-1 0-2 16,-2 2-7-16,0 2 9 0,0 0-19 0,-1 1-4 15,-1 1-5-15,-1-1-8 0,2 0-18 16,-3 0-18-16,4 0-5 0,0-2-27 0,-1-2-32 16,3-2-19-16,1-2-46 0,1-2-11 15,1-6-83-15,1-1 44 0,2-2-101 0,-4-2-634 16,4-22-626-16</inkml:trace>
  <inkml:trace contextRef="#ctx0" brushRef="#br0" timeOffset="184835.36">31445 4867 606 0,'-6'-13'415'0,"6"13"-106"0,0 0-58 16,0 0-64-16,0 0-26 0,0 0-26 0,0 0 33 16,0 0-80-16,0 0 45 0,0 0-75 0,0 0 57 15,0 0-64-15,0 0 48 0,0 0-57 0,0 0 51 16,0 0-38-16,0 0 6 0,0 0 12 15,0 0 0-15,0 0 2 0,-11-7 1 0,11 7 0 16,0 0 8-16,0 0-7 0,0 0-6 0,0 0 1 16,0 0 1-16,0 0 2 0,0 0-2 0,-15-5 6 15,15 5 10-15,0 0-3 0,0 0-6 0,0 0-4 16,0 0-6-16,0 0-22 0,0 0 22 0,-14-4-37 16,14 4 12-16,0 0-27 0,0 0 11 0,0 0-22 15,0 0 14-15,0 0-22 0,0 0 16 16,0 0-10-16,0 0 41 0,0 0-23 0,0 0 32 15,0 0-26-15,18 1 28 0,-18-1-25 0,25 3 36 16,-9-1-32-16,3 1 39 0,6-2-36 0,0 2 30 16,3-1-2-16,2 2-7 0,7-1-3 0,1 0 1 15,1 1-2-15,4-1-2 0,0 1-4 16,2-1-6-16,1 2-7 0,1-1 1 0,1 2 3 0,2 0 3 16,10 1-2-16,0 1-6 0,0-2-1 0,0 2 1 15,-1-1-12-15,-8-3 5 0,11 3-12 16,0-1 8-16,0-1-9 0,1-1 7 0,-10-1-10 15,1 1 4-15,-2-3-7 0,2 1 5 0,-3-1-8 16,-2-1-1-16,0 1 6 0,-5-1-9 0,-1-1 6 16,-4 2-8-16,-7-2 7 0,-2 2-7 0,-2-1 5 15,-2 1-7-15,-6 0 6 0,1 1-6 0,-2 0 7 16,-2-1-11-16,0 2 8 0,-17-3-9 0,27 4 7 16,-27-4-15-16,25 6 3 0,-25-6-20 0,23 8 10 15,-23-8 10-15,22 6-9 0,-22-6-1 0,22 5-28 16,-22-5 1-16,20 6-25 0,-20-6 19 0,16 5-26 15,-16-5 12-15,0 0-22 0,16 4-5 16,-16-4-4-16,0 0-15 0,0 0 16 0,16 3-50 16,-16-3 9-16,0 0-4 0,0 0-32 0,0 0-43 15,0 0 3-15,15 6-33 0,-15-6-3 0,0 0 42 16,0 0-19-16,0 0 62 0,0 0-61 0,0 0-93 16,0 0-437-16,0 0-279 0</inkml:trace>
  <inkml:trace contextRef="#ctx0" brushRef="#br0" timeOffset="188484.12">31211 5954 684 0,'0'0'422'0,"0"0"-65"0,0 0-117 15,0 0 17-15,0 0-79 0,0 0 34 0,0 0-42 16,0 0 25-16,0 0-30 0,0 0 17 0,0 0-14 16,0 0 2-16,0 0-15 0,0 0-6 0,0 0-7 15,0 0-14-15,0 0-1 0,0 0-23 0,0 0 11 16,0 0-25-16,0 0 3 0,0 0-36 15,15 5 29-15,-15-5-14 0,0 0 5 0,0 0-6 16,0 0 1-16,15 8 2 0,-15-8 1 16,14 6 4-16,-14-6 11 0,19 9-9 0,-5-5 2 15,0 2-4-15,3 0-9 0,3 0 6 0,0 1 2 16,3 1-2-16,7 1-5 0,1-1-5 0,3 2 1 16,3-2-7-16,5 2-6 0,2-1-10 0,14 2 17 15,1-2-32-15,4 2-4 0,3 0 33 0,5-2 16 16,4 1-7-16,5-2-12 0,5-3-8 0,1 0-11 15,2-2-5-15,0 1 11 0,-3-2-27 0,-4 0 16 16,-3 1-25-16,-9-1 1 0,-13 0-3 0,-6 0 1 16,-2-1 0-16,-6 1-5 0,-4 0-13 0,-7-1-10 15,-3 0-15-15,-3 1-16 0,-5 1-54 16,-2-3 15-16,-18 0-48 0,28 2-32 0,-28-2-66 16,22 5-33-16,-22-5-29 0,0 0-29 0,24 0-93 15,-24 0 2-15,0 0-123 0,0 0-488 0,14-5-776 16</inkml:trace>
  <inkml:trace contextRef="#ctx0" brushRef="#br0" timeOffset="189540.37">33593 5384 524 0,'0'0'587'0,"0"0"-129"0,-2-19-94 15,2 19-34-15,0 0-40 0,-3-16-29 0,3 16-30 16,0 0 10-16,-6-14-32 0,6 14 21 0,0 0-48 15,0 0 12-15,-5-13-63 0,5 13 17 0,0 0-63 16,0 0 24-16,0 0-58 0,0 0-5 0,0 0 16 16,0 0 21-16,0 0 12 0,0 0 6 0,0 0 5 15,0 0 2-15,-11 16-7 0,11-16-8 0,-4 22-5 16,4-22-28-16,-5 31 16 0,1-15-9 16,1 2-13-16,1-1-10 0,-1 2-7 0,1-1-9 15,0 0-5-15,1 1-14 0,1-3-19 0,0-16-24 16,-1 29-29-16,1-29-38 0,2 28-60 0,-2-28-58 15,3 24-21-15,-3-24-50 0,6 15-63 0,-6-15-25 16,10 11-14-16,-10-11-120 0,0 0-408 0,0 0-567 16</inkml:trace>
  <inkml:trace contextRef="#ctx0" brushRef="#br0" timeOffset="189719.41">33654 5493 538 0,'6'-11'485'0,"-6"11"-77"0,9-21-52 15,-9 21-19-15,7-16-17 0,-7 16-29 16,6-11-26-16,-6 11-19 0,0 0-31 0,6-14-26 0,-6 14-19 15,0 0 18-15,0 0 15 0,0 0-30 16,0 0 41-16,0 0-65 0,12 9 29 0,-12-9-37 16,5 16 17-16,-5-16-45 0,10 22 24 0,-5-10-38 15,0 1 22-15,2-1-34 0,1 0 23 0,0-2-27 16,1-1 28-16,1-2-35 0,3 0 14 0,-13-7-39 16,26 5 16-16,-26-5-37 0,29-1-3 0,-13-3-5 15</inkml:trace>
  <inkml:trace contextRef="#ctx0" brushRef="#br0" timeOffset="189811.28">33861 5367 6345 0,'-15'-10'-105'0,"-2"0"-59"16,5 4-80-16,12 6-71 0,-22-5-54 0,22 5-88 0,-16 5-41 15,16-5-737-15,-16 11-977 0</inkml:trace>
  <inkml:trace contextRef="#ctx0" brushRef="#br0" timeOffset="190742.28">31698 5628 619 0,'0'0'649'0,"0"0"-119"0,0 0-100 0,-10-11-34 15,10 11-75-15,0 0-38 0,-11-8-18 0,11 8-35 16,0 0 3-16,-18-4-42 0,18 4-13 0,-18 4-12 15,18-4-15-15,-24 8-15 0,8 2-3 0,0-1-16 16,-1 4-12-16,0 1-14 0,-1 5 20 0,2-2-36 16,3 1 12-16,2 0-34 0,1 0 11 0,3 1-28 15,2-3 10-15,3 0-31 0,2-16 21 16,3 30-30-16,2-16 21 0,4 1-47 0,3 0 10 16,3-5-50-16,2-1 10 0,3-2-59 0,3-1-4 15,1-3-64-15,2-2 14 0,1-2-4 0,1-2-17 16,-2-3-26-16,4-1-27 0,-1-5 3 0,-6 3 16 15,3-4 22-15,-8 1 21 0,-1-1 32 0,-1-1 23 16,-4 1 22-16,-4 1 17 0,1 1 14 0,-9 11 14 16,8-18 10-16,-8 18 12 0,0 0 77 0,2-22-55 15,-2 22 27-15,0 0 16 0,-3-16 9 0,3 16 10 16,0 0 1-16,0 0 12 0,-4-16 9 16,4 16 4-16,0 0 6 0,0 0 4 0,0 0 5 0,0 0 14 15,-6-14 7-15,6 14 4 0,0 0-3 16,0 0 3-16,0 0 3 0,0 0 4 0,0 0 6 15,0 0-30-15,-8 11 27 0,8-11-39 0,0 0 43 16,-5 17-32-16,5-17 22 0,-5 18-14 0,5-18-14 16,-7 22-15-16,7-22-10 0,-9 25-12 0,5-10-11 15,-1-2-7-15,1 2-32 0,1 0 24 0,3-15-41 16,-5 25-8-16,5-25-45 0,-4 25 15 0,4-25-76 16,-3 20-18-16,3-20-67 0,-1 18-57 0,1-18-76 15,0 0 2-15,0 19-41 0,0-19-173 16,0 0-389-16,0 0-607 0</inkml:trace>
  <inkml:trace contextRef="#ctx0" brushRef="#br0" timeOffset="191131.81">32154 5659 1030 0,'0'0'662'0,"0"0"-128"0,0 0-80 15,0 0-74-15,0 0-16 0,0 0-47 0,0 0 27 16,0 0-56-16,-15 6-3 0,15-6-55 0,-16 19-27 16,9-6-30-16,-2 3-27 0,0 1-25 0,1 2-30 15,1 0-30-15,1 1 7 0,-2 1-12 0,3-2-33 16,1 0 4-16,-1 1-56 0,1-1-11 0,1-2-38 16,3-17 8-16,-4 25-67 0,4-25-12 0,0 22-44 15,0-22-41-15,0 0-22 0,-1 22-74 16,1-22 13-16,0 0-31 0,0 0-64 0,0 0-80 15,0 0-328-15,0 0-386 0</inkml:trace>
  <inkml:trace contextRef="#ctx0" brushRef="#br0" timeOffset="191346.81">32012 5726 591 0,'0'0'530'0,"-2"-16"-64"0,2 16-58 0,0 0-31 15,-2-19-39-15,2 19-41 0,0 0 4 0,7-18 2 16,-7 18-10-16,14-10-50 0,-14 10 19 0,23-10-70 15,-8 4-5-15,3 1-66 0,4 1 8 0,0 1-56 16,3 0 16-16,2 0-47 0,0 2 22 16,0 1-56-16,-3 0 4 0,0 0-80 0,-3 1-23 15,-2 2-29-15,-4-1-59 0,-15-2-28 0,23 7-56 16,-23-7-52-16,10 10 14 0,-10-10-18 0,0 0-64 16,-6 16-82-16,-4-6-314 0,-4-1-311 0</inkml:trace>
  <inkml:trace contextRef="#ctx0" brushRef="#br0" timeOffset="191850.53">32070 5795 528 0,'0'0'578'0,"-23"9"-68"16,23-9-101-16,-16 6-40 0,16-6-35 0,0 0-33 16,0 0-18-16,0 0-15 0,0 0-16 0,0 0-23 15,0 0-24-15,25 3-59 0,-25-3 25 0,34-2-88 16,-13 1 12-16,3 0-48 0,2-1 7 16,2-1-62-16,0 2-10 0,0-3-39 0,-1 2-34 15,0-1-34-15,-1 1-36 0,-4 0-16 0,-1 0-2 16,-3 0 8-16,-18 2 19 0,29-1 23 0,-29 1 29 15,21-4 32-15,-21 4 37 0,18-3 30 0,-18 3 36 16,0 0 31-16,15-3 25 0,-15 3 20 0,0 0 16 16,0 0 11-16,0 0 7 0,0 0 3 0,0 0-8 15,0 0 2-15,0 0-5 0,0 0-11 0,-5 20-9 16,5-20-13-16,-12 18-17 0,4-6-16 16,1 1-16-16,-1 1-43 0,1-1 31 0,0 0-41 0,0 0 30 15,2-1-40-15,5-12 38 0,-9 20-42 0,9-20 32 16,-6 15-45-16,6-15 28 0,0 0-45 0,-7 18 27 15,7-18-31-15,0 0 38 0,0 0-34 16,0 0 40-16,0 0-29 0,0 0 38 0,0 0-27 16,0 0 47-16,0 0-25 0,0 0 45 0,8-18 6 15,-8 18 11-15,10-23-4 0,-4 10-3 0,0-1-4 16,3 1 1-16,-1-1-1 0,0 5-7 0,0-3-8 16,3 1-8-16,-1 0-7 0,0 2-5 0,1 1-4 15,-11 8-4-15,20-10-2 0,-20 10-4 0,23-7-4 16,-23 7-4-16,20 0-5 0,-20 0 1 15,20 2-2-15,-20-2-3 0,18 8-2 0,-18-8 0 16,17 13 0-16,-17-13-1 0,11 17-1 0,-11-17-14 16,5 18-18-16,-5-18-28 0,1 19-34 0,-1-19-38 15,-5 21-43-15,5-21-40 0,-11 19-49 0,11-19-74 16,-14 16 16-16,14-16-47 0,-18 12-147 0,18-12-330 16,-18 6-464-16</inkml:trace>
  <inkml:trace contextRef="#ctx0" brushRef="#br0" timeOffset="192472.18">32377 5891 915 0,'0'0'589'0,"0"0"-93"16,9-16-43-16,-9 16-66 0,16-14-2 0,-3 7-64 15,0 0-21-15,2 1-17 0,2 0-15 0,0 1-27 16,-1 0-43-16,0 2-26 0,0-2-29 0,-16 5-26 16,27-3-21-16,-27 3-18 0,24-3-15 15,-24 3-12-15,19 2-10 0,-19-2-7 0,19 3-7 16,-19-3-6-16,17 4-3 0,-17-4 3 0,13 5-2 15,-13-5-3-15,0 0-17 0,14 9 4 0,-14-9 4 16,0 0 6-16,12 8 10 0,-12-8 7 0,0 0-3 16,0 0-5-16,4 18-2 0,-4-18-3 0,0 0-1 15,-5 18-3-15,5-18-3 0,-6 17-4 0,6-17-6 16,-10 21-12-16,10-21 1 0,-7 19 3 0,7-19-4 16,-6 17-4-16,6-17 0 0,0 0-7 0,-4 19 5 15,4-19 1-15,0 0 5 0,0 0 1 0,-1 18 3 16,1-18 2-16,0 0 3 0,0 0 2 15,0 0-1-15,0 0 0 0,0 0 1 0,0 0 2 16,0 0 0-16,14-7 0 0,-14 7-1 0,0 0-1 16,6-21 3-16,-6 21-1 0,4-19 3 0,-4 19 0 15,9-27 1-15,-1 9 1 0,1 0-1 0,2 0 3 16,1 2-3-16,1-1 1 0,2 0-3 0,-1 3-1 16,1 1-1-16,-1 2-3 0,1-1 4 0,-4 5-4 15,2 1 0-15,-13 6 1 0,19-9-1 0,-19 9-2 16,16-4 4-16,-16 4-3 0,0 0 2 0,18 1-2 15,-18-1 1-15,0 0 5 0,12 11 2 0,-12-11-1 16,0 0 1-16,0 20 0 0,0-20 6 0,-12 18 4 16,4-6 8-16,-4 0 9 0,-4 1 2 15,0-1 8-15,-1-1 9 0,0-2 13 0,-1 1 11 16,1-1 10-16,4-3 14 0,0 0-9 0,13-6 26 16,-20 7-10-16,20-7 10 0,-16 6 1 0,16-6-26 15,0 0 5-15,-13 5-22 0,13-5-4 16,0 0-24-16,0 0 4 0,0 0-23 0,0 0 7 0,0 0-18 15,0 0 6-15,0 0-15 0,18-6 10 0,-18 6-15 16,0 0 10-16,26 3-14 0,-26-3 14 0,24 6-19 16,-10-1-1-16,0 1-12 0,4 3-16 0,-3 0-29 15,2 1-59-15,-2 0-36 0,1 1-56 16,-3 0-74-16,2 0-100 0,-5 0-92 0,0 3-31 16,1 2 10-16,-6-4-209 0,3-1-444 0,-8-11-902 15</inkml:trace>
  <inkml:trace contextRef="#ctx0" brushRef="#br0" timeOffset="193295.2">33186 5941 1382 0,'0'0'737'0,"0"0"-149"16,0 0-145-16,1-17-68 0,-1 17-29 0,0 0-7 15,0 0-9-15,0 0-44 0,0 0-38 0,-16 12-40 16,16-12-36-16,-11 17-33 0,3-5-28 0,3 1-21 16,-1 0-16-16,2 1-22 0,4-14-34 0,-7 24-6 15,7-24-64-15,-3 24-15 0,3-24-79 0,-1 19-6 16,1-19-44-16,3 16-8 0,-3-16-17 0,0 0-37 15,11 13-16-15,-11-13-66 0,0 0 71 16,20 2-23-16,-20-2-3 0,15-6-15 0,-15 6 44 16,17-12 35-16,-17 12 92 0,12-17 68 0,-12 17 116 15,12-18 18-15,-7 4 8 0,-5 14-3 0,7-19 16 16,-7 19 22-16,5-17 21 0,-5 17 31 0,4-14 28 16,-4 14 16-16,0 0-20 0,0 0 13 0,4-17-48 15,-4 17-12-15,0 0-4 0,0 0-2 0,0 0-3 16,0 0-1-16,0 0 1 0,0 0-11 0,0 0 3 15,0 0-20-15,-1 20 3 0,1-20-5 0,0 0-8 16,4 20 4-16,-4-20-4 0,7 13 9 0,-7-13 2 16,9 12-2-16,-9-12-8 0,11 8-11 0,-11-8-13 15,17 4-12-15,-17-4-10 0,18-1-7 16,-18 1-8-16,21-4-2 0,-21 4-5 0,20-10-4 16,-20 10 0-16,16-13-2 0,-9 2-8 0,-7 11 1 15,5-21-4-15,-5 21-2 0,-4-23-4 0,-1 10 1 16,-2-1-1-16,-1 1 1 0,0 1-2 0,-2 1 0 15,1 2-2-15,9 9-8 0,-15-16-10 0,15 16-7 16,-14-12-10-16,14 12-11 0,0 0-6 0,-11-9 4 16,11 9 3-16,0 0 8 0,0 0 1 0,0 0-1 15,0 0-32-15,17 5 22 0,-17-5-5 0,24 5 4 16,-8-2 7-16,0 1 11 0,1-1 7 16,-1 1 7-16,1-1 3 0,-3 1 6 0,-14-4 11 0,23 7 17 15,-23-7 18-15,21 8 19 0,-21-8 7 16,13 9 10-16,-13-9 12 0,9 8 7 0,-9-8 7 15,0 0 6-15,3 18 1 0,-3-18-5 0,0 0-31 16,-3 18-16-16,3-18 9 0,-4 14-31 0,4-14 11 16,0 0-30-16,-4 19 15 0,4-19-24 0,0 0 21 15,3 18-22-15,-3-18 22 0,11 9-24 0,-11-9 22 16,22 7-25-16,-22-7 25 0,28 0-15 0,-10-2 26 16,-2 0-7-16,3-1 28 0,-1-3-17 0,-1 2 24 15,-3-2-18-15,-1 0 17 0,-1-1-23 0,-12 7 11 16,15-17-27-16,-15 17 11 0,6-17-32 0,-6 17-9 15,-7-20-55-15,-4 7-34 0,-3-1-66 0,-5 0-81 16,0 3-95-16,-2-1-66 0,0 1-46 16,4 4-39-16,0 1-187 0,17 6-471 0,-20-7-896 15</inkml:trace>
  <inkml:trace contextRef="#ctx0" brushRef="#br0" timeOffset="193879.9">33058 6207 441 0,'0'0'663'0,"0"0"-136"16,0 0-86-16,0 0-50 0,-15-4-72 0,15 4-41 15,0 0-14-15,0 0 1 0,0 0-24 0,0 0 56 16,0 0-37-16,0 0 12 0,0 0-50 0,0 0 6 16,25 0-29-16,-25 0 14 0,27 0-44 0,-9 3-18 15,5 1-29-15,1 2-25 0,2 0-14 16,5 1-14-16,1 0-13 0,2 2-14 0,-1-1-26 16,0-1-17-16,0 0-29 0,1 1-43 0,-2-2-58 15,1-1-71-15,-5 1-58 0,0-1-51 0,-1-1-75 16,1-1-60-16,-9-3-337 0,5 3-285 0,-3-1-821 15</inkml:trace>
  <inkml:trace contextRef="#ctx0" brushRef="#br0" timeOffset="-183982.5">12533 4784 365 0,'0'0'469'0,"0"0"-143"0,-6-14-51 0,6 14-66 15,0 0-32-15,-6-15-18 0,6 15-33 0,0 0 20 16,-6-17-42-16,6 17 18 0,-4-16-50 0,4 16 32 16,-4-18-44-16,4 18 32 0,-3-19-43 0,3 19 62 15,-4-24-68-15,4 24 17 0,-5-25 14 0,5 25 2 16,-4-25 0-16,4 25-11 0,-5-26 4 15,5 26 23-15,-5-25 5 0,5 25-1 0,-4-19-16 16,4 19-1-16,-4-13-10 0,4 13-14 0,0 0-8 16,-5-15-12-16,5 15-5 0,0 0-5 0,0 0-5 15,0 0 5-15,0 0-5 0,-13 13 1 0,10 3 32 16,-1 6-39-16,-2 5 31 0,1 5-42 0,-1 4 0 16,0 0-1-16,2 3 0 0,0-1 2 0,2 3-1 15,1 0-2-15,-1 0 4 0,0-2-1 0,0-2 1 16,2-2 0-16,-2-7-2 0,2-2 0 0,0-2-2 15,-1-5 33-15,1-19-42 0,-1 29 38 16,1-29-41-16,1 21 28 0,-1-21-29 16,0 0 37-16,0 0-45 0,0 0 39 0,0 0-41 15,0 0 4-15,9-25 1 0,-4-8 1 0,1-6 1 16,1-4-3-16,2-11 35 0,0-4-50 0,1 1 49 16,-1 2-42-16,-1 11 3 0,-2 1 1 0,2 2 5 15,-3 3 4-15,1 3 2 0,-4 7-2 0,1 2 10 16,-1 2-4-16,0 5 8 0,-2 1-2 0,0 18 3 15,2-26-4-15,-2 26 4 0,0-19-3 0,0 19 2 16,0 0-7-16,2-21 3 0,-2 21-3 0,0 0-1 16,0 0-1-16,0 0 8 0,0 0 0 0,0 0 0 15,16 16 2-15,-9 2 1 0,4 2-2 16,3 9 38-16,-1 1-45 0,5 3 44 0,-2 0-45 16,2 1 38-16,0 2-42 0,4 7 40 0,-4-7-43 15,1-1 1-15,0-1 1 0,-1-2 5 0,0-1-3 16,-2-2-62-16,-1-4-89 0,-1-8-68 0,-3-1-37 15,-11-16-188-15,14 13-441 0,-14-13-526 0</inkml:trace>
  <inkml:trace contextRef="#ctx0" brushRef="#br0" timeOffset="-183638.48">12372 4786 853 0,'0'0'613'15,"-19"-5"-234"-15,19 5-26 0,0 0-112 0,-12-9-15 16,12 9-97-16,0 0 16 0,17-12-72 0,-1 7 28 15,7 0-61-15,9-3 31 0,3 2-55 0,7-1-25 16,1 1-64-16,2 0-68 0,0-2-202 16,2-4-451-16,7-3-340 0</inkml:trace>
  <inkml:trace contextRef="#ctx0" brushRef="#br0" timeOffset="-183433.8">12990 4491 556 0,'0'0'465'0,"0"0"-105"0,-19-1-95 0,19 1-62 16,0 0-40-16,0 0-37 0,0 0-36 0,0 0-49 15,0 0 36-15,-6-11-49 0,6 11 37 16,0 0-44-16,13-14 48 0,-13 14-42 0,14-10 51 16,-14 10-42-16,15-11 55 0,-15 11-25 0,16-10 45 15,-16 10-8-15,11-8 27 0,-11 8 5 0,0 0 19 16,14-10-1-16,-14 10 2 0,0 0 4 0,0 0-9 15,11-9-12-15,-11 9-18 0,0 0-8 0,0 0-15 16,0 0-16-16,0 0-17 0,0 0-15 0,0 0-8 16,0 0-10-16,0 0 0 0,0 0-7 0,0 0-11 15,-29 10-2-15,14 2-4 0,-4 6 1 16,-1 2 0-16,0 4-3 0,-1-2 5 0,3 1-2 16,3 4 1-16,-1 1-3 0,5-2-1 0,2 3-1 15,5-5-6-15,1 1 6 0,3 0-6 16,3-1 5-16,3-1-2 0,3 0-1 0,7 1-10 15,2-2 6-15,7-2 36 0,4-4-37 0,2-3-5 16,3-5 6-16,1-3-9 0,-3-5 9 0,9-6-48 16,-5-5-25-16,2-2-97 0,-3-2-53 0,-3-6-98 15,-1-1-71-15,-8 0-214 0,0 0-291 0,-4-1-536 16</inkml:trace>
  <inkml:trace contextRef="#ctx0" brushRef="#br0" timeOffset="-182852.73">13373 4500 481 0,'-8'-9'679'0,"8"9"-156"0,0 0-90 16,-11-9-39-16,11 9-80 0,0 0-56 0,0 0-46 15,0 0-38-15,-12-9-31 0,12 9-26 0,0 0-16 16,0 0-23-16,0 0-3 0,0 0 1 0,0 0 0 16,-7 13-5-16,7-13 22 0,2 23-47 15,-2-23 11-15,7 29-1 0,-5-13-13 0,4 5-5 16,-2-2-8-16,0-2-6 0,1 0-6 0,-3-2-3 15,2 1-27-15,0-3 26 0,-4-13-28 0,5 20 29 16,-5-20-25-16,5 15 28 0,-5-15-17 16,0 0 36-16,5 13 34 0,-5-13 2 0,0 0-16 15,0 0-16-15,0 0-8 0,0 0 4 0,-1-19 21 16,1 19-42-16,-4-29 3 0,-1 8-3 0,2-2 4 16,-1-2-12-16,2 0 7 0,0 1-14 0,0 2 7 15,2 3-2-15,0 19-4 0,0-29 0 0,0 29 4 16,0-23-7-16,0 23-11 0,4-16 0 0,-4 16 0 15,9-10 1-15,-9 10 0 0,0 0 3 0,27 3 4 16,-13 3-1-16,1 3 0 0,1 4 1 0,0-1 2 16,0 1 0-16,-3 0-5 0,3 0 4 15,-5 2 2-15,1-2-1 0,-1-3 2 0,-5 1-1 16,-6-11 1-16,16 14-4 0,-16-14 3 0,9 11 8 16,-9-11 5-16,0 0 5 0,9 8 3 0,-9-8-1 15,0 0-4-15,0 0-3 0,0 0 4 0,0-18 9 16,0 18 32-16,-3-24-19 0,1 7 21 15,-2-1-10-15,2-4-12 0,2-1-6 0,0-1-7 16,0 0-7-16,2 2-5 0,2 0 1 0,-1 0-9 16,3 4-3-16,2 1 2 0,0 2-6 0,-1 3-3 15,3 2-2-15,0 1-3 0,-10 9 0 0,22-9 0 16,-22 9 0-16,25-2 1 0,-9 7-2 0,1 4 2 16,0 2 4-16,-2 4 0 0,-1 2 0 0,-3 1 3 15,1 3 1-15,-4 2 5 0,-3 0-20 0,1 0 14 16,-3 4-20-16,-1-4-46 0,0 5-43 15,0-4-77-15,-2-3-154 0,3-3-95 0,-3-1-812 16,0-17-990-16</inkml:trace>
  <inkml:trace contextRef="#ctx0" brushRef="#br0" timeOffset="-182136.72">12327 4897 457 0,'0'0'431'0,"0"0"-107"0,0 0-21 16,-7-11-70-16,7 11-40 0,0 0-32 0,0 0-23 16,0 0-22-16,0 0-17 0,0 0-14 0,0 0-21 15,0 0-14-15,0 0-9 0,0 0-9 0,0 0-7 16,8-11-2-16,-8 11-6 0,0 0-5 0,0 0 16 15,0 0 8-15,12-8 9 0,-12 8-6 0,0 0 9 16,12-6-1-16,-12 6-7 0,0 0-7 16,20-7-2-16,-20 7-9 0,17-5-3 0,-17 5-2 15,23-7-6-15,-23 7-1 0,29-8 0 0,-14 3-4 16,6-1 35-16,0 0-45 0,3-2 43 0,0 2-54 16,6-5 51-16,-1 1-102 0,0-1-24 0,1 0-104 15,-8 1-245-15,1 2-323 0,-1 0-284 0</inkml:trace>
  <inkml:trace contextRef="#ctx0" brushRef="#br0" timeOffset="-179369.81">13811 3979 251 0,'0'0'515'15,"-9"-15"-139"-15,9 15-116 0,-8-11-38 0,8 11-44 16,-11-11-30-16,11 11-25 0,-12-8-18 0,12 8-14 16,-13-11-14-16,13 11-15 0,-16-8-7 0,16 8-16 15,-15-8 1-15,15 8 1 0,-19-9-8 0,19 9-3 16,-18-6-2-16,18 6-1 0,-20-6-6 15,20 6 0-15,-23-6-4 0,23 6-3 0,-24-4-5 16,24 4 0-16,-24-5-3 0,24 5 2 0,-28-4 7 16,28 4 14-16,-31-4-6 0,31 4-4 0,-32-3-14 15,14 2-2-15,0-1 10 0,0-1-11 0,-2 2 1 16,-3 0 7-16,-1 0-4 0,-3-1-2 0,0-1 2 16,-2 2-8-16,-9-2-34 0,-3 2 47 0,1 0-42 15,0-1 47-15,0 2-3 0,0-2-3 0,0 1-10 16,0 1 0-16,1-1 11 0,1 1-22 0,5 0 14 15,1 0 5-15,1 0 1 0,-7 1-5 0,7 1 1 16,-5-1-2-16,6 2-1 16,1-2-28-16,-7 3 35 0,2 1-3 0,5-2-2 15,1 2 1-15,0-1-3 0,-1 2-46 0,0 1 52 16,2-1-40-16,0 1 40 0,4 0-43 0,-7 4 55 16,4-1-47-16,1 2 47 0,-1 1-47 0,3 2 48 15,-2 1-45-15,3 2 24 0,-2 1-22 0,1 3 47 16,2 0-44-16,-3 2 38 0,2 2-36 0,1 1 22 15,-2 1-30-15,0 1 56 0,1 0-53 0,0 2 49 16,-1-1-38-16,0 2 37 0,1-2-50 0,0 0 53 16,1 1-5-16,0-2-9 0,0 0 0 0,3-2-2 15,0 2-11-15,3-2 38 0,-3-2-35 0,5 1-9 16,-1-2 0-16,3-1 8 0,1-3-2 0,2 2-1 16,1 0 0-16,-1 0-1 0,3 2 2 15,-1-1-44-15,2 1 51 0,0 0-45 0,1 1 51 16,2 1-47-16,1 0 43 0,0 2-40 0,2-2 54 15,0 1-58-15,2 1 59 0,-1-1-5 0,1-1-3 16,2 0-1-16,-2 1-4 0,4 2-3 0,-2 0-4 16,1-5 37-16,1-2-45 0,0 2 39 15,1-2-46-15,3 3 39 0,-3-4-49 0,3-1 42 16,0 1-35-16,-1-2 41 0,4 4-51 0,-2 2 51 16,2-3-46-16,-2-2 39 0,-1-1-38 0,3-2 35 15,1 5-31-15,0-1 31 0,2 0-38 16,-2-5 2-16,-1 0 2 0,2-1 4 0,5 2 3 0,-1 1-5 15,3-2-4-15,1-1 18 0,1-2-23 16,1 0 20-16,3-1 13 0,-1-2-7 0,2-2-5 16,3-1 13-16,-1-1-11 0,3-3 3 0,0-2-2 15,2-1 0-15,1-3 42 0,-1 0-51 0,2-2 43 16,0-2-46-16,1-2 35 0,2 0-42 0,0-3 50 16,8-1-53-16,1-4 52 0,0-1-46 0,1-1 43 15,-1-2-45-15,0 0 43 0,-1-1-43 0,1-2 43 16,-2 0-41-16,1 1 39 0,-6-2-42 0,2 2 44 15,1 1-48-15,-4 0 44 0,-10 3-52 16,4 1 6-16,-4-1 11 0,0 1 4 0,-1 0-8 16,1 1 11-16,-3-1 19 0,1 1 8 0,-3-1-2 15,3-1-21-15,-1 0 33 0,-2 0-29 16,0-4 28-16,1 3-35 0,-3-4 26 0,0 1-27 16,2-1 28-16,-3-1-19 0,-1 0 25 0,0 1 5 15,0 0 6-15,-2 2-1 0,-2-1-4 0,0 1 5 16,-3 1-3-16,0 0-5 0,-4 4-2 0,1 0 7 15,-4 1 40-15,3 0-62 0,-3-1 63 0,1 2-36 16,-2-2 40-16,-1 3-56 0,1-3 38 0,-2 1-56 16,-1-1-2-16,1-1-3 0,-2-2 1 0,1 1-2 15,-3-1 1-15,0 1-1 0,1-2-1 16,-3 2-7-16,0 1 9 0,0-1 39 0,-2 2-16 16,-2-1-6-16,0 1 3 0,0-2-4 0,-3-1 0 15,1 1-4-15,-3 0 1 0,-3 0-11 0,0 0 6 16,-3 1-3-16,-4-4 1 0,-3 2-8 0,-2-1 1 15,-5 1-1-15,0 2-2 0,-4-1 1 0,-3 2 5 16,0-1-6-16,-4 4-2 0,-1-1 2 0,-1 1-3 16,-2 1 5-16,-1 1-2 0,-1 1 0 0,-2 3 0 15,2 0 0-15,-4 0-5 0,1 3 4 0,0 2-4 16,0 2 3-16,-1-1-4 0,2 2-4 16,-2 2-36-16,4 1-24 0,-2 1-43 0,4 0-34 15,4 0-12-15,1 1-39 0,6 2 38 0,7-2-42 16,3 0-36-16,3-2-210 0,18-3-270 15,-20 8-244-15</inkml:trace>
  <inkml:trace contextRef="#ctx0" brushRef="#br0" timeOffset="-134579.5">31297 1458 423 0,'0'0'480'0,"0"0"-125"15,-2-22-39-15,2 22-41 0,-3-16-20 0,3 16 23 16,0 0-72-16,-6-18 10 0,6 18-75 0,0 0 10 15,-5-14-62-15,5 14 15 0,0 0-55 0,0 0 25 16,-9-13-48-16,9 13 30 0,0 0-51 0,0 0 32 16,0 0-39-16,0 0 33 0,0 0-40 15,0 0 36-15,-14 2-40 0,14-2 6 0,-7 13 0 16,7-13 38-16,-9 17-38 0,9-17 31 16,-9 20-38-16,9-20 38 0,-11 25-40 0,6-12 44 15,-2 2-10-15,1 0-5 0,0 3 1 0,0-4-4 16,-1 4-4-16,0 0-1 0,2-4-1 0,0 1 4 15,0 0 1-15,0-1-10 0,2 1 5 0,3-15-6 16,-8 24 1-16,8-24 1 0,-5 23-2 0,5-23 7 16,-3 18-6-16,3-18-1 0,-2 18 6 0,2-18-5 15,0 0 0-15,-2 19 1 0,2-19-2 0,0 0 7 16,0 0-9-16,1 19 3 0,-1-19 2 16,0 0-4-16,0 0-2 0,0 0-1 15,5 12-8-15,-5-12-43 0,0 0-16 0,0 0-21 16,17-11-10-16,-17 11-5 0,13-14-29 0,-6 3 34 15,2-1 1-15,-3-1 17 0,1-1-2 0,0-3 28 16,1-1 7-16,-3 0 13 0,1 3 0 0,-1-4 10 16,0 0 2-16,-1 0 8 0,1 2 1 0,-1-4 13 15,-1 3 7-15,-1 1 13 0,2-1 34 0,-1 2-14 16,-1-1 59-16,1 1-67 0,0 1 73 0,-3 15-63 16,3-26 70-16,-3 26-8 0,5-25 13 15,-5 25 10-15,2-18-12 0,-2 18 5 0,0 0-34 16,3-20-19-16,-3 20-14 0,0 0-10 15,0 0-8-15,2-18-1 0,-2 18-10 0,0 0-4 16,0 0 2-16,0 0-6 0,0 0-1 0,0 0-31 16,0 0 85-16,7 12-28 0,-7-12 42 0,5 19-38 15,-5-19 14-15,5 28 36 0,-2-11-50 0,1 4 42 16,0 1-55-16,0 0 40 0,-1 1-52 0,1 0 38 16,0-1-44-16,0 0 41 0,0 1-48 15,1-1 45-15,1-1-50 0,0 0 46 0,-1-2-46 16,1-5 43-16,-1-1-44 0,-5-13 42 0,9 21-41 15,-9-21 47-15,8 16-34 0,-8-16 47 0,8 11-23 16,-8-11 34-16,0 0-33 0,15 2 21 0,-15-2-35 16,16-8 22-16,-3-6-32 0,-1-2 16 15,6-7-26-15,-3-3 33 0,0-3-37 0,-1-3 2 16,0-2 2-16,-1-1 0 0,-2 0 24 0,0-2-28 16,-3 3 23-16,-1 1-20 0,-2 2 18 0,-3 7-32 15,1 1 30-15,-3 5-30 0,-3-1 28 16,1 4-38-16,2 15 21 0,-6-24-74 0,6 24-9 15,-5-19-66-15,5 19-48 0,0 0-39 0,0 0-38 16,0 0-46-16,0 0-35 0,0 0-93 0,0 0-397 16,-9 16-440-16</inkml:trace>
  <inkml:trace contextRef="#ctx0" brushRef="#br0" timeOffset="-134085.42">31741 1327 87 0,'0'0'647'16,"0"0"-201"-16,-10-13-71 0,10 13-73 0,0 0-43 16,-11-9-49-16,11 9-46 0,0 0-33 0,0 0-37 15,0 0-18-15,0 0-18 0,-18 2-10 0,18-2-3 16,0 0-7-16,-7 18-9 0,7-18 49 15,-1 19-39-15,1-19 50 0,4 19-35 0,-4-19 39 16,7 23-2-16,-7-23-3 0,13 19 3 0,-13-19 8 16,15 16 7-16,-4-7-9 0,-11-9-40 0,19 9 42 15,-19-9-51-15,21 5 37 0,-21-5-50 0,23-4 40 16,-23 4-47-16,26-10 48 0,-14 1-49 0,0-1 40 16,1-5-51-16,-2-1 37 0,-2-1-41 0,1-2 29 15,-3-2-4-15,0 0-6 0,-1 1-10 0,-1-1-3 16,-3 4-3-16,1-1 5 0,-2 2 3 15,-1 16 6-15,1-26 7 0,-1 26-4 0,0-20-16 16,0 20 8-16,0 0 5 0,-1-22-9 0,1 22-8 16,0 0-4-16,0 0-11 0,0 0 6 15,0 0 3-15,0 0 2 0,0 0-34 0,-15 17 37 16,12-1-32-16,1 3 28 0,-1 1-21 0,1 6 40 16,0 1-29-16,1 0 25 0,0 0-32 0,1 4 30 15,0-1-32-15,1 5 29 0,1 0-32 0,0-1 29 16,1-6-34-16,0 0 27 0,1-3-29 0,2 0 16 15,-2-3-113-15,1-2-30 0,-1-4-70 0,0-3-56 16,1 1-102-16,-5-14-18 0,11 14-71 0,-11-14-416 16,0 0-503-16</inkml:trace>
  <inkml:trace contextRef="#ctx0" brushRef="#br0" timeOffset="-133678.19">32085 1469 62 0,'0'0'594'0,"6"-23"-167"15,-6 23-51-15,6-18-117 0,-6 18 38 0,4-14-30 16,-4 14-46-16,0 0-59 0,4-13-37 0,-4 13-35 16,0 0-22-16,0 0-9 0,0 0-10 0,0 0-5 15,0 0-9-15,3 18-6 0,-3-18-1 0,-1 23-10 16,1-23 0-16,0 27-5 0,0-27 3 0,0 27-4 16,0-27-7-16,4 25-1 0,-4-25-4 0,5 23 27 15,-5-23-26-15,6 19 29 0,-6-19 8 0,9 14 46 16,-9-14-2-16,13 7 5 0,-13-7 4 0,0 0-1 15,25-2 12-15,-25 2-11 0,20-13 3 16,-8 3-13-16,-1-4-57 0,1-2 41 16,0-4-52-16,0-6 44 0,-1 0-57 0,0-2 49 15,-2 1-14-15,-1 2-5 0,-2 2 0 0,-1 0 14 16,0 3-8-16,-2 3 1 0,0 1 14 0,-3 16-3 16,3-22-8-16,-3 22-8 0,3-18-9 0,-3 18 9 15,0 0-16-15,0 0-3 0,1-17-8 0,-1 17-1 16,0 0 0-16,0 0-39 0,-6 23 44 0,3-7-37 15,1 1 42-15,0 5-30 0,0 2 30 16,0 2-37-16,1 1 46 0,0 0-44 0,1 2 37 16,0-2-43-16,1 2 40 0,1-3-2 0,4 6-5 0,1-2-119 15,-1-8-151-15,4 1-133 0,-3-2-257 16,0 0-327-16,2 0-684 0</inkml:trace>
  <inkml:trace contextRef="#ctx0" brushRef="#br0" timeOffset="-88348.09">19779 10083 563 0,'0'0'459'16,"0"0"-128"-16,0 0-52 0,-9-13-64 0,9 13-22 15,0 0-46-15,-8-9-2 0,8 9-52 0,0 0 24 16,-11-10-43-16,11 10 15 0,0 0-47 0,-8-8 21 16,8 8-35-16,0 0 43 0,-8-11-54 15,8 11 35-15,0 0-38 0,-8-8 41 0,8 8-50 16,0 0 51-16,0 0-62 0,-11-13 55 0,11 13-56 16,0 0 60-16,-9-10-53 0,9 10 47 15,0 0-52-15,-10-8 51 0,10 8-55 0,0 0 56 16,-11-9-42-16,11 9 47 0,0 0-64 0,-13-9 57 15,13 9-54-15,0 0 48 0,-14-10-50 0,14 10 51 16,-10-8-43-16,10 8 48 0,-10-8-53 0,10 8 49 16,-12-9-61-16,12 9 61 0,-11-8-51 15,11 8 61-15,-13-10-53 0,13 10 55 0,-16-11-63 16,16 11 46-16,-17-12-51 0,17 12 48 0,-19-12-52 16,7 6 52-16,12 6-53 0,-22-13 50 0,10 7-52 15,12 6 49-15,-22-12-51 0,9 6 54 0,0 0-53 16,13 6 47-16,-22-10-45 0,22 10 50 15,-22-9-53-15,22 9 53 0,-27-9-66 0,13 4 19 16,1 0 7-16,13 5 1 0,-26-7 3 0,26 7-5 16,-25-6 8-16,25 6 1 0,-27-5 1 0,27 5-1 15,-32-4-4-15,14 2 6 0,-1 2 2 16,-1 0-2-16,1 0-5 0,-1 0 6 0,-1 2 0 0,-2 1 0 16,-1 0-1-16,0 0 1 0,1 2-5 15,0-1 5-15,1 0 2 0,0 2-5 0,-1-1 4 16,2 1 0-16,-1 1 45 0,1-1-55 0,1 1 48 15,-1-1-58-15,1 0 53 0,1 0-52 0,0 1 50 16,3-1-59-16,-2 0 57 0,1 2-51 16,0-1 49-16,0 1-53 0,1 1 50 0,2-3-54 15,0 2 55-15,1 0-50 0,-1 2 48 0,-2 1-48 16,2 0 45-16,0 1-45 0,0-1 49 0,1 2-49 16,-1-1 50-16,2 1-50 0,0-2 48 0,1 1-48 15,0 1 48-15,-1-1-76 0,-1 3 80 0,0 0-48 16,0 1 19-16,0 0 32 0,-1 0-8 0,0 1-4 15,0 0-1-15,0-1-8 0,0 1 3 16,1 0-9-16,-2 1-43 0,2-2 54 0,1 3-50 16,-2 0 54-16,2 0-51 0,-3 3 51 0,3-2-49 15,-1 0 52-15,3 0-56 0,0 0 57 16,0-1-49-16,2 1 49 0,2-1-51 0,-1 0 52 16,2 0-53-16,0-2 54 0,2-1-50 0,1 0 49 15,0 1-55-15,1 0 59 0,1-17-53 0,1 32 49 16,0-14-48-16,0 0 48 0,1 0-45 0,0 0 44 15,3 3-47-15,-1 0 46 0,1-2-44 0,2 0 48 16,0 0-51-16,2-1 50 0,0 0-50 0,-1-1 48 16,3 0-3-16,-2 2-4 0,2-2-3 0,1-1-6 15,1 0 2-15,-1 1-1 0,1 0 0 16,1-1-3-16,0 0 0 0,-1-1-2 0,2 0 0 16,-1 0-1-16,2 0-13 0,-1 0 14 15,2-1 0-15,-2 1 1 0,2-1 0 0,-3 0-2 16,3 0 0-16,-2-2-1 0,2 2-2 0,-1-1 4 15,2 1-53-15,-1 0 61 0,2 0-47 0,0-2 54 16,-1 0-50-16,1-1 53 0,-1-1-58 0,1 0 62 16,1-2-51-16,-1-1 40 0,1 1-42 0,1-1 57 15,0-1-52-15,1-1 53 0,0 1-48 16,-1-3 51-16,-1-2-46 0,-1 1 52 0,1 0-49 0,0-2 52 16,2 0-48-16,1-1 54 0,2-1-54 15,0 0 52-15,0-1-58 0,1-4 56 0,1 1-52 16,4-1 50-16,0 0-65 0,1-1 64 15,-1-1-7-15,3 1-5 0,-3-1-3 0,0 0-4 16,-1 0-14-16,-1 0 10 0,-5 1-2 0,1 0-10 16,-1-1 5-16,4 1 5 0,-5-1-1 0,-2 1-1 15,1 0 1-15,-1 0-8 0,-1-1 9 0,0 1 2 16,0-1-1-16,-1 0 18 0,1-1-21 0,-1 0 20 16,-1-1-18-16,2 0 17 0,-1 0-26 15,0-1 19-15,-1 0-20 0,0-1 0 0,0 0 0 0,-1 0-2 16,1-2 3-16,-2 2 1 0,2-2-1 15,1-2 1-15,-5 0-10 0,1 3 1 0,-2-3 11 0,0 1 7 16,0 0-9-16,-1-2 0 16,0 1-38-16,-2 1 46 0,0-3-41 0,0 1 44 15,-1-1-40-15,-2 0 41 0,0 0-43 0,2-1 45 16,-2-1-41-16,0 0 42 0,-1-1-42 0,2 0 40 16,-3 1-5-16,1-2-30 0,0 0-6 0,-1-2 38 15,2 2-1-15,-2 1-4 0,-1-1 0 0,1 2-2 16,-2-1-1-16,0 0 25 0,0-1-35 0,-1 2 23 15,-1-3-25-15,1 0-3 0,-1 2 4 0,1 2 0 16,-2-4 3-16,-3 1-2 0,1 0 1 16,-1 0-1-16,-1 0 9 0,-1-1-19 0,-2 2-24 0,0-1 16 15,-2 0-5-15,-2-3 40 16,0 1-29-16,0 3 28 0,-1-5-38 0,-2 2 3 16,0 3 7-16,1 2 1 0,1 1-1 0,-1 3 9 15,-1-2-2-15,0 1 0 0,-2 0 34 0,1 2-39 16,-1 1 34-16,0 1-35 0,0 1 33 0,0 0-40 15,-1 0 40-15,1 3-38 0,0-1 36 0,3 3-38 16,-1 0 37-16,1 2-37 0,13 5 28 0,-27-11-26 16,12 7 31-16,15 4-30 0,-25-6 33 0,25 6-35 15,-28-4 37-15,28 4-40 0,-31-3 19 16,12 1-11-16,1 2 24 0,-1 0 7 0,-1 0-6 0,1 0-35 16,-1 0 38-16,0 0-35 15,0 0 38-15,-2 0-39 0,-4 0 39 0,5 0-39 16,1-1 38-16,-1 2-40 0,0-2 40 0,1 1-37 15,-1 1 36-15,2-1-34 0,0 0 34 0,-1-1-37 16,3 2 39-16,-2-1-38 0,-1 2 29 0,2 0-26 16,-1 0 31-16,2-1-30 0,-2 2 34 0,0-1-38 15,2 2 37-15,-1-1-37 0,-1 2 36 0,-2 2-35 16,0 0 26-16,1 3-28 0,-2-1 5 16,-4 7 37-16,0-2-38 0,-1 5 39 0,-1 0-40 15,-1 4 34-15,-7 6-54 0,-2 2 14 0,-1 3-14 0,-2-1-21 16,1 3-37-16,1 1-40 0,2-2-43 15,1 1-50-15,3 0-114 0,8-7-638 16,0-2-682-16</inkml:trace>
  <inkml:trace contextRef="#ctx0" brushRef="#br0" timeOffset="-85073.99">19997 10717 318 0,'0'0'566'0,"-7"-17"-162"0,7 17-85 15,0 0-72-15,-9-13-43 0,9 13-40 16,-7-12-20-16,7 12-37 0,-8-11-4 0,8 11-27 15,-9-13-3-15,9 13-10 0,-8-11-12 0,8 11-6 16,-7-14-4-16,7 14 2 0,0 0-11 0,-9-14 0 16,9 14 2-16,0 0 0 0,-7-13-4 15,7 13-9-15,0 0-5 0,0 0-3 0,-7-12-14 16,7 12 6-16,0 0 3 0,0 0-12 0,0 0 12 16,0 0-2-16,0 0-2 0,-7-12 1 0,7 12-4 15,0 0-2-15,0 0 2 0,0 0-5 0,0 0-7 16,0 0 13-16,0 0 0 0,0 0-1 15,0 0 0-15,0 0-1 0,0 0-3 0,0 0 2 16,0 0-5-16,0 0 6 0,0 0-8 0,0 0 10 16,0 0-16-16,0 0 16 0,0 0 2 0,0 0-1 15,0 0-3-15,0 0-3 0,0 0 6 0,20 1-9 16,-20-1 10-16,0 0-1 0,24 4-1 16,-24-4-3-16,26 1 4 0,-26-1-2 0,35-1-4 15,-13 0 6-15,2-2-7 0,3 3 8 0,0-1 0 16,0 1-1-16,2-1 1 0,-1 2-3 15,1-1-7-15,0 1 13 0,-1 1-9 0,1-1-21 0,0 2 17 16,0-1 13-16,-2 2 0 0,3 0-3 0,5-1 0 16,-1 2 2-16,0-2-5 0,1 1-3 15,-5-1 6-15,5 0-10 0,-1 2 10 0,-4-3 0 16,-1 2-2-16,1-2-1 0,0 0 1 0,0 1 0 16,-1-2-6-16,0 0 7 0,0 1-8 15,-1 0 9-15,-1 0 0 0,-3 0 1 0,1 0-1 16,0 0 47-16,-6 0-58 0,1 0 45 0,-2-1-45 15,-18-1 48-15,31 1-72 0,-31-1 20 0,26 3-68 16,-26-3 13-16,19 2-45 0,-19-2-23 0,0 0-2 16,21 0-39-16,-21 0-149 0,0 0-342 0,0 0-192 15</inkml:trace>
  <inkml:trace contextRef="#ctx0" brushRef="#br0" timeOffset="-84521.08">20245 10756 660 0,'0'0'437'0,"0"0"-81"0,-20-6-92 0,20 6-45 15,0 0-39-15,-17-5-43 0,17 5-1 16,0 0-21-16,-14-5-11 0,14 5-21 0,0 0-15 16,0 0 7-16,-16-4-14 0,16 4-4 0,0 0-15 15,0 0-4-15,0 0-17 0,0 0 6 0,-14-4-7 16,14 4-5-16,0 0-5 0,0 0-5 0,0 0-2 16,0 0-6-16,0 0 7 0,0 0-9 0,0 0 9 15,0 0 0-15,0 0-2 0,0 0 1 0,19-4-9 16,-19 4 8-16,21-2-8 0,-21 2 4 0,34-1 49 15,-13 1-46-15,5-1-5 0,2-1 1 16,2 0 1-16,7 0 1 0,2 1-2 0,2-1 6 16,2 0-12-16,0 2 11 0,1 0-12 15,-1 0 18-15,-1 2-6 0,0 0 1 0,-2-1-1 16,0 2-2-16,-2 0 2 0,-2-1-7 0,-2 3 7 16,-4-3-7-16,-1 2 8 0,-1 0 0 0,-2-1 1 15,1 2 40-15,0-3-52 0,-1 2 1 0,-1-2-2 16,-1 1 8-16,-5-1-7 0,1 1 9 0,-3-1 1 15,0-1-1-15,-17-1-1 0,27 3-2 0,-27-3 3 16,22 3-3-16,-22-3 8 0,0 0-10 0,22 1 12 16,-22-1 6-16,0 0 34 0,0 0-70 15,0 0 18-15,0 0-59 0,0 0 16 0,0 0-51 16,0 0 8-16,0 0-14 0,0 0-15 0,-11 7-73 16,11-7-99-16,-19-1-65 0,19 1-186 15,-18-5-38-15</inkml:trace>
  <inkml:trace contextRef="#ctx0" brushRef="#br0" timeOffset="-83889.38">21112 10714 468 0,'-14'-8'487'16,"14"8"-110"-16,-12-9-87 0,12 9-58 15,-12-10-32-15,12 10-28 0,-15-11-22 0,15 11-17 16,-11-11-21-16,11 11-30 0,-10-14-1 0,10 14-15 16,-11-13-2-16,11 13 1 0,-10-13-3 0,10 13 7 15,-9-13-13-15,9 13-5 0,-8-13-9 16,8 13 18-16,-8-12-14 0,8 12-3 0,-9-12 4 15,9 12 7-15,-7-12-11 0,7 12-7 0,0 0-15 16,-10-14 5-16,10 14-5 0,0 0-11 0,-11-11 4 16,11 11-3-16,0 0-2 0,0 0-2 0,-9-12-1 15,9 12-6-15,0 0 6 0,0 0-1 0,0 0-7 16,-9-9 2-16,9 9 4 16,0 0-1-16,0 0 1 0,0 0 0 0,0 0-8 0,0 0 5 15,-9-10 4-15,9 10-3 0,0 0-6 0,0 0 7 16,0 0-1-16,0 0 0 0,0 0-1 0,0 0-5 15,0 0 7-15,0 0-1 0,0 0-2 0,0 0-4 16,0 0 4-16,0 0 0 0,0 0 1 0,0 0-4 16,0 0-5-16,0 0 6 0,0 0 1 15,0 0-1-15,0 0-2 0,0 0 4 0,0 0 0 16,0 0 1-16,0 0-1 0,0 0 0 0,9 11-4 16,-9-11 8-16,14 8-2 0,-14-8-4 0,22 14 4 15,-10-7 0-15,2 1 0 0,3-1 0 16,1 1 1-16,0 1-7 0,0-1 8 0,1 0 0 15,0 0-2-15,1 1-4 0,0-2 5 0,-2 0-2 16,2 2 0-16,-1-1 1 0,-2 0-7 0,1 0 7 16,-4-2 1-16,0 1-2 0,-1 0-4 0,-1-1 4 15,-12-6 1-15,19 11-1 0,-19-11 0 0,16 10-6 16,-16-10 8-16,13 9 1 0,-13-9-1 16,9 9 2-16,-9-9 7 0,0 0-1 0,12 10 35 15,-12-10-5-15,0 0-8 0,4 15-2 0,-4-15-3 16,0 0-6-16,-6 17-3 0,6-17-4 15,-11 15-3-15,11-15-3 0,-16 18 42 0,5-10-53 16,0 2 35-16,-2-1-43 0,0 1 15 0,-1 1-10 16,-1-1 40-16,0 1-47 0,2-4 45 0,1 0-49 15,1 1 47-15,-1-1-56 0,12-7 55 16,-18 12-6-16,18-12-6 0,-17 13-56 0,17-13-60 0,-12 10-90 16,12-10-14-16,-14 9-88 0,14-9-255 0,0 0-300 15,-11 9-431-15</inkml:trace>
  <inkml:trace contextRef="#ctx0" brushRef="#br0" timeOffset="-73101.89">22026 10678 492 0,'0'0'618'0,"0"0"-91"0,-24-2-183 16,24 2 2-16,0 0-120 0,0 0-20 0,0 0-88 15,-19 4 25-15,19-4-60 0,0 0 51 0,0 0-48 16,0 0 44-16,0 0-1 0,0 0-4 0,20 0-9 16,-20 0-8-16,23-6-7 0,-8-1-21 0,2-1-4 15,1-1-6-15,-1 0-3 0,2-1-5 16,-1 0-4-16,-2 1-2 0,0-2-3 0,-4 3 0 15,0 1-8-15,-12 7 6 0,18-11-3 16,-18 11 10-16,12-9 30 0,-12 9-42 0,0 0 26 16,13-9-46-16,-13 9 29 0,0 0-42 0,0 0 25 15,0 0-32-15,0 0 22 0,0 0-28 0,0 0 33 16,-3-15-45-16,3 15 41 0,0 0-38 0,0 0 32 16,0 0-34-16,-18 7 25 0,18-7-27 0,0 0 33 15,-10 8-28-15,10-8 27 0,0 0-41 0,-2 17 41 16,2-17-37-16,0 0 36 0,8 19-35 0,-8-19 32 15,13 15-32-15,-1-5 36 0,1 1-33 0,2 1 31 16,-1 1-40-16,3 2 41 16,1 6-39-16,2 2 39 0,-1 2-29 0,-3 4 32 15,-1 1-33-15,-2 3 33 0,-5 5-4 0,-2 1-2 16,-1 4 1-16,-5 1-13 0,-6 4-20 0,-4 7 32 16,-4-1-32-16,-4-1 34 0,-2-1-35 0,-2-5 31 15,-4-3-32-15,-4-2 32 0,6-13-42 0,0-1 7 16,1-6-50-16,1-6-92 0,3-4-84 0,5-9-76 15,14-3-103-15,-19-6-224 0,19 6-327 0,-5-24-676 16</inkml:trace>
  <inkml:trace contextRef="#ctx0" brushRef="#br0" timeOffset="-72134.02">22314 11005 1445 0,'0'0'575'0,"0"0"-59"16,0 0-147-16,7-13-42 0,-7 13-77 0,0 0 4 15,0 0-46-15,0 0 15 0,-7 11-25 0,7-11-33 16,-6 16 2-16,6-16-72 0,-4 20-31 0,4-20 2 16,2 22-21-16,-2-22 0 0,5 22-11 0,-5-22-6 15,14 21-5-15,-14-21-5 0,22 14-1 0,-22-14-4 16,25 4-3-16,-25-4-3 0,34-3-6 0,-14-2 3 16,-1-2-1-16,-2-2 35 15,-2 0-44-15,-4-1 38 0,-1 0-45 0,-10 10 3 0,10-21-10 16,-10 21 15-16,0-19-6 0,0 19 6 0,-9-22 0 15,-1 10-36-15,-3 1 41 0,-3 1-37 16,-1 2 37-16,-2 1-33 0,2 3 33 0,-2 0-28 16,0 2 36-16,19 2-35 0,-27-4 26 0,27 4-84 15,-17-2-14-15,17 2-42 0,0 0-30 0,0 0-37 16,0 0-9-16,9-19-5 0,8 7-24 0,8-4 40 16,0-2 29-16,4-1 35 0,1 0 29 0,-1-1 38 15,0 1 32-15,-3 1 47 0,-2 3-20 0,-7 4 86 16,0 0-7-16,-6 3 88 0,-11 8-54 15,16-13 61-15,-16 13-47 0,9-9 46 0,-9 9-23 16,0 0-8-16,0 0-9 0,0 0-2 16,0 0-10-16,0 0 1 0,0 0-12 0,0 0-7 0,-20 3-8 15,20-3-16-15,-13 21-4 0,7-7 24 16,1 2-40-16,0 1 23 0,2 3-41 0,2-1 23 16,1 2-36-16,2 1 29 0,3 0-9 0,-1-1-4 15,1-2 10-15,1 0-23 0,1-1-44 0,-2-4 46 16,3 0-11-16,-2-3 6 0,-6-11-3 0,9 18-2 15,-9-18-2-15,8 14 0 0,-8-14 0 0,0 0 3 16,9 11 2-16,-9-11-13 0,0 0 54 0,0 0-59 16,15-11-27-16,-15 11 44 0,12-15-2 15,-12 15 1-15,9-21 2 0,-9 21 0 0,10-21-29 16,-10 21 37-16,9-20-30 0,-9 20 30 0,7-18-41 16,-7 18 39-16,6-12-33 0,-6 12 32 0,0 0-37 15,9-13 51-15,-9 13-54 0,0 0 38 16,0 0-33-16,20-1 34 0,-20 1-12 0,14 6-2 15,-14-6 8-15,17 13-5 0,-7-4 0 0,1 2-1 16,-1 0 42-16,2 2-50 0,1-1 44 0,-2 1-66 16,-1-2 56-16,0-2-47 0,-1 2-7 0,-9-11-35 15,14 14 10-15,-14-14-26 0,12 11 0 0,-12-11 0 16,0 0-1-16,12 8 11 0,-12-8 14 0,0 0 8 16,0 0 6-16,0 0 10 15,0 0-4-15,16-3 17 0,-16 3 5 0,0 0 0 0,0 0-3 16,0 0 7-16,0 0 2 0,0 0-5 15,0 0-3-15,11-8 7 0,-11 8-1 0,0 0 3 0,0 0 6 16,0 0-6-16,0 0-4 0,13 9 2 16,-13-9 10-16,0 0-3 0,0 0-5 0,0 0 3 15,0 0 8-15,11 7 13 0,-11-7 10 0,0 0 9 16,0 0 2-16,0 0 9 0,9-11 19 0,-9 11 4 16,0 0 9-16,3-18-8 0,-3 18 16 0,0 0 2 15,1-22-5-15,-1 22-3 0,0-19-5 0,0 19-16 16,2-20-12-16,-2 20-6 0,5-20-12 0,-5 20-5 15,9-16-16-15,-9 16 5 0,14-17-12 16,-14 17 8-16,19-10-16 0,-19 10 9 0,22-5-17 16,-22 5 11-16,20 1-10 0,-20-1 12 15,25 8-13-15,-12-2 7 0,-1 2 4 0,-2 2 0 16,1 0-1-16,-2 2-1 0,-2 0-1 0,-1 1-24 16,-6-13-23-16,8 24-36 0,-8-24-60 0,3 22-103 15,-3-22-96-15,0 19-170 0,0-19-734 0,-3 16-988 16</inkml:trace>
  <inkml:trace contextRef="#ctx0" brushRef="#br0" timeOffset="-71384.56">23691 10749 1649 0,'0'0'567'0,"0"0"-100"0,-20-5-126 15,20 5-69-15,0 0-44 0,-18 6-48 0,18-6-29 16,-11 9-18-16,11-9-11 0,-11 19-17 16,4-6 16-16,1 4-57 0,-1 1-7 15,1 5-26-15,1-3 39 0,2 2-52 0,1 1 29 16,1-5-9-16,1 1-8 0,2-1-5 0,0 0-7 0,0-4-5 16,-2-14-27-16,4 25 17 0,-4-25 10 0,4 17 2 15,-4-17 6-15,0 0 27 0,5 16 0 16,-5-16 3-16,0 0 4 0,0 0 54 0,0 0-50 15,0 0 12-15,4-18 4 0,-4 18-5 0,-5-26-6 16,1 10-16-16,-1-5-3 0,0 0 5 16,1-1-8-16,0 1 0 0,1 0-16 0,0 4 3 15,1 1-16-15,2 16 3 0,-2-23-7 0,2 23-1 16,2-17-14-16,-2 17 0 0,0 0-5 0,13-10 10 16,-13 10-10-16,18 8 12 0,-7 2-14 0,1 5 5 15,2 1-3-15,-2 1-6 0,1 2-29 0,-2 1 46 16,0-2-65-16,1 2 70 0,-3 1-48 0,0-3 54 15,0-1-47-15,-2-2 6 0,-2-4 6 0,-5-11 9 16,9 16 7-16,-9-16 0 0,0 0 2 0,8 13 54 16,-8-13-62-16,0 0 61 0,0 0-44 15,0 0 57-15,0 0-54 0,-7-24 15 16,7 24 1-16,-9-26 0 0,5 9 0 0,-1-2 0 0,2-2-16 16,1 3 2-16,1-2-4 0,2 2 7 15,1 0-14-15,1 2 9 0,1 0-10 0,2 2 8 16,1 3-15-16,-7 11 13 0,15-16-8 0,-15 16 6 15,17-7-13-15,-17 7 5 0,22 4-2 0,-8 1 12 16,-1 3-12-16,0 4 14 0,1 2-12 0,-3 2 10 16,1 3-1-16,-3-1 11 0,0 3-8 0,-2 2-5 15,1 1-2-15,0 4 7 0,-1 2 0 0,-2-5-3 16,1 0-3-16,-2 0-10 0,1-3-44 0,-2 0-65 16,0-5-118-16,-3-17-115 0,5 25-107 15,-5-25-853-15,3 15-1053 0</inkml:trace>
  <inkml:trace contextRef="#ctx0" brushRef="#br0" timeOffset="-71064.91">24074 11090 1048 0,'0'0'658'0,"0"0"-118"0,0 0-110 16,0 0-86-16,0 0-81 0,1-18-31 0,-1 18-60 16,0 0-15-16,0 0-52 0,0 0-2 0,0 0-40 15,0 0 1-15,0 0-28 0,7-15 16 0,-7 15-33 16,0 0 12-16,13-4-21 0,-13 4 14 15,14-6-22-15,-14 6 18 0,15-8-21 0,-15 8 15 16,13-8-16-16,-13 8 40 0,11-7-15 0,-11 7 46 16,0 0-30-16,7-12 44 0,-7 12-9 0,0 0-1 15,0 0-8-15,-6-13-18 0,6 13 9 0,0 0-12 16,-22-4 8-16,22 4-9 0,-19 2 10 16,19-2-7-16,-26 8-9 0,13-1-8 0,0 0-23 15,2 3 19-15,-2 2-6 0,2 3-4 0,3-3-7 16,3 2 1-16,0 1-15 0,5-15 9 0,-2 27-37 15,2-27 34-15,8 27-62 0,-2-13 13 0,1-1-87 16,2-1 18-16,1-2-35 0,1-2-71 0,0-1-14 16,-11-7-46-16,25 7-90 0,-25-7-180 15,25 3-354-15,-25-3-546 0</inkml:trace>
  <inkml:trace contextRef="#ctx0" brushRef="#br0" timeOffset="-70637.06">24487 10982 1030 0,'5'-24'601'0,"-5"24"-132"0,0-19-69 15,0 19-86-15,-5-20-58 0,5 20-31 0,-10-18-39 16,10 18-15-16,-17-14-33 0,17 14-21 0,-23-9-31 15,23 9-16-15,-28-2-20 0,10 7 15 0,-3 3-10 16,2 2 20-16,-1 2-39 0,0 6 20 16,7 0-34-16,1 1 26 0,3-2-45 0,4 6 38 15,4-4-38-15,4 4 27 0,4-2-37 0,3 0 29 16,3-3-34-16,3-1-5 0,2 1-65 0,2-6-42 16,1-2-53-16,-1-3-58 0,2-3-55 0,-2-1-141 15,-2-2-93-15,1-3-270 0,0 0-336 16</inkml:trace>
  <inkml:trace contextRef="#ctx0" brushRef="#br0" timeOffset="-69914.11">24633 11089 1043 0,'0'0'474'0,"7"-21"-117"0,-7 21-19 16,2-20-50-16,-2 20-43 0,-3-20-13 0,3 20-29 15,-9-19-2-15,9 19-30 0,-14-16 3 0,14 16-40 16,-17-14 12-16,17 14-37 0,-16-8 15 16,16 8-56-16,-17-3 16 0,17 3-45 0,-18 3 28 15,18-3-48-15,-14 10 32 0,14-10-41 0,-12 14 20 16,12-14 3-16,-4 17-3 0,4-17-10 0,2 19-5 15,-2-19-2-15,9 17-2 0,-9-17-3 16,17 14 0-16,-17-14-5 0,25 10-9 0,-25-10 15 16,26 4-5-16,-26-4-2 0,24 3-3 0,-24-3 2 15,20 0 3-15,-20 0 0 0,0 0 0 0,22 0 3 16,-22 0-14-16,0 0 2 0,0 0 11 0,0 0-1 16,18 2-7-16,-18-2 1 0,0 0 2 0,0 0-1 15,0 0 0-15,2 16-1 0,-2-16-31 0,0 0 26 16,0 0-20-16,0 21 36 0,0-21-34 15,0 0 31-15,9 14-27 0,-9-14 30 0,0 0-30 16,16 8 31-16,-16-8-53 0,0 0 51 0,26-1-32 16,-26 1 48-16,21-8-12 0,-21 8 2 15,18-9 1-15,-18 9 4 0,17-10 2 0,-17 10 7 16,11-9-28-16,-11 9 26 0,0 0 11 0,12-10-10 16,-12 10-4-16,0 0-9 0,0 0-3 0,0 0-3 15,13-6-2-15,-13 6-2 0,0 0-2 0,0 0-14 16,0 0 14-16,11 11-2 0,-11-11 0 0,0 0-3 15,8 11-35-15,-8-11 45 0,0 0-38 0,0 0 46 16,10 11-35-16,-10-11 30 0,0 0 22 16,0 0 1-16,0 0 12 0,0 0 6 0,0 0 8 15,0 0 2-15,0 0 2 0,-3-19 44 0,3 19-66 16,-7-17-8-16,7 17-8 0,-3-20-5 0,3 20 1 16,0-27-9-16,2 8-14 0,3 4 8 15,4-4-31-15,1 1 30 0,4 1-29 0,1-1 22 16,-1 3-47-16,4 0 13 0,1 4-45 0,0 0 33 15,-1 1-43-15,0 3 36 0,-3 1-36 0,0 0 15 16,-15 6 14-16,23-7 13 0,-23 7 9 0,15-4 0 16,-15 4 21-16,0 0 2 0,18-7 11 0,-18 7 3 15,0 0 48-15,0 0 56 0,0 0-27 0,7-10 42 16,-7 10-8-16,0 0 18 0,0 0-1 0,0 0-13 16,0 0-24-16,0 0-19 0,0 0-16 15,0 0-12-15,0 0-7 0,0 0-7 0,0 0-3 16,-5 17-7-16,5-17-4 0,4 26-2 0,-3-9 4 15,0 2-8-15,2 5-4 0,-1 0 1 16,-2 2 1-16,2-1-3 0,0 0-8 0,1-2-5 16,1 1-2-16,1-3-29 0,-1-6-77 0,1-1-53 15,-5-14-65-15,13 18-30 0,-13-18-42 0,14 4-38 16,-14-4-93-16,19-5-48 0,-19 5-98 0,15-17-276 16,-9 6-462-16</inkml:trace>
  <inkml:trace contextRef="#ctx0" brushRef="#br0" timeOffset="-68845.19">25079 10864 915 0,'-11'-15'504'0,"0"0"-55"0,2 5-121 0,9 10 13 16,-15-17-146-16,15 17 8 0,-9-10-92 0,9 10 25 16,0 0-77-16,0 0 68 0,0 0-58 15,0 0 62-15,0 0-20 0,16 4-17 0,-3 2-23 16,7 1-5-16,0-1-5 0,0 0 4 0,3 0-2 16,-2 1 3-16,-5-3 5 0,1-1 28 0,-2 1-40 15,-15-4 32-15,22 5-56 0,-22-5 52 0,19 3-56 16,-19-3 47-16,0 0-49 0,17 6 45 0,-17-6-55 15,0 0 39-15,0 0-49 0,19 5 39 0,-19-5-52 16,0 0 44-16,0 0-55 0,0 0 50 16,6 12-48-16,-6-12 43 0,0 0-46 0,0 0 8 0,-2 14-4 15,2-14 42-15,0 0-18 16,0 0 8-16,-7 14-10 0,7-14-38 0,0 0 45 16,0 0-3-16,0 0-2 0,0 0-3 0,0 0-2 15,0 0-2-15,-3 16-12 0,3-16 14 0,0 0-7 16,0 0 7-16,0 0 3 0,0 0-5 0,0 0-2 15,0 0-1-15,0 0 2 0,0 0 0 16,0 0-13-16,15-6 15 0,-15 6-6 0,0 0-24 0,0 0 49 16,0 0-35-16,0 0 43 0,0 0-36 15,0 0 42-15,0 0-43 0,0 0 30 0,0 0 3 16,0 0-30-16,0 0 24 0,0 0 5 0,0 0-11 0,11 13 3 16,-11-13-2-16,0 0-2 15,-3 22-4-15,3-22-3 16,0 18-5-16,0-18 3 0,0 21-1 0,0-21-5 0,2 19 4 15,-2-19-11-15,3 20 9 0,-3-20 1 0,3 16-1 0,-3-16-2 16,2 16 1-16,-2-16-1 0,0 0-1 0,4 14 4 16,-4-14-4-16,0 0 10 15,0 0 12-15,0 0-11 16,0 0 9-16,0 0-2 0,0 0-2 0,0 0 38 0,0 0-41 0,0 0 56 0,0 0-64 16,13-10 5-16,-13 10 1 0,8-17-1 0,-8 17-10 0,9-14 1 15,-9 14 8-15,8-11-1 0,-8 11-3 0,9-11-2 16,-9 11-1-16,0 0-4 0,9-12-1 0,-9 12 5 15,0 0 2-15,0 0-4 0,14-6-5 16,-14 6 10-16,0 0-3 0,0 0 0 16,16 4-1-16,-16-4 0 15,0 0 47-15,11 10-63 0,-11-10 51 16,0 0-53-16,11 13 42 0,-11-13-54 0,12 8 36 0,-12-8-68 0,13 8 53 0,-13-8-69 16,16 9 18-16,-16-9-68 0,17 4-37 0,-17-4-39 15,0 0-9-15,23-2-21 0,-23 2-29 0,0 0 22 16,21-4-34-16,-21 4 54 0,11-7-38 0,-11 7 76 15,0 0-13-15,11-11 90 0,-11 11 30 0,0 0 29 16,11-14 39-16,-11 14-12 0,0 0 68 0,9-15 16 16,-9 15 16-16,0 0 17 0,6-16 19 0,-6 16 15 15,0 0 11-15,8-12 4 0,-8 12-33 16,0 0-5-16,0 0-33 0,0 0 1 0,0 0-22 16,9-8 11-16,-9 8-32 0,0 0 21 0,0 0-25 15,0 0 14-15,10 12-31 0,-10-12 19 16,0 0-18-16,13 13 40 0,-13-13-2 0,12 10 63 15,-12-10-25-15,14 7-5 0,-14-7-16 0,17 4-6 16,-17-4-5-16,21 0 1 0,-21 0 0 0,24-4 0 16,-10-2 1-16,-1 0 7 0,-1-1-1 0,-1-4-13 15,0 3 23-15,1-6-14 0,-4 2-14 0,1-4-7 16,-3 1 4-16,-2 0-7 0,0 1-1 0,-1-1 7 16,-3 15 4-16,2-24 4 0,-2 24 4 15,0-18-1-15,0 18-8 0,0 0-9 0,-1-19-9 16,1 19-13-16,0 0-7 0,0 0 0 0,0 0-2 15,0 0-1-15,0 0-2 0,0 0-2 0,0 0-2 16,0 0-5-16,5 20-2 0,-5-20 0 16,6 27 1-16,-5-11 0 0,4 8 3 0,-3 0 2 15,0 1 4-15,0 0-6 0,0 1 5 0,-1-1 1 16,0 0 1-16,0 3-4 0,-1-1 1 0,0 0 1 16,-2-2-1-16,-1-3 1 0,-3 1 1 15,-2 0 0-15,-1-2-1 0,-4-3-2 0,-3 1 6 0,-5 0-5 16,0-2-5-16,0-5-7 0,-1-3-47 0,0 1-120 15,-1-5-18-15,-2 0-111 0,-2-2-94 16,7-4-105-16,2 0-804 0,0-3-1047 0</inkml:trace>
  <inkml:trace contextRef="#ctx0" brushRef="#br0" timeOffset="6181.07">13063 18059 460 0,'0'0'516'0,"-6"-17"-110"0,6 17-90 0,-9-15-34 16,9 15-22-16,-10-16-43 0,10 16-39 0,-13-15-9 15,13 15-16-15,-16-13-24 0,16 13 4 0,-17-10-7 16,17 10-5-16,-21-9-8 0,21 9-24 16,-19-6-6-16,19 6 28 0,-21-3-53 0,21 3-12 15,-23 0-9-15,23 0-7 0,-27 1-3 0,27-1-6 16,-24 6-11-16,24-6 2 0,-25 9-1 0,12-3-2 15,0 0 0-15,1 2-4 0,1 0-2 0,2 1 0 16,-1 1-1-16,1 2-1 0,3 0 0 0,-1 2 5 16,3 3 4-16,-1-3-8 0,3 4-6 0,2 0 7 15,2 0-6-15,3 3 8 0,0 2 0 16,3-2-6-16,1 2 3 0,3 2-6 16,-1-2 7-16,5 0-8 0,1 0 0 0,-1-1-1 15,-2-5 4-15,2 1-2 0,-1-2-2 0,1 0-1 16,-1-1 0-16,-1-1 4 0,-1-1 2 0,-4-3-2 15,3 0 0-15,-12-10 3 0,13 15 3 0,-13-15 1 16,9 16-3-16,-9-16 2 0,2 18 1 0,-2-18-2 16,-7 25-4-16,-1-10 3 0,-3 3-1 0,-5 5 2 15,0-1-5-15,-6 0 3 0,1 1 1 0,-1-3-9 16,2 0-2-16,2-7-8 0,2-1-4 0,2-1-21 16,14-11-40-16,-19 9-33 0,19-9-69 15,0 0 26-15,-10-12-36 0,10 12 10 0,8-28 17 16,0 7-11-16,5-5 3 0,3-3-38 15,-2 1 34-15,6-1 28 0,-5 2 38 0,4 4 24 16,-4 0 128-16,-1 4 13 0,-3 0 27 0,1 5 6 16,-4 4 52-16,-8 10-39 0,11-17 73 0,-11 17-34 15,12-10 36-15,-12 10-15 0,0 0-3 0,9-10-42 16,-9 10-25-16,0 0-8 0,0 0-24 0,0 0-4 16,0 0 2-16,0 0-10 0,0 19-6 0,0-19-10 15,0 18-1-15,0-18-8 0,2 19-1 16,-2-19-8-16,6 24-1 0,-6-24-2 0,12 20-1 15,-12-20-3-15,15 15 3 0,-15-15 2 0,17 7-2 16,-17-7 0-16,19 0 2 0,-19 0 0 0,23-10 0 16,-10 0-1-16,-3 1 21 0,1-3 16 15,1 0 17-15,-4 2 12 0,-8 10 6 16,9-20 1-16,-9 20 1 0,6-17 5 0,-6 17-14 0,0 0 2 16,2-20-20-16,-2 20 9 0,0 0-28 0,0 0 9 15,3-16-25-15,-3 16 8 0,0 0-22 0,0 0 11 16,0 0-11-16,0 0 13 0,0 0-22 0,0 0 12 15,0 0-19-15,14 9 16 0,-14-9-14 16,11 11 10-16,-11-11-15 0,16 14-4 0,-16-14 2 16,17 9 4-16,-17-9 3 0,19 4-11 0,-19-4 35 15,18-4-34-15,-18 4 8 0,19-10-5 0,-19 10 15 16,14-14-7-16,-14 14 12 0,7-14-4 16,-7 14 11-16,0 0-5 0,-4-25 0 0,4 25-2 15,-12-16-3-15,12 16-1 0,-20-14 3 0,20 14 2 0,-22-10-2 16,22 10 6-16,-19-8-11 0,19 8 5 15,-15-6-14-15,15 6-13 0,0 0-3 0,0 0-21 16,-14-4-19-16,14 4-34 0,0 0-30 0,0 0-1 16,0 0-44-16,21 4 22 0,-21-4-54 0,22 0 87 15,-22 0-28-15,29 1 71 0,-11-2-26 0,0 1 67 16,-18 0-35-16,30-2 63 0,-30 2-40 0,27-1 56 16,-27 1-13-16,21 2 72 0,-21-2 3 15,0 0 38-15,25 2-29 0,-25-2 0 0,0 0 1 16,19 5 5-16,-19-5-28 0,0 0 2 15,15 2-27-15,-15-2 4 0,0 0-17 0,0 0 11 16,0 0-13-16,18 5 8 0,-18-5-16 0,0 0 10 16,0 0-1-16,15-7 0 0,-15 7-3 0,12-12-2 15,-12 12-2-15,9-15 0 0,-9 15-4 0,7-15 25 16,-7 15 5-16,0 0 17 0,2-20 8 0,-2 20 23 16,0 0-27-16,-5-15 2 0,5 15 3 0,0 0-2 15,-13-10-1-15,13 10-20 0,0 0 3 0,-20 0-17 16,20 0-4-16,-16 10-4 0,5-1-1 0,2 2 4 15,0 0-8-15,2 4 10 0,0 3-20 0,5-3 7 16,0 3-13-16,2 0 10 0,4 0-10 0,1 1 6 16,6-3-11-16,2 0 10 0,2-3-6 0,2-4 10 15,6 0-8-15,-1-6 8 0,0-3-2 16,3-3 5-16,0-2-15 0,-2-3 11 16,1-1-3-16,-4 0 8 0,1-2-9 0,-6 0 10 15,-1 3-11-15,-5 0 21 0,-9 8-16 0,18-12 18 16,-18 12-13-16,9-7 12 0,-9 7-17 0,0 0 8 15,0 0-15-15,0 0 12 0,0 0-14 0,0 0 10 16,0 0-7-16,0 0 12 0,0 0-23 0,11 10 9 16,-11-10-16-16,0 0-15 0,4 13-37 0,-4-13-23 15,0 0 4-15,0 0 11 0,16 4 15 0,-16-4 14 16,13-6 21-16,-13 6-4 0,16-13 18 0,-16 13-2 16,15-16 19-16,-15 16 13 0,12-20 24 15,-12 20 17-15,9-20 5 0,-9 20 8 16,5-21-5-16,-5 21 9 0,2-23-19 0,-2 23 14 15,-1-20-20-15,1 20 13 0,-4-18-17 0,4 18 14 16,-6-16-25-16,6 16 20 0,-9-10-29 0,9 10 21 16,-12-8-30-16,12 8 22 0,0 0-30 0,-19 2 8 15,19-2-1-15,-19 13-5 0,13-3 2 0,-3 4 1 16,2-1 0-16,4 1 0 0,-1 3 25 0,2-1-29 16,4 1 27-16,0 0-31 0,2-1 28 0,1 0-32 15,5 0 30-15,0-1-33 0,1-3 29 0,3-2-34 16,2 1 35-16,-2-6-35 0,1 0 53 15,-15-5-50-15,29 2 14 0,-29-2-37 0,29-2 31 16,-12-4-55-16,-4 0-31 0,5-3-49 0,-3-1-75 16,-3 0-66-16,-1 1-97 0,-2-3-109 0,0 1-543 15,-2 3-763-15</inkml:trace>
  <inkml:trace contextRef="#ctx0" brushRef="#br0" timeOffset="6933.53">14105 18056 105 0,'0'0'689'0,"0"-26"-226"0,0 26-78 0,0-24-78 15,0 24-20-15,0-18-45 0,0 18-33 0,0 0-19 16,-1-18 9-16,1 18-32 0,0 0-41 0,0 0-1 16,0 0-36-16,0 0 8 0,2 17-10 15,0 7-9-15,2 4-17 0,1 7-12 0,2 2-4 16,2 0-7-16,0 2-10 0,2-3-8 15,0-1-4-15,0 1-1 0,3-1-8 0,3-4-3 16,-2-4-4-16,2-1-4 0,1-3-26 0,-3-7-87 16,1-2-70-16,-2-5-39 0,-14-9-15 0,25 4-116 15,-25-4-514-15,20-12-478 0</inkml:trace>
  <inkml:trace contextRef="#ctx0" brushRef="#br0" timeOffset="7089.53">14173 18180 306 0,'-27'-4'678'0,"27"4"-181"0,-18-2-150 16,18 2-75-16,0 0-48 16,-16-3-59-16,16 3-30 0,0 0-33 0,0 0-17 15,12-9-20-15,1 3-12 0,8-2-7 0,1-2-7 16,7-1-12-16,0-3-44 0,4 3-104 0,-3-5-246 16,1 4-389-16,2 0-278 0</inkml:trace>
  <inkml:trace contextRef="#ctx0" brushRef="#br0" timeOffset="8396.22">14910 18120 324 0,'0'0'683'0,"-17"-14"-151"0,17 14-102 0,-17-8-59 15,17 8-70-15,-13-8-80 0,13 8-45 0,0 0-37 16,0 0-26-16,-17-1-22 0,17 1-16 0,-5 13-2 16,5-13-9-16,-1 21-10 0,1-21-11 0,4 31-8 15,-1-16 4-15,4 3-16 0,0 1 2 16,2-2-14-16,0 0 7 0,1-2-13 0,-1-4-2 16,0 0-2-16,0-2 0 0,-9-9-2 0,17 12 2 15,-17-12 13-15,14 3-10 0,-14-3 11 0,16-4-13 16,-16 4 13-16,14-16-3 0,-7 6 12 0,-2-3-3 15,-5 13 2-15,4-28 6 0,-4 28 10 0,2-29 5 16,-2 29 10-16,0-27-3 0,0 27-2 16,-2-22-7-16,2 22-5 0,0 0-11 0,0-22-11 15,0 22-7-15,0 0-2 0,0 0-1 16,4-14-2-16,-4 14 18 0,0 0 15 0,16 3-46 16,-16-3-3-16,18 6 2 0,-18-6 2 15,23 8 2-15,-23-8-1 0,27 6-10 0,-27-6-59 0,29 3 0 16,-29-3 2-16,28-2 15 0,-13-2-3 0,-1-2 11 15,0-1 8-15,-3-4 11 0,-1 1 8 0,-3-2 7 16,-7 12 3-16,7-23 10 0,-7 23 5 0,3-27 2 16,-3 27 2-16,-6-28 1 0,2 14 23 0,-3 0-25 15,0 3 2-15,0 0 2 0,7 11 0 16,-12-17-4-16,12 17-1 0,-10-11-7 16,10 11-1-16,0 0 1 0,0 0-1 0,0 0 1 0,0 0 0 15,0 0 2-15,0 0 1 0,13 18-3 16,-2-11-2-16,2 1-31 0,1 4-2 0,0-5 2 15,1 2 11-15,-2-2 7 0,1 2 3 0,-2-3 1 16,0 1 2-16,-12-7 3 0,19 13 3 0,-19-13-2 16,16 10 6-16,-16-10 6 0,13 7-2 0,-13-7 3 15,0 0 8-15,16 4 11 0,-16-4-2 0,0 0-2 16,18-11-6-16,-8 1 2 0,-2-1-6 16,-1-3-2-16,-1 0 0 0,1-1-2 0,-4-1 2 15,1 0-1-15,-4 16-2 0,3-28 6 0,-3 28-3 16,-5-25 1-16,-1 11-2 0,-2 3 1 15,-1 0-2-15,-1 3 1 0,-4 2-4 0,0 0 2 16,14 6 0-16,-28-2-2 0,28 2 2 0,-32 4-2 16,17 0-3-16,15-4-1 0,-24 7 0 0,24-7 0 15,-16 12 0-15,16-12-1 0,-4 14-1 0,4-14 1 16,7 17 1-16,3-9 2 0,3 0-1 0,4 1-2 16,4-2-19-16,2 0-23 0,1-1-6 0,-2 0-37 15,3 3-13-15,-2-2 11 0,-2 1 21 0,-1 2 16 16,-1 0 13-1,-3 1 1-15,0-1 17 0,-3-1 29 0,-3-1 33 0,-1 3 25 0,-9-11 12 16,10 16 19-16,-10-16 13 0,8 15 11 16,-8-15 5-16,0 0 15 0,0 0 6 0,0 19 14 15,0-19 27-15,0 0-30 0,0 0 27 0,-14 6-47 0,14-6 10 16,0 0-22-16,-19-14-25 0,19 14-18 16,-10-22-17-16,6 8-12 0,2-3-11 0,1-2-8 15,3 2-12-15,0-5-11 0,7 1-8 0,1 0-51 16,1 4-85-16,0 0-79 0,3 0-77 0,-1 4-94 15,2 1-27-15,-3-1-172 0,-1 7-418 0,-11 6-722 16</inkml:trace>
  <inkml:trace contextRef="#ctx0" brushRef="#br0" timeOffset="8742.79">15921 18014 582 0,'0'0'583'0,"0"0"-127"16,0 0-93-16,0 0-47 0,0 0-33 15,0 0-53-15,0 0-15 0,0 0-15 0,-1-17-17 16,1 17-18-16,0 0-21 0,-6-20-12 0,6 20-13 16,-5-14-15-16,5 14-18 0,-9-11-4 0,9 11-3 15,-11-9-5-15,11 9-9 0,0 0-12 0,-25 2-8 16,12 4-6-16,-2 5-1 0,1 4 4 0,-1 1 2 16,-1 5 6-16,4-2-30 0,3 2 7 0,2-2-21 15,3-3 25-15,2 0-22 0,2-16 19 16,4 26-22-16,-4-26 23 0,13 19-26 15,-13-19 29-15,21 8-17 0,-21-8 34 0,30-9-5 0,-12-3 36 16,3-6-6-16,-1-4 66 0,-3-4-13 16,-2-1 18-16,-4-1-30 0,-5-1 3 0,-3 1-40 15,-4 0 3-15,-5-5-34 0,-6-2 1 0,-5 2-38 16,-5 1 6-16,-8-4-61 0,1 10-17 0,-2 2-62 16,-3 4 5-16,-2 5-98 0,0 3-110 0,0 3-61 15,3 5 0-15,7 6-50 0,4-2-141 0,4 7-421 16,5 0-717-16</inkml:trace>
  <inkml:trace contextRef="#ctx0" brushRef="#br0" timeOffset="9389.74">16569 18356 548 0,'-19'-8'534'0,"1"-3"-172"0,0 3-3 0,1 0-77 15,-1-1 9-15,3 3-43 0,1 1-45 0,0-1-12 16,14 6-12-16,-21-8-20 0,21 8-25 0,-16-6-27 16,16 6-24-16,0 0-19 0,-16-4-15 0,16 4-7 15,0 0-8-15,0 0 2 0,0 0-15 0,0 0 15 16,11 11-5-16,3-6-5 0,2 0-1 0,8-2-5 16,2 0 0-16,3-3-7 15,2-2-5-15,7-2-3 0,0-2 3 0,0-3-38 16,-1-2-63-16,-2-3-112 0,-1 1-11 0,-2-3-93 15,-5-5-216-15,-1 4-287 0,-3-1-370 0</inkml:trace>
  <inkml:trace contextRef="#ctx0" brushRef="#br0" timeOffset="9626.61">16814 18019 222 0,'-17'-3'674'0,"1"0"-131"0,16 3-100 0,-27-4-48 15,27 4-63-15,-21-4-92 0,21 4-57 16,0 0-30-16,-18-3-39 0,18 3-6 0,0 0 1 15,0 0 29-15,0 0-19 0,19 4 6 0,-3-1-31 16,4 4-9-16,2 1-15 0,4 4-4 0,1 1-17 16,-3 2-4-16,-2 2-4 0,0 1-8 0,-3 3-6 15,-3 1-12-15,-2 1 5 0,-4-2-6 0,-3 1 0 16,-4 1-11-16,-2 1 12 0,-4 2-6 0,-3 4-2 16,-3 0-2-16,-4-1 0 0,-1 0 5 0,-3-1-10 15,1-3-33-15,-2-3-118 0,4-7-150 16,-2-2-50-16,5-7-713 0,11-6-815 0</inkml:trace>
  <inkml:trace contextRef="#ctx0" brushRef="#br0" timeOffset="10237.81">17639 18137 660 0,'-10'-11'515'0,"0"-1"-88"0,0 3-67 16,0-1-34-16,10 10-23 0,-13-14-70 0,13 14-28 16,-10-8-46-16,10 8-16 0,0 0-37 15,-12-9-14-15,12 9-24 0,0 0 18 16,-9 17-13-16,6-1-8 0,-1 4-13 0,0 5-10 15,0 0-6-15,-1 8-7 0,0 2-5 0,1-1-2 16,-1 2-4-16,0-2 6 0,0 1-18 0,-1-3 12 16,2-5-16-16,0-4 12 0,1 0-16 0,1-8 22 15,2-15-22-15,-4 23 14 0,4-23-11 0,0 0 21 16,-4 14-18-16,4-14 10 0,0 0-19 0,-2-15 17 16,2 15-17-16,0-35-4 0,0 10 7 0,1-2 6 15,1-10-4-15,2-1-2 0,0-3 9 0,2 1-7 16,2 2 13-16,1 2-18 0,1 4 15 0,0 2-15 15,1 9 12-15,0 3-16 0,2 1 21 16,0 6-21-16,-1 3 12 0,-12 8-16 0,25-1 19 16,-9 6-17-16,1 5 3 0,2 3 1 15,-1 6 0-15,2 3 0 0,-2 3 5 0,-2 1-3 16,-2 3-32-16,-3 0-8 0,-2 1-41 0,-4-4-38 16,-2-1-46-16,-2 0-19 0,-2-3 1 0,-3-3-16 15,2-3 13-15,2-16-120 0,-9 21-463 0,9-21-301 16</inkml:trace>
  <inkml:trace contextRef="#ctx0" brushRef="#br0" timeOffset="10568.84">17649 18331 163 0,'-9'-10'658'0,"1"0"-263"0,8 10-26 0,-14-16-145 15,14 16 3-15,-9-12-98 0,9 12-27 16,0 0 9-16,0 0-51 0,2-21-8 0,-2 21 31 16,14-12-59-16,0 5 35 0,2 0-67 15,4-2 14-15,1 0 45 0,1 1-56 0,6-4 0 16,-1 1-4-16,0-1 2 0,1-1-2 0,-3 1 2 15,-5 1 10-15,1 1 1 0,-2-3 2 0,-4 2-4 16,-1 2 5-16,-3 0 52 0,-11 9 54 0,16-10 47 16,-16 10-15-16,10-10 8 0,-10 10-8 0,0 0-9 15,0 0-43-15,0 0-2 0,0 0-19 0,0 0 24 16,0 0-22-16,0 0-4 0,0 0-16 0,-10 17-10 16,10-17-9-16,-5 28-4 0,3-11-5 0,2 1-7 15,1 1-1-15,3 2-5 0,1 0-1 16,1 1-3-16,1 0 4 0,2-2-11 0,4 0 33 15,-2-2-47-15,1-1 2 0,1-2-4 16,-1-2-31-16,-1-4-38 0,-2 0-17 0,-9-9-23 16,16 8-29-16,-16-8-30 0,0 0-23 15,25 0 7-15,-25 0 0 0,14-10-44 0,-14 10-149 0,10-17-334 16,-10 17-252-16</inkml:trace>
  <inkml:trace contextRef="#ctx0" brushRef="#br0" timeOffset="10770.78">17887 18145 536 0,'-18'-2'482'0,"18"2"-87"0,-26-3-121 0,26 3-50 0,-18-2-50 16,18 2-33-16,0 0-20 0,0 0-22 15,0 0-25-15,0 0-7 0,0 0-8 0,11-11-4 16,6 7-4-16,4-2-18 0,3 0-11 0,2 0 11 16,1 2-9-16,-1 1-2 0,1-2-7 0,-3 3-3 15,0 0-4-15,-3 0 2 0,-3 2-3 16,1 0-5-16,-19 0-47 0,29-1-22 0,-29 1-14 0,22 0-60 15,-22 0-49-15,0 0-115 0,22-3-307 16,-22 3-141-16</inkml:trace>
  <inkml:trace contextRef="#ctx0" brushRef="#br0" timeOffset="10987.73">18236 18006 534 0,'0'0'508'0,"0"0"-81"0,-7-14-52 16,7 14-9-16,0 0-36 0,-13-12-52 15,13 12-46-15,0 0 0 0,-12-9-32 0,12 9-13 16,0 0-51-16,0 0-2 0,-13-7-43 0,13 7 21 15,0 0-37-15,0 0 40 0,-8 16-35 0,8-16-8 16,2 25-9-16,2-7-12 0,0 4-15 0,2 2-8 16,2 5-19-16,3 0 11 0,-1-1-11 0,1-2 6 15,0 1-23-15,0 1 12 0,0-3-7 0,-1-5-3 16,-1 1-72-16,-2-5-77 0,-1-3-64 0,-6-13-46 16,10 21-16-16,-10-21 8 0,0 0-27 15,7 12-156-15,-7-12-339 0,0 0-339 0</inkml:trace>
  <inkml:trace contextRef="#ctx0" brushRef="#br0" timeOffset="11127.68">18196 18211 359 0,'-12'-9'664'0,"2"2"-118"15,10 7-110-15,-16-14-88 0,16 14-75 0,-11-8-75 16,11 8-26-16,0 0-16 0,0 0-24 0,6-15-25 16,-6 15-20-16,27-12-17 0,-5 4-16 0,3 1-13 15,7-3-23-15,-2 1-159 0,2 1-80 16,-4-4-238-16,-2 6-380 0,-2 1-416 15</inkml:trace>
  <inkml:trace contextRef="#ctx0" brushRef="#br0" timeOffset="11506.8">18469 18285 744 0,'0'0'437'0,"0"0"-49"0,0 0-151 16,-22-2 19-16,22 2-91 0,0 0 32 0,0 0-77 15,-16-4 8-15,16 4-61 0,0 0 17 0,0 0-50 16,0 0 30-16,0 0-47 0,0 0 35 0,0 0-49 16,0 0 42-16,0 0-39 0,0 0 34 15,0 0-42-15,0 0 41 0,0 0-9 0,0 0 41 16,-4 12-4-16,4-12 14 0,0 0 13 0,6 14 10 16,-6-14 6-16,0 0-2 0,3 16 1 15,-3-16-15-15,0 0 1 0,2 16 0 0,-2-16-1 16,0 0-8-16,0 0 9 0,1 17 5 0,-1-17 16 15,0 0-34-15,0 0 57 0,0 0 9 0,0 0 48 16,0 0-39-16,0 0-1 0,0 0-48 0,0 0 3 16,0 0-28-16,6-30 15 0,-5 11-26 0,3-6 1 15,0-1-32-15,0-8 13 0,2 1-10 0,0 0-10 16,0 1-8-16,0 1-5 0,1 6-8 16,1 1-10-16,0 3-17 0,3 1-45 0,1 2-68 15,0 2-75-15,4 4-77 0,-1 0-64 16,-3 3-81-16,3 4-36 0,-3-1-151 0,-12 6-493 15,23-1-856-15</inkml:trace>
  <inkml:trace contextRef="#ctx0" brushRef="#br0" timeOffset="12972.53">18812 18288 201 0,'0'0'501'0,"0"0"-137"16,0 0-76-16,-1-18-50 0,1 18-41 16,0 0-26-16,0 0-28 0,-3-18-16 0,3 18 1 0,0 0 3 15,0 0-5-15,-8-15 2 16,8 15 6-16,0 0-6 0,-8-8 3 0,8 8-2 16,0 0-12-16,0 0-13 0,-13-9-18 0,13 9-19 15,0 0 5-15,0 0-36 0,0 0-6 0,-23 4-6 16,23-4-3-16,-14 12 3 0,14-12-7 0,-14 16-7 15,14-16-1-15,-12 22-3 0,12-22 0 0,-10 24-1 16,10-24-4-16,-4 20 1 0,4-20-2 0,-1 19-1 16,1-19 1-16,6 18 0 0,-6-18 15 0,15 12-17 15,-15-12 0-15,20 3 2 0,-20-3-2 16,31-6 0-16,-12 0 3 0,1-3-2 16,-3 1 0-16,1-2 4 0,-3 1-1 0,-2 0 0 15,-4 1 0-15,-9 8 3 0,17-12 6 0,-17 12 4 16,11-7 3-16,-11 7 16 0,0 0 9 0,9-9-10 15,-9 9-8-15,0 0-6 0,0 0-3 0,0 0-6 16,0 0-2-16,0 0 0 0,0 0-5 0,7 18-3 16,-7-18-2-16,3 16-3 0,-3-16-3 0,10 19-62 15,-10-19-80-15,11 17-80 0,-11-17-7 0,17 11-26 16,-17-11-182-16,0 0-371 0,30-2-376 16</inkml:trace>
  <inkml:trace contextRef="#ctx0" brushRef="#br0" timeOffset="13352.53">19167 18061 588 0,'0'0'575'0,"-7"-19"-68"0,7 19-77 15,-11-13-70-15,11 13-73 0,-12-10-57 0,12 10-37 16,0 0 5-16,-20 1-38 0,20-1 10 16,-17 16-29-16,9-4 3 0,0 5-43 0,1 4-17 15,4-1-15-15,1 4-5 0,3 0-17 16,2-1-4-16,3 1-11 0,2-2-3 0,2 0-14 15,3-3-6-15,1-3-9 0,3-2-94 0,1-4-22 0,2-3 0 16,-3-6-6-16,2-3-3 0,4-4 34 16,-3-6-5-16,0 0 42 0,2-6-14 0,-4-1 8 15,-1-1 21-15,-4-5 4 0,-3 3 9 0,-2-6 27 16,-2-3 21-16,-3 3 27 0,-1 1 6 0,-2-2 40 16,0 2-8-16,-2 1 28 0,-2 1-7 15,1 3 23-15,-2 1-17 0,1 7 43 0,-3 0-35 16,7 14-5-16,-7-20-35 0,7 20-14 0,0 0-18 15,-7-10-11-15,7 10-7 0,0 0-6 0,-8 20-7 16,7-2 4-16,0 8-13 0,2 3 1 0,2 5-5 16,0 3 0-16,0 1-24 0,3 0 20 0,0-2-22 15,4-2 13-15,-1-3-78 0,1-3-80 16,-1-8-95-16,1-2-96 0,-3-6 40 0,-7-12-140 16,14 10-501-16,-14-10-638 0</inkml:trace>
  <inkml:trace contextRef="#ctx0" brushRef="#br0" timeOffset="13518.43">19318 18001 559 0,'-19'-9'673'16,"-1"1"-120"-16,0 3-53 0,6-1-87 0,14 6-86 15,-23-7-81-15,23 7-38 0,0 0-56 0,-16-4-3 16,16 4-17-16,0 0 6 0,0 0-49 0,18 8 9 16,-1-5-36-16,8 1 1 15,2-1-43-15,9 1-62 0,-5-2-185 0,0-2-127 16,0 1-734-16,-1 3-837 0</inkml:trace>
  <inkml:trace contextRef="#ctx0" brushRef="#br0" timeOffset="13994.01">20093 18219 560 0,'-3'-27'706'0,"3"27"-160"0,-7-23-68 16,7 23-76-16,-5-15-47 0,5 15-73 0,0 0-7 16,-5-16-71-16,5 16 6 0,0 0-14 0,0 0-17 15,-7 12-29-15,7-12-56 0,-5 27 1 0,5-9-40 16,0 1 20-16,2 4-49 0,4 2 21 16,-1-1-24-16,3-4-18 0,0 3-114 15,3-7-93-15,-3-5-104 0,-8-11-67 0,16 10-119 16,-16-10-512-16,22-4-727 0</inkml:trace>
  <inkml:trace contextRef="#ctx0" brushRef="#br0" timeOffset="15124.49">20132 17963 313 0,'0'0'606'0,"-8"-13"-179"0,8 13-127 16,0 0-57-16,0 0-69 0,0 0-10 0,0 0-25 15,0 0 49-15,12 22-15 0,-3-6-12 0,1 2-3 16,0 5-31-16,3 2-25 0,-2-6-19 15,-1 3-17-15,-1-2-13 0,2 0-9 0,-3-1-2 16,0-5-13-16,-1-1 8 0,-7-13-21 0,10 17 19 16,-10-17 58-16,6 13 63 0,-6-13 7 0,0 0-16 15,0 0 44-15,0 0-48 0,0 0 26 0,0 0-36 16,-6-13 20-16,6 13-10 0,-11-22-17 0,6 9-8 16,0 0-21-16,0 0-17 0,5 13-16 0,-5-25-17 15,5 25-12-15,1-23-3 0,-1 23-9 16,7-19-9-16,-7 19-9 0,15-15-1 0,-15 15-6 15,22-7 0-15,-22 7-3 0,31 1-3 16,-11 5 2-16,0 3 2 0,0 2-4 0,3 4-1 0,-2 1-2 16,-2 2 1-16,-3-2-22 0,-2 0 29 0,-3 2-23 15,0 0 31-15,-2-2-44 0,-2-1 19 16,-2-1-19-16,-5-14 28 0,9 19-24 0,-9-19 9 0,7 14-65 16,-7-14-46-16,0 0-39 0,0 0-10 15,0 0 22-15,0 0 18 0,12-8 23 0,-12 8 17 16,4-23 24-16,-4 23 13 0,4-29 26 0,-3 11-3 15,1 3 20-15,-2 15-5 0,3-25 19 16,-3 25-5-16,1-19 15 0,-1 19-9 0,0 0 12 16,1-21-13-16,-1 21 19 0,0 0-14 0,0 0 15 15,0 0-12-15,0 0 15 0,0 0-15 0,16 5 12 16,-16-5-14-16,12 14 3 0,-12-14 2 0,14 17 4 16,-14-17 9-16,16 13 12 0,-16-13 7 0,19 9 24 15,-19-9-5-15,21 2-6 0,-21-2 7 0,26-8-16 16,-13 0-5-16,1-3-5 0,-3-3 21 15,-3 3-33-15,1-5 23 0,-4-1-29 0,-4 0 29 16,-3-1-39-16,-2-3 28 0,-4 2-35 16,0-1 28-16,-1 2-30 0,1 2 26 0,0 3-28 15,8 13 17-15,-10-20-67 0,10 20-27 0,0 0-18 16,-5-13-40-16,5 13-33 0,0 0-26 0,0 0-9 16,0 0-17-16,22 6 54 0,-22-6-30 0,20 13 70 15,-8-5-8-15,0 1 60 0,-2-2-26 0,2 0 58 16,-12-7-34-16,18 13 108 0,-18-13-25 15,14 12 74-15,-14-12 10 0,11 8 71 0,-11-8 21 16,0 0 4-16,12 9 6 0,-12-9-23 16,0 0-7-16,0 0-31 0,12 7-8 0,-12-7-34 15,0 0 3-15,0 0-27 0,0 0 9 0,0 0-33 16,23-6 8-16,-23 6-21 0,16-13 8 0,-6 4-20 16,-10 9 13-16,17-17-16 0,-17 17 19 0,13-18-19 15,-13 18 11-15,11-18-10 0,-11 18 18 0,4-16-12 16,-4 16 23-16,0 0-4 0,-2-22 38 0,2 22-9 15,-7-13 48-15,7 13-32 0,-12-9 22 0,12 9-41 16,-17-5 50-16,17 5-67 0,-23 3 25 16,10 2-37-16,-1 3 25 0,1 3-29 0,0 3 25 15,3 3-45-15,2 2 28 0,0 1-28 16,5 2 0-16,3-1 0 0,0 1 1 0,3 0-2 16,4 0 6-16,0-3-6 0,2-1-34 0,1-3-32 15,3-1-28-15,-2-7-32 0,3-2-23 0,-14-5-42 16,27 5-20-16,-10-9 14 0,2-3-17 0,0-3 6 15,-2 0 36-15,-1-5 33 0,-2-1 29 0,-2-2 22 16,-1-1-14-16,-2 0 41 0,-3-2 8 0,-1 1 42 16,-3 2 4-16,-2-1 51 0,0 0 20 0,-5 0 14 15,2 3 40-15,0 0-3 0,-1 2 34 16,4 14-7-16,-8-20 14 0,8 20-25 0,-8-15-9 16,8 15-40-16,0 0-2 0,-10-8-30 15,10 8 17-15,0 0-15 0,0 0 9 0,-5 21-28 16,5-21 14-16,3 28-29 0,0-10 17 0,1 3-34 15,1 2 27-15,2 1-25 0,1 5 8 0,1-1 18 16,1 1-3-16,1-2-2 0,-2-4-4 0,-1-2-3 16,1 1-6-16,-4-3 9 0,-1-2-9 0,-2 0 14 15,-2-17-12-15,-2 27-2 0,-2-13 2 0,-2-1-5 16,-2-2-1-16,8-11-2 0,-14 16-3 0,14-16-1 16,-17 8 0-16,17-8-55 0,0 0-73 15,-19-6-88-15,19 6-29 0,-9-17-50 0,4 0-143 16,6-3-477-16,2-6-560 0</inkml:trace>
  <inkml:trace contextRef="#ctx0" brushRef="#br0" timeOffset="15309.47">21200 17755 737 0,'10'-15'636'0,"-10"15"-117"16,0 0-93-16,6-11-85 0,-6 11-89 0,0 0-35 16,0 0-12-16,0 0 12 0,0 0-32 0,10 9 2 15,-10-9-54-15,5 28 4 0,0-7-49 16,-1 1 9-16,1 5-45 0,1 4 16 0,0 0-40 15,-1 1 27-15,2 0-48 0,0 0-4 0,1-1-2 16,1-2 2-16,3-3-7 0,-2-7-55 0,0-1-86 16,2-4-68-16,-3-6-66 0,-9-8-28 0,16 9-121 15,-16-9-493-15,0 0-571 0</inkml:trace>
  <inkml:trace contextRef="#ctx0" brushRef="#br0" timeOffset="15874.4">21177 17887 561 0,'0'0'624'0,"-20"-7"-158"0,20 7-121 0,0 0-79 16,-13-7-46-16,13 7-50 0,0 0-41 0,0 0-32 16,0 0 4-16,17 4-11 0,-17-4-2 0,32 4-13 15,-8-1-4-15,2 1-22 0,0 0-1 0,-2 1-11 16,1-1-4-16,-2 0 10 0,0-1-11 16,-7 1 19-16,1-2 4 0,-2 3 6 0,-1-1 17 15,-14-4 16-15,21 10-5 0,-21-10 39 0,18 12-20 16,-18-12 33-16,13 16-39 0,-13-16 24 0,11 18-60 15,-11-18 23-15,8 15-40 0,-8-15-21 16,7 14 27-16,-7-14-39 0,9 12 27 0,-9-12-37 16,11 9 5-16,-11-9 11 0,0 0-10 0,25 1 0 15,-25-1 1-15,25-12-3 0,-14 5 30 0,0-4-39 16,-1-1 35-16,0-2-40 0,-4 1 34 0,0-2-33 16,-3-1 40-16,-3 16-39 0,0-28 36 0,-3 10-37 15,-5 1 34-15,-2-1-40 0,-5 2 1 0,-4-2 7 16,-4 2-7-16,0 6 7 0,1 1-2 0,1 2-4 15,3 4 0-15,18 3-1 0,-28-2 0 16,28 2-2-16,-19 12-3 0,19-12 32 0,-10 18-44 16,10-18 42-16,3 27-46 0,4-7 32 15,4-1-37-15,3 4 23 0,4-1-52 0,-1-1 18 16,-2-4-15-16,2-2 45 0,-3 2-28 0,3-4 39 16,-2 1-26-16,0-3 34 0,-2 1-23 0,-3-4 33 15,-10-8-25-15,17 15 48 0,-17-15-10 0,12 9 32 16,-12-9 12-16,0 0 15 0,13 12 6 0,-13-12 7 15,0 0 2-15,0 0 10 0,11 10-7 0,-11-10 5 16,0 0-34-16,0 0-3 0,0 0-21 0,0 0-2 16,10-9-21-16,-10 9 4 0,4-15-16 15,-4 15 7-15,10-25-11 0,-5 9 2 0,2-2-16 16,1-1 8-16,0 0-14 0,1 1 1 16,-1 1-26-16,2-1-50 0,-3 5-74 0,2 1-52 15,0 1-111-15,-1 0-58 0,-8 11-52 0,15-15-45 16,-15 15-174-16,17-14-312 0,-17 14-647 0</inkml:trace>
  <inkml:trace contextRef="#ctx0" brushRef="#br0" timeOffset="16221.74">22090 18048 308 0,'0'0'442'0,"0"0"-169"0,0 0-1 0,0 0-69 16,10-14-5-16,-10 14-50 0,8-13 14 0,-8 13-46 15,9-17 40-15,-9 17-41 0,8-18 32 16,-8 18 11-16,9-18 4 0,-9 18 18 0,5-14-12 16,-5 14 19-16,0 0-20 0,0-20 18 0,0 20-29 15,0 0 40-15,-10-14-77 0,10 14 35 16,0 0-43-16,-21-4 34 0,21 4-59 0,-20 7 19 0,9-1-43 16,-1 3-4-16,0 3 1 0,2 3-7 0,0 1-6 15,3 2-3-15,1 2-1 16,2 0-8-16,3-3-2 0,1 3-3 0,3-3-39 0,1 3 33 15,3 0-37-15,2-1 33 0,-3-3-34 16,1-3 5-16,0 1 35 0,-7-14-35 0,9 19 32 16,-9-19-28-16,6 16 36 15,-6-16-36-15,0 0 32 16,-5 22-34-16,5-22 31 16,-19 16-35-16,1-7 30 0,0-1-32 0,-3-1 12 0,0-1-113 0,4-2-98 0,-1-2-148 0,18-2-98 0,-27-2-780 0,27 2-983 15</inkml:trace>
  <inkml:trace contextRef="#ctx0" brushRef="#br0" timeOffset="16653.16">22493 17892 162 0,'-3'-16'614'0,"-1"-1"-153"0,1 1-94 0,0 0-50 0,0 0-60 16,3 16-30-16,-4-25-20 0,4 25-40 15,1-25-10-15,-1 25-30 0,5-24-1 0,-5 24-26 16,10-25-6-16,-3 14-22 0,3 1-2 0,0 0-19 16,-10 10 4-16,19-10-17 0,-19 10 6 15,19-4-13-15,-19 4 5 0,19 6-14 0,-19-6 8 16,16 19-16-16,-9-2 7 0,-2 4-1 0,-3 4-4 16,-3 1 0-16,-2 9-8 0,-2 1-8 0,-4 1 9 15,1 1-14-15,-1-1 18 0,-2 0-20 0,2-1 0 16,0-2 1-16,2-3-2 0,0-4-82 15,2-4-107-15,3-1-65 0,0-4-180 0,2-18-418 0,3 31-459 16</inkml:trace>
  <inkml:trace contextRef="#ctx0" brushRef="#br0" timeOffset="16829.18">22642 18386 520 0,'0'0'859'0,"0"0"-160"0,0 0-54 0,0 0-66 16,0 0-26-16,0 0-78 0,0 0-98 0,-16 3-70 15,16-3-54-15,0 0-58 0,0 0-53 0,0 0-12 16,0 0-28-16,0 0-36 0,0 0 6 0,0 0-14 16,0 0-26-16,0 0-22 0,6 15-94 0,-6-15-131 15,0 0-131-15,0 0-136 0,18 0-66 0,-18 0-757 16,0 0-1043-16</inkml:trace>
  <inkml:trace contextRef="#ctx0" brushRef="#br0" timeOffset="18490.78">23382 18052 121 0,'0'0'669'15,"-4"-18"-186"-15,4 18-96 0,0 0-88 0,-3-17-58 16,3 17-48-16,0 0-39 0,0 0-20 0,0 0-15 16,0 0 3-16,0 0 10 0,0 0-20 0,-4 22-1 15,4-22-18-15,1 35-20 0,1-10-11 0,0 0-9 16,0 0-9-16,2 0-8 0,0 2-7 15,2-1-5-15,-1-1-6 0,3 3-3 0,-3-4-6 0,2-4 2 16,0 0-2-16,0-2 9 0,-2-4-16 16,-5-14-1-16,8 21 9 0,-8-21-8 15,7 14 4-15,-7-14 5 0,0 0 2 0,0 0-1 16,0 0-4-16,21-5 0 0,-21 5-2 0,12-21 1 16,-8 6 1-16,1-5 2 0,-1-1 3 0,-1-2 2 15,0-2 4-15,-1 2 14 0,-1 1-8 0,-1 2 15 16,0 2-4-16,0 18 23 0,0-26-18 0,0 26 18 15,0-20-27-15,0 20 5 0,0 0-29 0,0-21 16 16,0 21-24-16,0 0 19 0,0 0-24 16,0 0 45-16,0 0-48 0,15 10 1 15,-15-10-3-15,16 17 5 0,-5-7 2 0,-2 1 4 16,2-1-5-16,0 0 1 0,-1-1 4 0,-1 0-3 16,-9-9 2-16,16 14-2 0,-16-14 4 0,12 10 5 15,-12-10-3-15,0 0 23 0,13 10 34 0,-13-10 46 16,0 0 11-16,0 0-45 0,0 0-35 0,0 0 20 15,0 0-19-15,0 0 21 0,0 0-41 0,0 0 26 16,0 0-34-16,0 0 26 0,0 0-33 0,0 0 26 16,-10-12-26-16,10 12 17 0,0 0-30 15,0 0 24-15,0 0-31 0,-12-8 25 0,12 8-21 16,0 0 6-16,0 0-40 0,0 0-47 0,0 0-36 16,0 0-55-16,0 0-75 0,0 0-41 15,0 0 36-15,0 0-36 0,0 0-80 0,0 0-530 16,0 0-553-16</inkml:trace>
  <inkml:trace contextRef="#ctx0" brushRef="#br0" timeOffset="21226.82">23497 18099 167 0,'0'0'461'0,"-4"-16"-149"0,4 16-67 15,-4-16-64-15,4 16-23 0,-5-13-33 16,5 13-31-16,0 0-5 0,-5-18-21 0,5 18-5 16,0 0-11-16,-3-16-8 0,3 16-10 0,0 0-5 15,0 0-8-15,-4-15-9 0,4 15-11 16,0 0 13-16,0 0 0 0,0 0-4 0,0 0 6 15,-2-17 1-15,2 17-2 0,0 0 4 0,0 0-3 16,0 0-4-16,0 0-1 0,0 0 3 0,-2-15 12 16,2 15 27-16,0 0-36 0,0 0 29 0,0 0-39 15,0 0 29-15,0 0-33 0,0-19 32 16,0 19-20-16,0 0 18 0,0 0-12 0,-1-17 15 16,1 17-21-16,0 0 34 0,-2-16-16 0,2 16 19 15,0 0 5-15,-3-17-3 0,3 17 4 16,0 0 2-16,-4-17-2 0,4 17 15 0,0 0 15 15,-4-13 7-15,4 13-1 0,0 0-4 0,0 0-5 16,0 0-16-16,0 0-13 0,-7-13-12 0,7 13-8 16,0 0 0-16,0 0 5 0,0 0 18 0,-5 18 21 15,5-18 1-15,-2 30 1 0,1-10-19 16,1 5 33-16,0 0-19 0,0 1 23 0,2 0-32 16,1 2-9-16,0 0 23 0,3 4-28 0,-2-6-23 15,1-1 20-15,0 0 5 0,0-1-17 16,1-1 0-16,0-1-12 0,0 0-6 0,0-2-2 15,-1-2-3-15,0-3-5 0,-1 0 0 0,-4-15 3 16,8 20-2-16,-8-20-3 0,5 16 3 0,-5-16 7 16,0 0 7-16,5 16 7 0,-5-16 10 0,0 0 15 15,0 0 10-15,5 16 9 0,-5-16 8 0,0 0 10 16,0 0-17-16,0 0-12 0,0 0-11 0,0 0-2 16,0 0-8-16,0 0-4 0,0 0-11 0,0 0-7 15,0 0-2-15,0 0-6 0,9-14-4 0,-9 14-4 16,9-10 2-16,-9 10-5 0,12-13-17 0,-12 13 0 15,19-15 19-15,-7 7-8 16,3 1 10-16,0 1-22 0,4-1 16 0,0 2-20 16,2-1 20-16,0 2-20 0,-3 1 10 0,0 1-29 15,0-1-9-15,0 1-96 0,0 2-27 0,-18 0-57 16,30-3-52-16,-30 3-44 0,25-2-51 0,-25 2-9 16,24-4 21-16,-24 4-79 0,18-8-510 0,-18 8-626 15</inkml:trace>
  <inkml:trace contextRef="#ctx0" brushRef="#br0" timeOffset="21913.7">23952 18189 390 0,'0'0'544'0,"-3"-15"-83"0,3 15-82 16,-7-16-22-16,7 16-6 0,-8-13-52 0,8 13-18 15,-8-14-34-15,8 14 0 0,-10-8-38 0,10 8 3 16,0 0-65-16,-10-11 2 0,10 11-60 0,0 0 11 16,0 0-23-16,-9 9-7 0,9-9-17 15,0 0-8-15,-2 24-5 0,2-24 4 0,5 22-14 16,-5-22-23-16,9 25 21 0,-1-12-21 0,0-1 30 15,0-2-38-15,1 0 19 0,2-2-16 0,-11-8 13 16,20 10-24-16,-20-10 23 0,23 1-21 16,-23-1 22-16,26-4-23 0,-13-1 22 0,1-3-1 15,-3 0 5-15,1-2-8 0,-3 0-1 0,-2-2 0 16,0 0 5-16,-7 12 4 0,8-21-2 0,-8 21 1 16,2-22 26-16,-2 22-36 0,-3-21 34 0,3 21-36 15,-8-24 21-15,2 12-31 0,-1 0 28 16,0 0-31-16,-2 3 30 0,0-2-33 0,9 11 35 15,-17-17-39-15,17 17 30 0,-18-12-31 0,18 12 29 16,-19-8-30-16,19 8 29 0,-16-4-31 0,16 4 32 16,0 0-26-16,-25 4 26 0,25-4-27 15,-18 8-3-15,18-8 5 0,-16 10-2 0,16-10 21 16,-15 12-16-16,15-12 7 0,-13 12-6 0,13-12 2 16,-10 11 2-16,10-11 0 0,-11 14 1 0,11-14 1 15,-10 17 7-15,10-17-9 0,-9 19 6 0,9-19-4 16,-8 22-25-16,8-22 32 0,-7 25-27 0,7-25 29 15,-4 30-16-15,4-30 19 0,0 27-27 16,0-27 29-16,2 26-27 0,-2-26 26 0,5 22-25 16,-5-22 28-16,14 19-26 0,-14-19 34 0,18 9-35 15,-18-9 31-15,27 2-32 0,-10-4 28 16,0-1-28-16,2-4 29 0,-5 1-28 0,1-2 35 16,-2-1-12-16,-1 1 7 0,-2-3-10 0,-1 3 1 15,0-4 1-15,-9 12 4 0,10-18 4 0,-10 18 5 16,7-18 4-16,-7 18-2 0,3-14 2 0,-3 14 17 15,0 0-21-15,0-21 19 0,0 21-22 0,0 0 22 16,-1-16-21-16,1 16 18 0,0 0-26 0,0 0 11 16,0 0-19-16,-2-18 19 0,2 18-26 0,0 0 15 15,0 0-21-15,0 0 26 0,0 0-12 16,0 0 17-16,0 0-16 0,0 0-2 16,9 15 6-16,-9-15-5 0,6 21-1 0,-6-21 0 15,5 25 0-15,-2-11 3 0,0 3-4 0,0-3 0 16,1 1-1-16,0 0 1 0,1-1-15 0,0 0-17 15,1-1-74-15,0-2-82 0,-6-11-104 0,15 17-90 16,-15-17-38-16,20 9-3 0,-20-9-183 0,21-1-342 16,-21 1-614-16</inkml:trace>
  <inkml:trace contextRef="#ctx0" brushRef="#br0" timeOffset="22199.74">24356 18174 927 0,'5'-22'568'0,"-5"22"-77"16,-1-19-14-16,1 19-70 0,-3-16-18 0,3 16-45 15,-7-15 10-15,7 15-63 0,-10-10-19 0,10 10-37 16,0 0-60-16,-17-6-9 0,17 6-45 0,-13 6-6 16,13-6-39-16,-15 14-14 0,15-14-11 0,-10 18-5 15,10-18-18-15,-7 23 0 0,7-23 1 0,3 20-11 16,-3-20-28-16,10 19 22 0,-10-19-24 0,18 12 21 16,-18-12-28-16,21 4 29 0,-21-4-1 15,25-5-4-15,-12-3 9 0,-1-1-7 0,-1-4 1 16,-1-2 5-16,-5-4-1 0,-1 2 17 15,-4-4-24-15,-4-4 11 0,-3-6-18 0,-3 0 15 16,-4 2-24-16,0-2 14 0,-4 3-20 0,2 3 15 16,-2 3-28-16,7 4-28 0,0 3-117 0,2 4-139 15,9 11-104-15,-9-15-58 0,9 15-52 0,0 0-561 16,0 0-839-16</inkml:trace>
  <inkml:trace contextRef="#ctx0" brushRef="#br0" timeOffset="23138.89">24512 17986 1209 0,'0'0'587'0,"0"0"-98"16,3 16-101-16,-3-16-59 0,0 0-78 0,0 0-34 15,0 0-59-15,3 15-14 0,-3-15-44 0,0 0-10 16,0 0-34-16,8 14 10 0,-8-14-32 16,10 9 7-16,-10-9-26 0,9 11 13 0,-9-11-19 15,12 11 13-15,-12-11-24 0,14 10 18 16,-14-10-17-16,10 8-2 0,-10-8 3 0,0 0 0 15,14 9 19-15,-14-9 18 0,0 0 37 0,0 0 18 16,15 3 9-16,-15-3-13 0,13-5-17 0,-13 5 11 16,13-10 4-16,-13 10 4 0,13-16-5 0,-13 16-6 15,13-21 18-15,-13 21-38 0,7-22 7 0,-7 22-31 16,4-23 17-16,-4 23-29 0,-2-22 18 0,2 22-30 16,-7-25 15-16,1 11-10 0,-4 0 6 15,-2 0-19-15,-3 2 12 0,0 1-21 0,-3 2 19 16,0 1-18-16,-2 1 22 0,4 2-18 15,-2 1 21-15,2 2-16 0,16 2 13 0,-26-4-24 16,26 4 16-16,-20 0-18 0,20 0 20 0,-14 5-23 16,14-5 16-16,-10 9-17 0,10-9 19 0,0 0-25 15,2 19 17-15,-2-19-24 0,13 15 22 0,-2-8-27 16,-11-7 22-16,21 12-19 16,-21-12-1-16,23 6 16 0,-23-6-6 0,18 4 6 0,-18-4 6 0,0 0 5 15,19 2 3-15,-19-2 1 0,0 0 11 16,0 0 12-16,15-7-17 0,-15 7 15 0,0 0-24 0,0 0 20 15,-4-17-21-15,4 17 20 0,-7-10-23 16,7 10 17-16,-12-10-18 0,12 10 23 16,-11-10-27-16,11 10 22 0,0 0-25 0,-13-10 20 15,13 10-23-15,0 0 21 0,0 0-23 0,-13-7 22 16,13 7-17-16,0 0 17 0,0 0-22 0,0 0 22 16,0 0-23-16,-8 12 24 0,8-12-26 0,0 0 24 15,0 0-22-15,2 16 30 0,-2-16-27 0,0 0 25 16,6 16-25-16,-6-16 24 0,6 13-22 0,-6-13 25 15,9 20-21-15,-9-20 13 0,11 20-9 0,-6-7-5 16,1-2 4-16,-6-11 1 0,12 23 0 0,-12-23 3 16,12 18-1-16,-12-18 4 15,11 15-1-15,-11-15 8 0,11 9-4 0,-11-9 3 16,0 0 1-16,16 4-2 0,-16-4 3 0,14-8-2 16,-14 8-2-16,14-13 19 0,-14 13-18 0,10-19 16 15,-10 19-26-15,7-22 22 0,-7 22-24 0,2-22 28 16,-2 22-29-16,-1-21 18 0,1 21-19 0,-6-23 24 15,6 23-26-15,-7-18 21 0,7 18-21 0,-12-16 20 16,12 16-22-16,-13-13 23 0,13 13-20 0,-16-6 15 16,16 6-12-16,0 0 14 0,-26 0-20 0,26 0 20 15,-19 7-24-15,19-7 27 0,-17 12-24 0,17-12 21 16,-13 16-18-16,13-16 24 0,-8 19-29 16,8-19 27-16,-3 18-24 0,3-18 23 15,8 17-19-15,-8-17 5 0,13 14 2 0,-13-14 2 16,19 10 2-16,-19-10-4 0,22 3 1 15,-22-3-1-15,25-4 3 0,-25 4 21 0,24-8-24 0,-11 2 21 16,-1 1-16-16,-1-4 23 0,0 1-22 0,-2 0 22 16,-2-4-19-16,-1-1 19 0,-1-1-14 0,-5 14 18 15,3-32-22-15,-7 10 10 0,-1-2-11 0,-5-7-5 16,-5 1-2-16,-1-3-2 0,-9-8-1 0,-5-2-3 16,-2-2-21-16,-2 4 24 0,0-1-3 15,-2 6-3-15,3 3 2 0,7 8-33 0,6 4-88 16,5 4-160-16,2 4-129 0,13 13-29 0,-10-19-161 15,10 19-466-15,0 0-824 0</inkml:trace>
  <inkml:trace contextRef="#ctx0" brushRef="#br0" timeOffset="23658.05">24766 17842 299 0,'0'0'517'0,"0"0"-115"0,0 0-80 15,-13-6-35-15,13 6-55 0,0 0-29 0,0 0-46 16,-14 4 15-16,14-4 18 0,-9 9-5 0,9-9-29 16,-11 20 9-16,11-20-9 15,-8 23-37-15,8-23-3 0,-3 27-12 0,3-27 4 16,3 31-33-16,2-14 7 0,0-3 3 0,3 3 21 15,2-3-27-15,1-4 48 0,-1-2-12 0,2-1 5 16,-12-7 4-16,26 3-4 0,-26-3-7 0,34-9 13 16,-13 1-30-16,-2-3 11 0,2-7-6 0,-2-1 7 15,-2-2-13-15,-1-2 3 0,-3-2-20 0,-4 5 0 16,0-8-14-16,-2 4-2 0,-4-1-13 0,-2 3 4 16,0 2 1-16,-1 3 1 0,0 17 0 15,-2-27 1-15,2 27-8 0,-3-22-4 0,3 22-12 16,-3-15-13-16,3 15-5 0,0 0-2 15,0 0-2-15,0 0-4 0,0 0-1 0,0 0 0 16,-6 20-1-16,7-1-2 0,2 5 0 0,0 4 0 16,2 3-2-16,2 3 2 0,-1 4-2 0,0 0 1 15,1 0-1-15,-3-2 4 0,1 1-3 0,-2-3-17 16,-1 1 21-16,0-6-13 0,-2-2 17 0,-2-2-17 16,0 0 20-16,-4-2-18 0,0-2 21 0,-3-1-4 15,-4-1-18-15,0-1 18 0,-8 0-6 16,3-4-22-16,-2-3 8 0,-3-3-79 15,2-2-95-15,2-4-140 0,-2-3-109 0,21 1-123 16,-33-9-178-16,24 0-527 0,0-3-1001 0</inkml:trace>
  <inkml:trace contextRef="#ctx0" brushRef="#br0" timeOffset="24658.84">24141 18249 548 0,'0'0'487'0,"0"0"-107"15,0 0-98-15,0 0-59 0,0 0-44 16,9-10-46-16,-9 10-38 0,0 0 13 0,0 0 6 16,19-10 5-16,-1-1-7 0,11-2-19 0,6-5-12 15,16-5-8-15,5 0-27 0,6-4-1 16,4 0-12-16,4-2-6 0,0 2-10 0,-1 2-2 0,-1 2-54 15,-5 2-87-15,-7 3-3 0,-15 5-56 16,-6 3-122-16,-14 1-89 0,-3 6-187 0,-18 3-116 16</inkml:trace>
  <inkml:trace contextRef="#ctx0" brushRef="#br0" timeOffset="24802.87">24792 18019 578 0,'-52'18'449'0,"-1"1"-91"16,-7 4-79-16,-3-1-35 0,-3 3-20 0,0 3-9 15,-1-2-19-15,2 0-17 0,4 1-46 0,7-4-25 16,8 0-21-16,14-9-21 0,6 1-19 0,10-1-5 15,9-5-4-15,7-9-5 0,7 15-11 0,12-13-1 16,13-2-11-16,16-6-3 0,21-7-5 0,8-8 15 16,28-7-149-16,-4-7-93 0,2-2-653 15,-1 2-496-15</inkml:trace>
  <inkml:trace contextRef="#ctx0" brushRef="#br0" timeOffset="26219.47">23533 18156 35 0,'0'0'556'0,"0"0"-235"0,0 0-37 0,-12-8-96 16,12 8-10-16,0 0-60 0,0 0 18 15,-15-8-68-15,15 8 32 0,0 0-56 0,-14-4 37 16,14 4-49-16,0 0 44 0,-16-3-51 0,16 3 51 16,0 0-37-16,0 0 40 0,-20-2-44 0,20 2 15 15,0 0-30-15,0 0 6 0,0 0-32 0,0 0 32 16,0 0-27-16,0 0 27 0,-18 2-32 0,18-2 22 16,0 0-23-16,0 0 30 0,0 0 19 0,0 0 33 15,0 0 24-15,0 0 11 0,0 0 14 16,22 0-4-16,-7-4 14 0,7-4-15 15,8-4 14-15,3-2-24 0,5-1 5 0,11-6-26 16,2 1 9-16,5-1 2 0,1 1-19 0,4 2-9 16,-1 0-11-16,2 4-6 0,-1 0-10 0,0 4-6 15,-4 1-30-15,-10 3 36 0,0 2-40 0,-3 1 17 16,-2 0-27-16,-3 3 22 0,-7 0-23 0,-2 2 22 16,-1-1-25-16,-4 1 26 0,-1-1-21 0,-4 0 19 15,-1 1-27-15,-2-1 27 0,-17-1-25 0,29 3 24 16,-29-3-24-16,25 2 25 0,-25-2-20 15,20 1 19-15,-20-1-26 0,0 0 27 0,19 2-24 16,-19-2 21-16,0 0-26 0,0 0 24 16,19 3-19-16,-19-3 13 0,0 0-22 0,0 0 27 15,0 0-24-15,11 7-39 0,-11-7-89 0,0 0-54 16,-9 11-51-16,9-11-38 0,-11 14 38 0,-1-7-37 16,-4 1-96-16,-1 4-416 0,-1-3-341 0</inkml:trace>
  <inkml:trace contextRef="#ctx0" brushRef="#br0" timeOffset="26577.74">23673 18387 474 0,'-19'1'464'15,"0"0"-100"-15,1 1-81 0,18-2-62 0,-30-1-35 16,30 1 2-16,-25-2-36 0,25 2-6 15,-21-3 3-15,21 3-20 0,-16-5-19 0,16 5-19 16,-14-7-16-16,14 7-15 0,-9-10-12 0,9 10 5 16,0 0 10-16,0-21 9 0,0 21 4 0,11-25 3 15,3 10-2-15,2-6-2 0,6 2-3 16,5-4-2-16,3 1-4 0,9-5-7 0,5 0 12 0,3 1-18 16,4 0 11-16,4 1-25 0,0 1 20 15,3 1-21-15,1 4 14 0,-1 3-33 0,0 1 17 16,-9 7-26-16,-2 4 17 0,0 0-27 0,-4 4 23 15,-1 1-20-15,-3 2 22 0,-4 1-24 16,-8 2 25-16,-1 1-28 0,-4 1 23 0,0 1-25 16,-3 0 1-16,-3 1 5 0,2 0-7 0,-3 1-3 15,0 0-4-15,-5-1-127 0,0-1-106 0,2 2-51 16,-12-11-72-16,11 12-612 0,-11-12-683 0</inkml:trace>
  <inkml:trace contextRef="#ctx0" brushRef="#br0" timeOffset="27501.26">25481 17891 513 0,'0'-18'452'0,"0"18"-80"16,-1-29-88-16,1 29-9 0,-3-25-30 0,3 25-4 16,-2-19-33-16,2 19-60 0,0 0-34 0,0-19-24 15,0 19-11-15,0 0-24 0,0 0-3 16,0 0-5-16,0 0 1 0,0 17-2 0,2 0 2 16,-2 5-15-16,3 3 4 0,-2 2-15 0,1 1 8 15,1-2 9-15,2 2 16 0,-3-1-7 16,0-1-10-16,1-1-6 0,1 1-5 0,0-2-7 0,0-1-1 15,-1-6-6-15,0-1-1 0,-3-16 10 16,4 26-17-16,-4-26 1 0,1 18 2 0,-1-18 32 16,0 0 22-16,2 21-11 0,-2-21-2 0,0 0-17 15,0 0-5-15,0 0-5 0,0 0-5 16,-7-9-7-16,7 9 7 0,-8-34 3 0,6 9-19 16,2-4 14-16,0-2-17 0,0-7 21 0,2 1-24 15,0 0 16-15,1 2-16 0,0 5 20 0,-1 2-20 16,0 3 28-16,0 0-8 0,-1 8 48 15,1 1-31-15,-2 16 22 0,2-25-33 0,-2 25 15 0,2-20-33 16,-2 20 17-16,0 0-24 0,4-13 25 0,-4 13-19 16,0 0 17-16,17 9-27 0,-7 1 26 0,2 5-24 15,3 3 24-15,3 4-27 0,1 0 26 16,1 3-20-16,-1 0 27 0,4 1-35 16,-3-2 25-16,0-2-24 0,-1-2 25 0,-1-5-24 15,-3-2 24-15,-2-1-17 0,-1-5 21 0,-12-7-7 16,21 9 60-16,-21-9-36 0,21-3 20 0,-9-4-38 15,1-6 27-15,-4 0-31 0,1-5 19 0,-6-2-34 16,0-3 23-16,-4 0-32 0,-4-3 27 0,-2 0-34 16,-6-5 28-16,-2 3-23 0,-2 0 18 0,-3 3-29 15,0 2 23-15,1 4-37 0,5 4-10 0,2 2-70 16,0 4-85-16,11 9-36 0,-11-10 26 16,11 10-16-16,0 0-18 0,0 0 43 0,0 0-20 15,13 13 51-15,-1-4-54 0,1 4-96 0,5-1-376 16,2 5-225-16</inkml:trace>
  <inkml:trace contextRef="#ctx0" brushRef="#br0" timeOffset="28126.62">25967 17881 794 0,'8'17'415'0,"0"-4"-77"16,-4 0-33-16,-4-13-21 0,7 24-4 0,-7-24-4 15,2 19-40-15,-2-19-18 0,0 0-42 0,4 21-18 16,-4-21-42-16,0 0-2 0,0 0-38 16,3 18-3-16,-3-18-17 0,0 0-2 0,0 0-19 15,0 0 13-15,18 6-23 0,-18-6 17 0,19-10-29 16,-7 0 14-16,-1 1-21 0,1-1 19 0,-3-1-22 15,-1-2 25-15,-1 1-10 0,1 1 32 0,-8 11-26 16,8-21 22-16,-8 21-26 0,2-18 28 16,-2 18-28-16,-4-16 21 0,4 16-29 0,-11-15 21 15,11 15-29-15,-16-7 25 0,16 7-32 0,-23-1 26 16,8 5-7-16,-5 2-2 0,2 5-23 0,0 1 25 16,-1 8-20-16,4 2 20 0,-1 1-27 15,5 2 23-15,3-3-23 0,3 2 26 0,2 0-21 16,6-4 4-16,1 2 10 0,1-1-3 0,4-3-5 15,4-3 3-15,1-3-2 0,4-3 1 0,1-4 0 16,0-4 1-16,0-3 6 0,4-4-7 0,-2-2 2 16,-1-3 2-16,-2-2 16 0,-2 1 43 15,-1-4-25-15,-3 0 12 0,-1-2 15 0,-3 2-5 0,-1 1 2 16,-5 0 18-16,-2 15-24 0,6-25 12 16,-6 25-27-16,0-20 16 0,0 20-28 0,0 0 17 15,0-23-31-15,0 23 8 0,0 0-25 16,0 0 24-16,0 0-28 0,0 0 19 0,0 0-22 15,0 0 20-15,4 14-23 0,-4-14 0 0,6 24 2 16,-1-11-1-16,1 0 4 0,2-1-6 0,0 0 0 16,-8-12 2-16,13 15 2 0,-13-15 3 0,17 10 2 15,-17-10 3-15,17 1-2 0,-17-1 8 0,21-6-6 16,-21 6 2-16,18-12 24 0,-18 12-27 0,13-17 26 16,-13 17-19-16,11-19 16 0,-11 19-17 15,10-21 22-15,-10 21-24 0,6-14 18 0,-6 14-24 16,0 0 15-16,5-18-29 0,-5 18 17 0,0 0-22 15,8-11 20-15,-8 11-17 0,0 0 12 16,16-6-32-16,-16 6 15 0,15-2-28 0,-15 2 33 16,19-5-24-16,-19 5 37 0,21-5-26 0,-21 5 41 15,21-9-29-15,-21 9 36 0,17-12-21 0,-17 12 34 16,12-18-23-16,-12 18 26 0,5-20-28 0,-5 20 18 16,-5-22-24-16,-1 8 14 0,-5 0-30 0,-1 1 23 15,-1-1-67-15,-1 3-64 0,1 2-107 16,4 0-140-16,9 9-120 0,-18-13-730 0,18 13-964 0</inkml:trace>
  <inkml:trace contextRef="#ctx0" brushRef="#br0" timeOffset="28470.34">26991 17908 67 0,'0'0'656'0,"0"-28"-167"0,0 28-74 0,-2-28-35 0,2 28-2 16,-3-25-25-16,3 25-32 0,-4-19-14 15,4 19-36-15,0 0-73 0,-2-20-15 0,2 20-63 16,0 0 6-16,0 0-47 0,0 0 23 0,0 0-16 15,0 0-12-15,0 29-16 0,2-5-34 0,0 2 28 16,3 6-41-16,2 2 24 0,-1 0-32 0,1 1 25 16,0-1-36-16,5 0-14 0,-2-2 0 0,1-5-73 15,-1-7-101-15,-2-3-106 0,-1-4-1 16,-7-13-127-16,9 10-563 0,-9-10-706 0</inkml:trace>
  <inkml:trace contextRef="#ctx0" brushRef="#br0" timeOffset="29518.76">26771 17756 588 0,'0'0'547'0,"-11"-8"-137"0,11 8-123 15,0 0-49-15,0 0-51 0,0 0-34 16,0 0-9-16,17 6-17 0,4 1-16 0,10-1-18 16,1 1-17-16,6 0-14 0,5-1-13 0,-1-2-10 15,4-1-4-15,-2 1-4 0,-2-3-17 0,-1 0-3 16,-9 0-1-16,-3 0-7 0,-4 1-9 0,-6-1 18 15,-2 0-17-15,-17-1-5 0,22 7-3 0,-22-7 8 16,13 9 1-16,-13-9 0 0,0 0 1 16,0 18 1-16,0-18 9 0,-6 16-5 0,6-16-2 15,-9 18 0-15,9-18 0 0,-7 20 0 0,7-20 0 16,-5 18-2-16,5-18 10 0,-4 18-7 16,4-18-14-16,0 0 18 0,0 20 2 0,0-20 55 15,0 0 31-15,7 12 9 0,-7-12-8 0,0 0-10 16,18-1-15-16,-18 1-10 0,20-13 1 0,-9 3 3 15,-2 1 17-15,0-3-7 0,1 1 10 0,-4 0 1 16,-6 11-10-16,7-22-7 0,-7 22-4 0,0-18-8 16,0 18-5-16,-3-16-16 0,3 16-5 0,-11-13-10 15,11 13-4-15,-18-5-5 0,18 5-4 0,-25 5-22 16,8 3 30-16,-1 3-31 16,4 3 27-16,-2 3-28 0,6 2 28 0,0 3-27 15,3 2 26-15,5 0-27 0,0 0 44 0,4 1-47 16,5-2 28-16,2-2-27 0,0 0 28 0,4-4-26 15,1-2 29-15,3-2-24 0,0-1 27 0,3-4-19 16,0 0 23-16,1-4-29 0,-6 0 32 0,3-2-29 16,-18-2 27-16,25 3-24 0,-25-3 41 0,20 2-12 15,-20-2 28-15,0 0-28 0,20 4 32 0,-20-4-39 16,0 0 32-16,16 4-37 0,-16-4-2 0,0 0 6 16,0 0-11-16,9 12 2 0,-9-12-3 15,0 0-2-15,0 0-1 0,0 0-2 16,8 11 1-16,-8-11 9 0,0 0-3 0,0 0 6 0,0 0-6 15,0 0-2-15,0 0 33 0,7-10-39 16,-7 10 31-16,7-18-37 0,-7 18 37 0,5-29-38 16,1 7 30-16,1 1-35 0,0-2 32 0,0 2-36 15,2-2 34-15,-1 3-36 0,-1 1 34 0,3 1-4 16,0 3-45-16,-1 3 23 0,-1 1-6 0,2 2-5 16,-10 9-2-16,16-10 0 0,-16 10 8 0,16-5 10 15,-16 5-13-15,0 0 5 0,19 10 2 16,-19-10 3-16,10 14 4 0,-10-14 3 0,7 20 9 15,-7-20-6-15,6 23-24 0,-6-23 33 16,2 20-27-16,-2-20 32 0,1 18-30 0,-1-18 33 16,0 0-17-16,2 17 37 0,-2-17-9 0,0 0 57 15,0 0 0-15,0 0 18 0,0 0-44 0,0 0 10 16,0 0-36-16,0 0 18 0,0 0-33 0,0 0 15 16,1-22 3-16,-1 22-13 0,4-26-1 0,-4 26-8 15,4-27 1-15,-4 27-7 0,7-23 0 0,-7 23-7 16,6-21 0-16,-6 21 1 0,10-15-5 15,-10 15-3-15,0 0 0 0,16-8-1 0,-16 8-1 16,0 0 4-16,20 7-22 0,-20-7 24 0,15 17-17 16,-8-6 22-16,0 0-24 0,1 2 28 15,-8-13-26-15,9 21 33 0,-9-21-33 0,10 18 27 16,-10-18-22-16,7 14 37 0,-7-14-26 0,0 0 43 0,6 13 26 16,-6-13 20-16,0 0-26 0,0 0 19 15,0 0 5-15,0 0 12 0,0 0-2 0,0 0-17 16,0 0-13-16,-2-22-10 0,2 22-15 0,2-22-5 15,-2 22-10-15,7-26-4 0,-3 10-7 0,3 3 2 16,-2 0-9-16,3 1 2 0,-1 0-7 0,0 4 4 16,-7 8-6-16,16-17-4 0,-16 17-10 0,18-8 6 15,-18 8-7-15,15-3 8 0,-15 3-8 16,17 4 9-16,-17-4-5 0,21 13 9 0,-11-2-7 16,3 3 9-16,-2 3-4 0,-1 2 1 15,0 0 3-15,-1 1 3 0,-1 1-12 0,0 1-20 16,-3-2-93-16,-1 0-58 0,1-3-155 0,-3 0-122 15,0-3-44-15,-2-14-199 0,2 20-453 0,-2-20-899 16</inkml:trace>
  <inkml:trace contextRef="#ctx0" brushRef="#br0" timeOffset="33565">28612 17758 475 0,'0'0'604'0,"-10"-11"-153"16,10 11-126-16,0 0-66 0,-17-7-53 0,17 7-40 16,-12 9-29-16,12-9-41 0,-15 23 21 0,7-9-17 15,4 6-18-15,0 3-17 0,1 2-13 16,3 1-12-16,2 0-1 0,0 1-12 0,1-2-5 15,3 0-11-15,0 1 3 0,-1-2-13 0,4-1 10 16,-1-2-7-16,-1-3 10 0,0-4-44 16,0-1-64-16,-7-13-9 0,11 14-11 0,-11-14-58 15,0 0-27-15,17 3-159 0,-17-3-300 0,11-9-186 16</inkml:trace>
  <inkml:trace contextRef="#ctx0" brushRef="#br0" timeOffset="34433.36">28577 17848 327 0,'-14'-15'495'0,"3"2"-126"15,1 2-55-15,0 1-32 0,10 10-20 16,-11-13-65-16,11 13-39 0,-7-13-37 0,7 13-22 16,0 0-26-16,9-23-12 0,3 13-10 15,3 0 0-15,4 0-14 0,2-1-6 0,2 4-7 16,2-1-1-16,-2 1-7 0,-1 3 0 0,-2 1-6 16,-1 3 8-16,-2 1-6 0,-1 4-5 0,-4 1 9 15,0 3 13-15,-2 2 9 0,0 6 20 0,-4 0 16 16,-3-1 11-16,-3 3 6 0,0 1 5 0,-1 2-8 15,-2 0-4-15,-1 0-13 0,0 1-9 0,0-2-4 16,2-3-15-16,-1-2-8 0,-1-2-4 16,4-14-10-16,-5 24-3 0,5-24-4 0,-3 16 1 15,3-16 15-15,0 0 13 0,-5 18 28 16,5-18 9-16,0 0 69 0,0 0 8 0,0 0-15 0,0 0-55 16,0 0 20-16,0 0-32 0,0 0 19 15,0 0-28-15,0 0 21 0,0-19-35 0,0 19 17 16,6-17-31-16,-6 17 10 0,8-18-27 0,-8 18 13 15,12-15-26-15,-12 15 15 0,17-11-18 0,-17 11 10 16,20-6-24-16,-20 6 20 0,23 2-25 0,-23-2 25 16,27 6-31-16,-13-1 19 0,1 1-28 15,-2 0 18-15,1 1-37 0,-3 0 25 0,1 0-57 16,-12-7 11-16,21 10-51 0,-21-10-12 16,17 8-41-16,-17-8 11 0,0 0-9 0,22 0-5 15,-22 0 4-15,18-12 22 0,-9 3 23 0,1-1 22 0,-1 0 26 16,-2-2 13-16,-1-1 10 0,-1-2 11 15,0 1 11-15,-5 14 16 0,2-25 22 0,-2 25 32 16,-1-21 30-16,1 21 18 0,-6-20 4 0,6 20 10 16,-6-15-10-16,6 15-10 0,-11-11-7 0,11 11-10 15,0 0-9-15,-18-2-7 0,18 2-10 16,-16 7-8-16,16-7-5 0,-15 16-4 0,15-16 4 16,-11 19-3-16,11-19 1 0,-5 22-3 0,5-22-4 15,2 22-3-15,-2-22-3 0,7 20 0 0,-7-20 7 16,14 15-11-16,-14-15 1 0,19 6-3 15,-19-6 21-15,21 1-25 0,-21-1 0 0,20-1 3 0,-20 1 10 16,18-2-9-16,-18 2 4 0,0 0 6 0,20 0 4 16,-20 0-6-16,0 0-1 0,0 0-2 15,15 5 14-15,-15-5-20 0,0 0 4 16,5 15-4-16,-5-15 1 0,0 0-6 0,3 24 2 16,-3-24 1-16,3 17-1 0,-3-17 7 0,4 14-7 15,-4-14-24-15,0 0 32 0,10 14-3 0,-10-14-2 16,0 0 1-16,21-4-1 0,-10-4 8 0,5-4-7 15,-3-3-2-15,1-2 3 0,3-4-1 0,-3-2 3 16,1-1 41-16,-3-2-46 0,-1-2 50 0,-2-2-22 16,-2 1 41-16,-1 0-19 0,-1 2 41 0,-2 2-21 15,-2 2 16-15,-1 2 15 0,-1 3 2 0,0 2-9 16,1 16 0-16,-3-25-7 16,3 25-9-16,-3-18-23 0,3 18-13 0,0 0 6 15,0 0-23-15,0 0 11 0,-10 8-20 0,7 8 2 16,0 6-13-16,0 3 13 0,2 2-17 0,0 0 8 15,1 3-14-15,-1-2 12 0,0 0-14 0,2-2-2 16,0-2-75-16,2-1-133 0,-1-1-38 0,1-7-21 16,-3-15-36-16,6 16-110 0,-6-16 13 0,0 0-151 15,0 0-409-15,15-4-661 0</inkml:trace>
  <inkml:trace contextRef="#ctx0" brushRef="#br0" timeOffset="34562.35">29267 17704 575 0,'-15'-15'562'16,"0"3"-60"-16,0 0-29 0,3 3-73 0,12 9-90 15,-16-12-70-15,16 12-43 0,0 0 54 0,-10-8-24 16,10 8-59-16,0 0-5 0,0 0-29 0,25 3-28 16,-7 1-26-16,5 1-24 0,2-1-96 0,-2-1-188 15,2 0-158-15,1-3-712 0,-3 1-848 0</inkml:trace>
  <inkml:trace contextRef="#ctx0" brushRef="#br0" timeOffset="55536.64">27631 14559 14 0,'16'28'-6'0,"-2"1"3"16</inkml:trace>
  <inkml:trace contextRef="#ctx0" brushRef="#br0" timeOffset="56759.14">29483 17638 423 0,'0'0'458'0,"0"0"-132"0,0 0-57 16,0 0-58-16,0 0 4 0,0 0-29 0,0 0-7 15,3-15-19-15,-3 15 2 0,0 0-16 0,0 0-4 16,0 0-10-16,0 0-12 0,0 0-17 0,0 0-13 16,0 0-8-16,0 0-1 0,0 0 8 0,0 0-1 15,0 0 1-15,5-15 2 0,-5 15-13 0,0 0-10 16,0 0-9-16,0 0-5 0,0 0 1 16,0 0-15-16,0 0-4 0,5-13-6 0,-5 13-6 15,0 0-7-15,0 0-6 0,0 0 0 0,0 0 3 16,12-8-9-16,-12 8 0 0,0 0 1 0,0 0 1 15,18 2 0-15,-18-2 3 0,0 0 1 0,17 9 38 16,-17-9-65-16,13 10 27 0,-13-10 0 0,9 15 3 16,-9-15-2-16,6 19 1 0,-6-19 0 15,1 24 6-15,-4-9-11 0,-2 4 0 0,-3 0 0 16,-3 1-5-16,-3 3 0 0,-2 1-2 0,-1-2 1 16,-1-1 5-16,1-1-11 0,1-2 5 15,2-4-20-15,1 0-60 0,3-4-90 0,10-10-121 16,-13 12-26-16,13-12-9 0,0 0-62 0,0 0-485 15,0 0-478-15</inkml:trace>
  <inkml:trace contextRef="#ctx0" brushRef="#br0" timeOffset="57062.59">29607 17789 483 0,'0'0'532'15,"0"0"-84"-15,0 0-69 0,0 0-22 0,3-15-26 16,-3 15-58-16,0 0-38 0,0 0-21 0,0 0-25 15,-10-7-25-15,10 7-13 0,0 0-17 0,0 0-3 16,-22 0-26-16,22 0-23 0,0 0-11 0,-18 7-18 16,18-7-11-16,-12 10 14 0,12-10-34 0,-8 14 2 15,8-14-9-15,-3 14-5 0,3-14-3 0,3 19-1 16,-3-19-1-16,12 23 0 0,-4-14-2 0,1 2 3 16,2-1-4-16,-1 1-5 0,1-2 3 15,-2 0-2-15,-9-9 0 0,17 16-4 16,-17-16 3-16,12 12 9 0,-12-12-7 0,10 11 7 15,-10-11 3-15,0 0-1 0,1 23 0 0,-1-23-1 16,-10 23-2-16,-2-9 8 0,0-2-11 0,-2 1-1 16,3-3-30-16,0-2-23 0,11-8-144 0,-14 9-161 15,14-9-24-15,0 0-646 0,0 0-768 0</inkml:trace>
  <inkml:trace contextRef="#ctx0" brushRef="#br0" timeOffset="57506.49">30424 17738 288 0,'0'0'579'0,"0"0"-147"16,-3-21-45-16,3 21-53 0,-6-12-42 0,6 12-29 15,-12-10-64-15,12 10-32 0,-14-6-19 0,14 6-25 16,-21-1-19-16,21 1-9 0,-30 8-15 0,11 0 29 16,0 3-62-16,0 3 29 0,-3 3-48 0,3 2 28 15,1 2-49-15,2-1 37 0,5 1-47 0,3 0 6 16,4 1-4-16,1 0-1 0,4-3 2 16,2 1-5-16,4 1-6 0,3-4-29 0,1-2-42 15,3-1-56-15,5-6-37 0,1-2-47 0,-3-3 7 16,2-2-42-16,-1-3-187 0,4-3-220 15,0 0-192-15</inkml:trace>
  <inkml:trace contextRef="#ctx0" brushRef="#br0" timeOffset="57854.39">30599 17794 525 0,'0'0'405'0,"9"-21"-88"16,-9 21-51-16,3-22-39 0,-3 22 1 0,2-18 14 15,-2 18-23-15,-3-16-18 0,3 16-27 0,-6-13-10 16,6 13-20-16,-13-11-17 0,13 11-10 0,-15-5-17 15,15 5-4-15,-22 3-9 0,22-3-14 0,-25 13-10 16,12-8 27-16,1 5-56 0,1 0 37 0,2 2-58 16,1 1 36-16,0 0-45 0,2 1 35 15,3 0-47-15,3-14 42 0,-2 25-49 16,2-25 43-16,4 24-47 16,4-13-1-16,-8-11-7 0,14 16-19 0,-14-16-8 0,18 8 0 0,-18-8 15 15,19 2-2-15,-19-2 10 0,20 2 39 0,-20-2-33 16,17-2 39-16,-17 2-37 0,0 0 46 0,0 0-31 15,23 0 48-15,-23 0-33 0,0 0 46 0,0 0-46 16,0 0 34-16,13 6-49 0,-13-6 41 0,0 0-40 16,0 0-4-16,-2 24 3 0,2-24 1 0,-2 22 0 15,2-22 0-15,0 25 1 0,0-25-1 16,2 25 0-16,-2-25-52 0,5 23-53 16,-5-23-68-16,11 17-46 0,-11-17-13 0,12 8-69 15,-12-8-508-15,0 0-376 0</inkml:trace>
  <inkml:trace contextRef="#ctx0" brushRef="#br0" timeOffset="58798.68">30828 17805 594 0,'0'0'473'15,"2"-19"-27"-15,-2 19-16 0,0 0-98 16,0-19 10-16,0 19-116 0,0 0-5 0,0 0-73 16,-10-12 31-16,10 12-49 0,0 0 39 0,-15 9-75 15,15-9 26-15,-13 17-64 0,8-4 28 0,-2 1-59 16,2 4 37-16,0-2-54 0,2 1 45 0,2 0-57 15,-1-1 41-15,2-16-49 0,2 30 39 16,-2-30-68-16,6 23 5 0,-6-23-68 0,9 16 21 16,-9-16-74-16,15 3 12 0,-15-3-59 0,20-5 32 15,-8-3 56-15,-1-2-7 0,3-2 62 16,-1-5-24-16,0-3 47 0,0-5-24 0,-1-1 43 16,0-3-23-16,-2-4 43 0,-1-1-29 0,0 0 29 15,-1-3 31-15,-1 0 0 0,0 1 25 0,0 0 19 16,-3 2 30-16,-1 8 47 0,-2 1-28 0,0 1 34 15,0 6-46-15,-1 18 44 0,-1-27-44 16,1 27 35-16,0-21-61 0,0 21 27 0,0 0-51 16,-4-17 16-16,4 17-52 0,0 0-5 0,-13 8 0 15,5 4-2-15,-1 6 1 0,0 2-3 0,-1 8 6 16,2 2 27-16,-1 4-47 0,3-1 37 16,-1 3-47-16,2 1 38 0,2-3-44 15,0 0 40-15,1-7-36 0,1 0 30 0,0-1-38 0,1-6 36 16,1-1-44-16,0-2 41 0,-1-17-42 0,3 25 43 15,-3-25-32-15,3 18 36 0,-3-18-41 0,0 0 40 16,10 10-41-16,-10-10 42 0,0 0-42 0,18-7 42 16,-18 7-36-16,13-17 47 0,-3 7-58 0,-2-3 43 15,0 3-41-15,1-2 42 0,-9 12-43 16,12-15 42-16,-12 15-37 0,8-11 39 16,-8 11-52-16,0 0 46 0,14-11-41 0,-14 11 42 15,0 0-41-15,0 0 43 0,20 4-36 0,-20-4 40 16,12 11-50-16,-12-11 45 0,13 16-46 0,-5-7 49 15,1 2-47-15,-1 0 33 0,1-1-89 0,3 0 20 16,-3-2-62-16,-9-8 35 0,21 11-16 0,-21-11-12 16,21 5 6-16,-21-5 10 0,21-3 16 0,-21 3 17 15,22-8 19-15,-22 8 7 0,16-13 9 0,-16 13 11 16,14-14 35-16,-14 14 57 0,11-12 32 16,-11 12 38-16,0 0-26 0,10-13 40 15,-10 13-66-15,0 0 23 0,0 0-67 0,10-11 33 16,-10 11-57-16,0 0 39 0,0 0-50 0,0 0 37 15,0 0-49-15,12 11 43 0,-12-11-50 0,0 0 44 16,7 14-50-16,-7-14 41 0,0 0-50 0,7 13 40 16,-7-13-49-16,0 0 48 0,0 0-24 0,16 4 25 15,-16-4-43-15,12-12 47 0,-12 12-42 0,12-19 46 16,-7 7-45-16,-1-4 49 0,0 0-38 16,-1-2 38-16,-2 0-43 0,0 0 50 0,1 1-35 15,1 0 72-15,-3 17-33 0,3-25 6 0,-3 25 9 16,1-18-17-16,-1 18-5 0,0 0-16 0,2-21-5 15,-2 21-3-15,0 0 3 0,0 0 0 16,0 0 29-16,0 0-34 0,12 15 38 0,-9 1-44 16,0 2 34-16,-1 4-38 0,-1 4 36 0,3-1-14 15,2 7 23-15,1 1-13 0,2 0 19 0,1-1 7 16,-1-5 5-16,-1-2-11 0,-2-4 1 0,2 0 3 16,-4-6 7-16,-4-15 3 0,0 29-11 15,-4-15-13-15,-3 0-1 0,-4 0-4 0,-5 0-9 16,-3-4-4-16,-3-1-4 0,-2-2-6 0,0-1 3 15,-2-3-7-15,5-1-5 0,2-1-5 0,19-1-74 16,-26-1-141-16,26 1-106 0,-18-9-122 0,18 9-51 16,-9-22-195-16,11 5-274 0,5-3-661 0</inkml:trace>
  <inkml:trace contextRef="#ctx0" brushRef="#br0" timeOffset="59402.41">31690 17352 489 0,'0'0'522'15,"-2"-28"-90"-15,2 28-76 0,-3-20-59 16,3 20-52-16,-2-18-51 0,2 18-43 16,0 0-22-16,-2-16-25 0,2 16 11 0,0 0 22 15,0 0-17-15,0 0-18 0,-10 19-24 0,8-3-15 16,2-16-42-16,-2 39 26 0,2-11-45 0,2 1 32 15,2 4-22-15,2 2-85 0,3 0-143 0,-3-1-209 16,1 1-438-16,3-3-464 0</inkml:trace>
  <inkml:trace contextRef="#ctx0" brushRef="#br0" timeOffset="59577.36">31742 17899 1116 0,'0'0'637'15,"0"0"-132"-15,0 0-109 0,-22 0-107 0,22 0-58 16,0 0-47-16,0 0-30 0,0 0-39 0,0 0-26 16,0 0-21-16,0 0-16 0,0 0-32 0,0 0-92 15,0 0-123-15,0 0-120 0,0 0-159 16,0 0-353-16,19-7-400 0</inkml:trace>
  <inkml:trace contextRef="#ctx0" brushRef="#br0" timeOffset="59819.58">32104 17298 829 0,'-3'-15'442'0,"3"15"-69"16,-8-22-57-16,8 22 11 0,-6-17-52 0,6 17-44 16,0 0-52-16,-6-18-12 0,6 18-48 0,0 0-1 15,0 0-35-15,0 0 23 0,-16 5-15 0,11 8-22 16,-3 6-11-16,2 4-12 0,-2 6-9 0,1 4-41 15,1 2 38-15,0 2-7 0,2 1-1 0,1 2-14 16,1 0-4-16,1 1 10 0,-1-4-36 0,2-1-26 16,0-7-80-16,0-1-20 0,1 0-135 15,-2-3-196-15,1-6-379 0,0 1-449 16</inkml:trace>
  <inkml:trace contextRef="#ctx0" brushRef="#br0" timeOffset="59986.18">32008 17945 592 0,'0'0'774'0,"0"0"-164"0,0 0-70 16,0 0-124-16,0 0-58 0,0 0-47 0,0 0-35 15,0 0-81-15,-8 10-2 0,8-10-74 0,0 0 7 16,0 0-66-16,0 0 22 0,0 0-76 0,0 0-59 16,0 0-118-16,0 0-89 0,16-7-157 0,-16 7-159 15,0 0-351-15,14-9-581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4:21:02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22003 1717 485 0,'0'0'450'0,"-9"-23"-50"15,9 23-101-15,-10-23-36 0,10 23-35 16,-11-16-23-16,11 16-25 0,-9-13-32 0,9 13-27 0,0 0-37 16,-11-12-8-16,11 12-20 0,0 0-9 0,0 0-13 0,-20 5-4 15,12 6-9-15,-1 6 0 16,-5 8-4-16,1 4-1 0,-1 6 4 0,0 4-4 0,-2 12-14 15,0 2 9-15,0 0-4 16,1 1 0-16,-1 1 1 0,-2 1 25 0,0 0-30 0,1-1-1 16,-1 0-4-16,-1-1 1 15,2-2 10-15,-1-1-5 0,4-11-5 0,0-2 6 0,2 0 0 16,-2-1 2-16,3 0-3 16,0-5 26-16,-1-1-28 0,2-4-43 0,2-6-102 0,1-4-20 0,0-4-117 15,7-13-528-15,-7 14-363 0</inkml:trace>
  <inkml:trace contextRef="#ctx0" brushRef="#br0" timeOffset="269.58">21859 1664 447 0,'0'0'540'0,"2"-22"-88"15,-2 22-109-15,2-16-66 0,-2 16-33 16,0 0-47-16,2-19-45 0,-2 19-37 0,0 0-27 0,0 0-17 15,0 0-10-15,0 0-6 16,0 0-15-16,17 20-3 0,-10 2-5 0,2 9-6 0,1 3-5 16,1 7-6-16,2 12 2 15,2 3-8-15,-2 1-1 0,0 0 3 0,1 3 28 0,-3-2-26 16,1 3 7-16,-1-1-21 0,-2 0 5 16,0-1 0-16,-2-1 1 0,-1-11 0 0,-2 0 1 0,0-4 21 15,-1-3-78-15,-3-3-26 0,-1-8-106 0,-1-4-172 0,-4-2-451 16,-2-3-356-16</inkml:trace>
  <inkml:trace contextRef="#ctx0" brushRef="#br0" timeOffset="709.83">21564 2352 679 0,'0'0'431'0,"5"-13"-58"0,-5 13-140 0,15-15 9 0,-3 7-100 0,5-4 30 15,2 2-94-15,7-2-5 0,3 0-16 16,2-2-11-16,2 3-10 0,1 1-7 0,3 2-8 0,-2 1 41 16,-1 0-58-16,0 1 43 15,-6 1-52-15,-1 3 1 0,-4-2-2 0,-2 4-5 0,-2 0 0 16,-19 0-1-16,29 6 3 16,-29-6 47-16,21 7-51 0,-21-7 44 0,14 12-46 0,-14-12 44 15,8 17-48-15,-8-17 48 0,5 17-56 0,-5-17 58 0,2 25-51 0,-2-25 43 16,1 28-45-16,0-11 5 15,0 2-2-15,-1 0 4 0,2-1 10 0,2 3-8 16,-1 0 11-16,1 0-1 0,1-2-1 16,0-3 3-16,1 1-3 0,2-3 4 0,-3-1 0 0,-5-13-6 15,12 18 10-15,-12-18 14 16,9 11 28-16,-9-11 17 0,0 0 15 0,0 0 20 16,0 0 4-16,0 0 19 0,0 0 1 15,11-13 2-15,-11 13-18 0,-7-16-5 0,-1 3-14 0,-2-2-20 16,1-1-15-16,-1 0-9 0,1-1-9 0,2 2-7 0,0 3 0 15,0-3-13-15,7 15-2 0,-4-22-9 16,4 22 4-16,5-24-12 0,4 12 6 0,3-2-82 0,5 1-39 16,1-1-49-16,6 3-20 0,4-2 6 15,1 1 1-15,1 1-19 0,-1-1-130 0,1 2-426 16,0 1-279-16</inkml:trace>
  <inkml:trace contextRef="#ctx0" brushRef="#br0" timeOffset="949.76">22629 2080 507 0,'0'0'444'16,"-11"-11"-55"-16,11 11-79 0,-10-12-14 16,10 12 1-16,-11-12-15 0,11 12-25 0,-12-11-25 0,12 11-32 15,0 0-42-15,-12-13-33 0,12 13-31 16,0 0-20-16,0 0-16 0,0 0-12 0,0 0-9 0,0 0-5 16,-13 11-16-16,13-11 8 0,2 37-14 0,0-11-1 0,1 7 3 15,-1 3-2-15,2 2-4 16,0 2-1-16,0 0-1 0,1 1 2 0,1 0 21 0,-1 0-28 15,0-2 3-15,1-4-2 16,2-1-2-16,0-5-2 0,-1-5 0 0,0-5-71 0,1-6-87 16,0-2-49-16,-8-11 12 0,14 7-138 15,-14-7-536-15,16-6-482 0</inkml:trace>
  <inkml:trace contextRef="#ctx0" brushRef="#br0" timeOffset="1939.56">22399 2016 340 0,'0'0'593'0,"-18"-11"-138"16,18 11-140-16,-11-9-63 16,11 9-69-16,0 0-19 0,0 0-45 0,0 0-22 0,3-15-13 0,-3 15 4 15,27-8 4-15,-5 4-13 16,4-1-10-16,1 3-13 0,1-1 8 0,-1 2-9 0,-1 1 1 16,-1 3-20-16,-1 0 5 15,-3 2-5-15,-3 3 6 0,-1 5-11 0,-3 3 2 0,-1 3-4 16,-4 2-5-16,-2 2 0 0,-2 2-1 0,0 0-4 0,-3 0 7 15,0 0-15-15,-2 0-2 0,-1-2 12 16,0-1-18-16,1 2 0 0,-1-5-5 0,0-1 2 16,1-18 4-16,0 27 2 0,0-27 5 15,0 21 17-15,0-21 9 0,0 0 16 0,0 21 22 16,0-21 24-16,0 0 39 0,0 0 31 16,0 0-7-16,4 14-39 0,-4-14 15 0,0 0-16 0,0 0-19 15,12-14-41-15,-12 14 18 0,8-17-46 0,-8 17 3 0,10-19-16 16,-10 19 3-16,11-20 23 15,-11 20-48-15,12-17 31 0,-12 17-43 0,16-14 27 0,-16 14-34 16,19-11 28-16,-19 11-30 0,22-7 19 16,-22 7-33-16,24-1-5 0,-24 1-2 0,28 4-4 0,-14-1 25 15,1 3-22-15,-2-1 17 16,1 2-11-16,-1 1 22 0,0 0-9 0,1 3 34 0,-2-2-24 16,1 0 17-16,-3-1-22 0,-10-8 19 15,18 11-13-15,-18-11 17 0,12 11-3 0,-12-11-12 16,0 0 16-16,15 7-21 0,-15-7 1 0,0 0-10 0,0 0 3 15,17-1-12-15,-17 1 18 0,0 0-2 16,13-15 9-16,-13 15-6 0,6-12 11 0,-6 12-6 0,5-13 10 16,-5 13-7-16,0 0 8 15,5-16-3-15,-5 16 12 0,0 0-15 0,0 0 10 0,4-13-22 16,-4 13 10-16,0 0-5 0,0 0 8 16,0 0-6-16,0 0 7 0,0 0-3 0,0 0 5 15,0 0 2-15,12 12 7 0,-12-12-10 0,6 12 1 0,-6-12 2 0,6 13 1 16,-6-13-2-16,8 9-1 15,-8-9 0-15,11 9 4 0,-11-9 1 0,15 5 8 0,-15-5-7 16,21 0-2-16,-21 0 0 0,28-7 3 16,-12 2-1-16,-1-1-4 0,-1-1 18 0,-1-1 1 0,-3 0 13 15,-10 8-10-15,15-19 7 16,-15 19-17-16,10-21 12 0,-10 21-5 0,5-19-2 0,-5 19 0 16,0-19-2-16,0 19 2 0,0 0-1 0,-1-22 0 0,1 22 14 15,0 0-19-15,-2-16-5 16,2 16-6-16,0 0-4 0,0 0 1 0,0 0 1 0,0 0 1 15,0 0 2-15,0 0-24 16,0 0 20-16,-1 22-16 0,1-22 20 0,4 23-14 0,-4-23 15 16,5 23-17-16,-5-23 13 15,9 25-2-15,-1-11-10 0,2 0 6 0,2 0 6 0,4-6 1 16,-2 0-2-16,2-2-2 0,-1-3 0 16,-15-3-10-16,28 1 10 0,-28-1-8 0,28-2 18 0,-28 2-21 15,24-6 16-15,-24 6-8 0,15-6 13 0,-15 6-11 0,0 0 7 16,16-6-9-16,-16 6 5 15,0 0-9-15,0 0 12 0,0 0-20 0,0 0 14 16,0 0 1-16,0 0 0 0,11 8-6 0,-11-8-13 16,0 0-2-16,0 0 4 0,0 19 1 0,0-19 10 15,0 0-2-15,0 0 4 0,5 16 8 16,-5-16 7-16,0 0 29 0,0 0 31 0,0 0 9 0,0 0 61 16,15-8-1-16,-15 8 38 15,0 0-25-15,6-21 0 0,-6 21-19 0,1-21 7 0,-1 21-42 16,0-27-3-16,0 27-36 0,-1-28 6 0,1 28-16 0,1-28-13 15,-1 28-26-15,5-27-50 0,2 13-65 16,3-1-48-16,2 1-74 0,3 1-105 0,2 0-93 0,9-1-36 16,0-3-794-16,11 4-1000 15</inkml:trace>
  <inkml:trace contextRef="#ctx0" brushRef="#br0" timeOffset="2409.37">25152 1869 10 0,'0'-24'708'0,"0"24"-241"0,-9-21-76 0,2 10-57 0,-4 1-46 0,-4 1-40 16,-4 2-37-16,-2 1-36 16,-3 2-22-16,-1 4-19 0,-1 0-27 0,-2 5-22 0,2 1-19 15,-3 2-14-15,3 6-9 0,2 3-9 0,6 2-17 0,2 6 10 16,6 4-10-16,4 1-3 15,5 1-8-15,5 4-3 0,4 0 3 0,3 0-5 16,5-1 12 0,2-1-46-16,1-3 26 0,3 1-15 0,-2-6 8 0,-1 0-3 0,-1-6 4 0,-6-3 4 15,-2-1 6-15,-1-4 6 16,-9-11-3-16,2 18 4 0,-2-18-5 0,-13 21 9 0,1-13-4 0,-7 1 0 16,-2-1-1-16,-6-1-1 15,0-4 2-15,-4 1-1 0,1-2 14 0,1-2-13 0,2 0 17 16,2-2-49-16,7-2-49 0,18 4-112 0,-20-8-48 0,20 8-223 15,0 0-309-15,6-26-293 16</inkml:trace>
  <inkml:trace contextRef="#ctx0" brushRef="#br0" timeOffset="3269.42">25259 2069 1193 0,'0'0'627'0,"-8"-18"-94"0,8 18-140 16,-11-7-61-16,11 7-77 0,-18-6-27 0,18 6-63 15,-24 0 25-15,8 3-58 0,-4 2 3 0,0 4-54 16,1 1 10-16,0 2-45 0,2 3-8 0,0-1-10 16,3 1-4-16,2 2-5 0,3 1-15 0,4-3 34 15,3 2-43-15,2-17 2 16,3 31-4-16,3-16 1 0,1-1-3 0,2-2-13 16,2-2-19-16,2-3-8 0,1 1 14 15,-1-4 1-15,-13-4 6 0,25 5 10 0,-25-5 6 0,23-2 2 16,-23 2 6-16,16-6-1 0,-16 6 7 0,16-11 0 15,-16 11 0-15,11-13 0 0,-11 13 1 0,8-14 1 16,-8 14 1-16,7-13 0 0,-7 13 0 0,0 0-2 0,7-14-7 16,-7 14 2-16,0 0-7 0,0 0-1 15,0 0 0-15,7-11 4 0,-7 11 16 0,0 0-14 0,0 0 3 16,8 11-2-16,-8-11-1 16,5 14-3-16,-5-14 7 0,9 13-4 0,-9-13 0 0,9 14-2 15,-9-14 2-15,13 9-2 0,-13-9 3 0,14 8-3 0,-14-8-1 16,15 3-4-16,-15-3 4 15,0 0-4-15,25-5 8 0,-25 5-3 0,17-7 9 16,-17 7-5-16,13-11 27 0,-13 11-28 0,12-11 3 16,-12 11-2-16,8-12 1 0,-8 12-2 0,0 0-2 15,8-13-4-15,-8 13-5 0,0 0-8 16,0 0-7-16,0 0-19 0,11-8-18 0,-11 8-22 0,0 0-4 0,0 0-43 16,14 11 53-1,-14-11-28-15,11 11 57 0,-11-11-22 0,13 11 46 0,-13-11-39 16,15 12 62-16,-15-12-37 0,13 9 47 0,-13-9-26 0,0 0 91 15,15 8 49-15,-15-8 46 0,0 0 17 16,0 0-3-16,0 0 27 0,0 0-14 0,19-6 3 0,-19 6-14 16,0 0-21-16,0 0 9 15,0-20-49-15,0 20 1 0,0 0-51 0,0-19 14 0,0 19-41 16,0 0 12-16,0-18-39 16,0 18 19-16,0 0-44 0,4-13 16 0,-4 13-63 0,0 0-2 0,16-5-64 15,-16 5 2-15,18 2-14 0,-18-2-20 0,23 8 21 16,-10-1 29-16,3 0 20 0,1 2 11 15,0 1 19-15,0 0 11 0,-1-1 4 0,-3 0 10 0,1-2 5 16,-14-7 13-16,17 11 4 0,-17-11 8 16,12 9 34-16,-12-9 79 0,0 0 0 0,0 0 61 0,0 0-12 15,0 0 65-15,0 0 12 16,0 0 14-16,0 0-25 0,9-14-6 0,-9 14-44 0,-6-13-11 16,6 13-45-16,-5-14-11 0,5 14-31 15,-5-14-5-15,5 14-28 0,0 0-2 0,-2-18-25 16,2 18-2-16,7-13-40 0,-7 13 12 0,13-10-28 0,-13 10-4 15,23-6-41-15,-23 6 2 0,29-1 0 16,-29 1-4-16,32 5-17 0,-13 1 8 0,2 1-8 0,-1 3 41 16,0 0-19-16,0 1 14 0,-1 1-26 15,-1 1 23-15,2 0-31 0,-3 3 22 16,-1-3-13-16,0 1 37 0,0 2-68 16,-1-2-24-16,-1-2-47 0,-3-2-33 0,-1-1-31 0,-10-9-51 15,15 12 0-15,-15-12 18 0,0 0 16 0,18 6-46 0,-18-6-67 16,0 0-399-16,16-5-319 0</inkml:trace>
  <inkml:trace contextRef="#ctx0" brushRef="#br0" timeOffset="3919.71">26156 2371 736 0,'13'-10'444'16,"-13"10"7"-16,0 0-99 0,0 0-1 0,0 0-71 0,11-9-69 15,-11 9-42-15,0 0-34 0,0 0-27 16,0 0-24-16,11-7-14 0,-11 7-16 0,0 0-2 16,0 0 14-16,18-7-20 15,-18 7 10-15,14-5-5 0,-14 5 12 0,16-7-10 0,-16 7 6 16,15-7 0-16,-15 7-3 0,16-7 4 0,-16 7-2 0,13-9-4 15,-13 9-12-15,14-9-1 0,-14 9-11 16,11-13 8-16,-11 13 2 0,10-11-1 0,-10 11-5 0,6-12-10 16,-6 12-1-16,0 0-4 15,5-17-4-15,-5 17-3 0,0 0-3 0,4-15-2 0,-4 15-1 16,0 0-3-16,0 0-1 16,2-16-1-16,-2 16 1 0,0 0-3 0,0 0-2 0,0 0 0 15,0 0-1-15,2-15-1 0,-2 15-2 0,0 0 0 16,0 0 7-16,0 0-2 0,0 0-1 0,0 0 0 15,0 0 2-15,0 0-1 0,0 0 1 0,0 0 1 0,0 0-2 16,0 0-5-16,0 0-4 0,0 0 8 16,-2 19-5-16,2-19 8 0,0 0-7 0,0 18 11 0,0-18-9 15,0 0 6-15,-2 19-5 16,2-19 6-16,0 0-6 0,0 20 7 0,0-20-10 0,0 0 10 16,2 24 2-16,-2-24-3 0,4 15-2 0,-4-15 2 15,0 0-1-15,3 20 8 0,-3-20-6 16,7 14-2-16,-7-14 4 0,0 0-1 0,5 15 2 15,-5-15 4-15,0 0 3 0,10 12 15 16,-10-12-8-16,0 0 3 0,11 9 1 0,-11-9 3 0,0 0-6 16,21 4-3-16,-21-4 0 0,18-1-4 15,-18 1 7-15,24-6 1 0,-10 0 17 0,-1 1-34 16,1-3 1-16,-3 0-18 0,3-2 22 16,-1-3-20-16,-2 0 23 0,1-1-3 0,-3-1 2 0,-1-1 3 15,2-1 0-15,-6 1-3 0,1 0 2 0,-3 1 13 0,0-1 0 16,-2 16-1-16,4-26-2 15,-4 26-1-15,3-24 24 0,-3 24-34 0,2-20 12 16,-2 20 26-16,0 0-33 0,-2-23 26 0,2 23-36 16,0 0-2-16,0 0-5 0,-3-16-2 0,3 16-1 0,0 0 1 15,0 0 1-15,-8 10 0 16,8-10-1-16,-7 20 2 0,0-6-1 0,4 1-28 0,-1 3 41 0,0 2-39 16,-1 1 32-16,3 0-38 0,0-2 27 0,2 0-37 15,0 1-13-15,2-2-99 16,0 6-40-16,3-5 9 0,1 0-43 0,4-2-23 15,1-2-18-15,5-3-1 0,-1-3-14 16,-2-3-110-16,4-2-444 0,-17-4-420 0</inkml:trace>
  <inkml:trace contextRef="#ctx0" brushRef="#br0" timeOffset="4485.55">26823 2340 1066 0,'0'0'590'0,"10"-13"-93"0,-10 13-62 0,0 0-108 15,0 0-64-15,0 0-53 0,8-11-42 0,-8 11-35 16,0 0-22-16,0 0-27 15,0 0-19-15,0 0-13 0,0 0-6 0,0 0-3 0,13-7-2 16,-13 7 0-16,0 0 1 0,0 0 8 16,0 0-6-16,25 0 16 0,-25 0-1 0,0 0-8 0,25-3-8 15,-25 3-20-15,15-4 17 16,-15 4-18-16,14-6 22 0,-14 6-33 0,0 0 18 0,13-11-26 16,-13 11 22-16,0 0-26 0,0 0 17 0,2-16-3 0,-2 16-4 15,0 0-5-15,-11-13-3 16,11 13-4-16,-14-5 0 0,14 5-2 0,0 0-1 15,-31 2 0-15,31-2 3 0,-25 10-4 0,14-3-2 16,-2 2 3-16,-1 3 0 0,5-1 7 0,-1 0-4 0,2 1-5 16,2 1 5-16,6-13 0 0,-7 22 2 15,7-22 1-15,0 25 0 16,0-25 6-16,11 24-8 0,-4-12 1 0,4-2 2 16,0 0-4-16,1-3 2 0,-1-1 1 0,-11-6-3 0,27 6 18 15,-27-6-28-15,29 0 1 0,-11-3 2 0,2-2 2 0,1-2-2 16,-4 0-1-16,0-4-1 15,-2-2 1-15,1-2 9 0,-1-2-15 0,1-6 11 16,-1-2-12-16,0-4 17 0,0-3 0 16,-1-3 0-16,-1-3 31 0,1-1-34 0,-3-1 31 0,-1 5-26 0,-3 1 48 15,1 2-27-15,-6 7 39 16,2 3-29-16,-2 5 38 0,1 0-42 0,-3 17 29 0,2-24-42 16,-2 24 34-16,2-16-40 0,-2 16 27 15,0 0-42-15,0 0 37 0,0 0-40 0,0 0 35 16,0 0-36-16,-11 14 34 0,7 6-37 0,-1 3 1 15,0 4 2-15,1 4 4 0,2-1 1 0,-3 3-25 16,3 0 28-16,0-5-27 0,2 3 22 0,0-4-19 0,2 4 12 16,-2-3 6-16,2 6-1 0,3-2 3 15,1 0-12-15,3-3-85 0,-2-7-82 16,2 0-81-16,1-4-53 0,2-3 3 16,1-3-68-16,-13-12-583 0,25 14-658 0</inkml:trace>
  <inkml:trace contextRef="#ctx0" brushRef="#br0" timeOffset="5589.64">27597 2396 503 0,'0'0'549'0,"0"0"-92"0,0 0-109 0,0 0-49 0,0 0-30 0,-13-5-33 16,13 5-35-16,0 0-22 15,0 0-24-15,0 0-24 0,0 0-24 0,0 0-22 0,0 0-16 16,0 0-18-16,0 0-10 0,0 0-9 16,0 0-7-16,0 0 9 0,0 0 20 15,0 0 15-15,0 0 25 0,18 3-27 0,0-1-12 0,7 0-11 0,2-1-6 0,1 1-8 16,4-1 1-16,7-1-13 15,-6 0-3-15,5 0 1 0,0 0-7 0,1 0-1 0,-3-2-5 16,-3 1-5-16,-1 0 7 16,-1-1-11-16,-1 1-82 0,-3 0-73 0,-3-1-113 0,-3 1-5 15,-21 1-74-15,24-3-569 16,-24 3-574-16</inkml:trace>
  <inkml:trace contextRef="#ctx0" brushRef="#br0" timeOffset="5869.46">27721 2438 568 0,'0'0'537'16,"-20"4"-114"-16,20-4-114 0,0 0-54 0,-20 3-49 0,20-3-48 15,0 0-26-15,-14 4-41 0,14-4-28 0,0 0-4 0,0 0-11 16,0 0-4-16,0 0 41 0,0 0 26 15,0 0 3-15,0 0-2 0,12 12-22 16,-12-12-5-16,33 3-25 0,-15-1-1 16,9-1-21-16,2-1 6 0,2 0-22 0,1 0-4 0,1 0-3 15,6-1 3-15,-2 1-15 16,0-3 7-16,-7 1-11 0,0-1 14 0,-2 0-86 0,-3 0-69 16,-1-1-44-16,1 0-9 0,-5-1-62 15,-5-1-119-15,1 0-388 0,-16 6-286 0</inkml:trace>
  <inkml:trace contextRef="#ctx0" brushRef="#br0" timeOffset="6139.54">28247 2269 78 0,'0'0'673'0,"-11"-17"-197"0,11 17-78 0,-14-13-56 0,14 13-36 16,-15-12-16-16,15 12-47 0,-15-10 8 16,15 10-48-16,-12-8-8 0,12 8-47 15,0 0-12-15,-17-8-47 0,17 8 6 0,0 0-45 0,0 0 6 0,0 0-26 0,-13-6 9 16,13 6-23-16,0 0 11 15,0 0 2-15,11 16-5 0,-1-7 2 0,2 3-3 0,3 0-1 16,-2 1-2-16,3 0-5 16,0 0-5-16,-2 0 0 0,0 0 27 0,-2 1-19 15,1 1 16-15,-4-4-28 0,-3 3 31 16,-1-1-32-16,-5-13 26 0,0 26-32 0,-6-7 26 0,-4-1-24 16,-4 1 16-16,-5 1-26 0,-3 0 26 15,-2-1-83-15,1-4-82 0,-2-1-108 0,7-2-29 16,3-6-160-16,2 0-522 0,13-6-658 0</inkml:trace>
  <inkml:trace contextRef="#ctx0" brushRef="#br0" timeOffset="10999.84">21742 3452 741 0,'0'0'618'0,"0"0"-154"0,0 0-99 0,-10-10-97 16,10 10-45-16,0 0-79 15,0 0-9-15,0 0-49 0,0 0 3 0,0 0-37 0,0 0 11 16,0 0-27-16,-12 10 43 0,12-10 7 0,-4 27-10 0,2-4-11 15,1 2-12-15,-1 2-7 16,1 1-9-16,0 7 38 0,-1 0-57 0,-2 5 45 0,4 0-13 0,-1 1-53 16,-1 1 41-16,2 0-47 15,-1-3 47-15,0 3-50 0,1-2 45 0,0-3-53 0,1-1 51 16,0-8-53-16,1 2 47 16,0-5-131-16,-1-2-55 0,1-5-60 0,-2-18-118 15,4 24-593-15,-4-24-594 0</inkml:trace>
  <inkml:trace contextRef="#ctx0" brushRef="#br0" timeOffset="11219.76">21401 3524 897 0,'-9'-10'572'15,"9"10"-155"-15,-15-14-85 0,15 14-67 0,-10-11-62 0,10 11-49 16,0 0-35-16,-12-12-25 0,12 12-17 0,0 0-14 15,0 0-12-15,16-14-15 16,0 10-2-16,11-3-26 0,11 3 1 0,3-1-11 0,5 1 22 16,4 1-5-16,1 2-2 15,1 1-2-15,-2 3-51 0,1 0-40 0,-4 2-76 0,1 1-184 16,-7 2-480-16,-2 1-386 0</inkml:trace>
  <inkml:trace contextRef="#ctx0" brushRef="#br0" timeOffset="11409.47">22016 3684 584 0,'0'0'529'0,"-9"10"-106"0,9-10-150 0,-7 12-20 0,7-12-86 15,-6 13 6-15,6-13-70 16,-5 22 53-16,5-22-36 0,-3 26 24 0,2-8-76 16,1 0 37-16,1 0-60 0,1 5 32 15,2 1-58-15,2 6 40 0,-1 0-57 0,3 1 46 0,0-2-54 16,-3-5 40-16,2-1-46 0,1-3 16 0,-1-2-125 0,0-5-139 15,0-3-616-15,-7-10-489 16</inkml:trace>
  <inkml:trace contextRef="#ctx0" brushRef="#br0" timeOffset="11999.88">22028 3607 730 0,'0'0'616'15,"-8"-15"-170"-15,8 15-101 0,0 0-80 0,-9-14-59 0,9 14-54 16,0 0-30-16,0 0-23 0,0 0-26 16,0 0-4-16,6 17-12 0,1-2 36 0,1 2-63 15,3 5 40-15,3 4-60 0,2 0 41 16,-2 0-55-16,1-4 49 0,-1 3-12 0,0-1-47 0,-3-4 52 16,-1 0-55-16,-1-4 46 0,-2-2-52 0,0 0 53 0,-7-14-47 15,10 19 51-15,-10-19-42 0,6 12 99 16,-6-12-33-16,0 0 51 0,0 0 8 0,0 0-2 15,0 0-4-15,0 0-2 0,0 0-3 16,0 0 16-16,0 0-49 0,-16-6 23 0,16 6-56 16,-5-13 31-16,5 13-47 15,-5-16 29-15,5 16-46 0,0 0-3 0,-2-21-1 0,2 21-2 0,0 0-1 16,8-20-5-16,-8 20-4 16,15-9 8-16,-15 9-8 0,25-7 0 0,-25 7 6 0,32 5-3 15,-11-2 0-15,0 5-7 0,-1 0 5 0,-1 3-48 0,0 0-21 16,0 3 15-16,-2 0 18 15,-1 1-34-15,0-1 59 0,-4 0-38 0,-2-4 51 0,0-1-34 16,-10-9 49-16,10 14-37 0,-10-14 51 16,0 0-41-16,8 15 56 0,-8-15-10 0,0 0 56 0,0 0 14 15,0 0 2-15,0 0 6 16,0 0 0-16,-14 5 8 0,14-5-15 0,0 0-22 0,-13-15-15 16,13 15-13-16,-5-16 3 15,5 16-23-15,-1-22 7 0,4 5-21 0,1 3-12 0,4-3-3 16,1 0 4-16,1 3-4 0,2-2-3 0,-3 7 0 0,2-2-3 15,1 4-5-15,0 0 2 16,-12 7-7-16,24-6 4 0,-24 6 6 0,23 0-1 0,-23 0-6 0,24 10 17 16,-11-2-15-16,-2 2 25 15,1 4-27-15,-2 1 29 0,-2 3-27 0,2 3-1 0,-3 1 5 16,-1 3 0-16,1 5-35 16,-2-4-51-16,-1-1-75 0,1-2-156 0,-2 0-73 0,-1-6-286 15,2-1-361-15,-4-16-794 0</inkml:trace>
  <inkml:trace contextRef="#ctx0" brushRef="#br0" timeOffset="13650.25">23518 3659 256 0,'0'0'667'0,"-2"-21"-136"0,2 21-124 15,-3-22-57-15,3 22-29 0,-4-20-52 0,4 20-30 16,-2-14-33-16,2 14-27 0,0 0-27 16,-4-16-27-16,4 16-25 0,0 0-21 0,0 0-17 15,0 0-10-15,0 0-9 0,0 0-9 0,-7 18 0 0,5 7-6 0,-1 3 38 16,1 8-14-16,1 1-4 15,-1 1-10-15,2 1-5 0,0 0-6 0,2-1-39 0,2 0 29 16,0-4-32-16,1-3 43 0,0-5-43 16,-1-2 40-16,2-3-41 0,-2-6 41 0,-4-15-43 15,5 23 44-15,-5-23-35 0,5 15 47 16,-5-15-14-16,0 0 18 0,0 0-29 0,0 0 25 0,0 0-3 16,0 0 2-16,6-23-4 0,-8 7-6 0,0-6-6 15,-1-2-12-15,-2-8 43 0,1-1-52 16,0-2 5-16,-1 0-20 0,2 1 19 0,1 6-19 15,0-1 1-15,1 3 1 0,0 2 3 16,1 5 0-16,2 2 3 0,-2 17-5 0,5-27-3 0,-5 27-4 16,11-18 4-16,-11 18 1 15,14-8 2-15,-14 8 1 0,25 8 28 0,-8 2-28 0,1 2 28 16,3 6-12-16,-1 3 9 0,1 3-6 16,-2-1 37-16,-1 0-43 0,-2 1 35 0,-3 0-44 0,-1-6 3 15,-4 2 0-15,0-2 2 0,-3-6 0 0,-5-12-7 0,9 22 11 16,-9-22-2-16,6 16 7 15,-6-16-1-15,0 0 0 0,0 0 2 0,0 0 2 0,0 0 7 16,0 0 38-16,0 0-39 16,0 0 20-16,-13-17-16 0,10 1 28 0,1-3-42 0,-2-4 0 15,3-2 4-15,0-2-3 16,2 0 1-16,0 0-1 0,2 1 0 0,0 2 7 0,2 2-16 16,1 2 1-16,-2 4-4 0,1 3 2 15,-5 13-5-15,9-20 1 0,-9 20 4 0,12-11-3 0,-12 11 5 16,0 0 0-16,28 3-2 0,-13 6 3 0,2 5-5 0,1 5 9 15,0 3 0-15,-1 2-2 0,-1 2 2 16,-2 2 35-16,0 3-41 0,-2 2 2 0,-1-1 0 16,0 2 2-16,-1-1-2 0,-1-2-6 15,0-1 5-15,-1 0-7 0,-2-9-9 0,1 0-60 0,0-2-95 16,-2-6-3-16,-5-13-93 16,9 17 33-16,-9-17-44 0,0 0 29 0,19 2 18 15,-19-2 36-15,17-11 42 0,-7 2 46 0,-2-3 59 0,1-3 15 16,-1-2 64-16,-1 0-25 0,0-2 76 15,-2 1-43-15,-1 2 78 0,0 0-38 0,-4 16 66 0,5-24-49 16,-5 24 47-16,5-18-53 16,-5 18 37-16,0 0-71 0,4-19 31 0,-4 19-62 0,0 0 41 15,0 0-57-15,0 0 47 0,0 0-10 16,0 0-58-16,10 10 54 0,-10-10-55 0,8 26 50 16,-5-10-56-16,1-1 51 0,3 3-56 0,1-1 48 0,0-5-108 15,4 2 42-15,-3-4-68 0,2-2 3 16,-11-8-95-16,23 6-176 0,-23-6-550 15,27-6-587-15</inkml:trace>
  <inkml:trace contextRef="#ctx0" brushRef="#br0" timeOffset="13960.01">24165 3618 824 0,'-19'-9'566'16,"2"1"-122"-16,4 2-70 0,13 6-83 0,-21-10-73 0,21 10-54 15,-14-6-37-15,14 6-30 0,0 0-21 0,0 0-8 16,0 0-14-16,0 0-8 0,0 0-8 15,13 5-5-15,5-2-12 0,6-1 1 0,4 1-7 0,0-2-7 16,0 1 6-16,1-1-4 16,-1 1-1-16,-3 0-3 0,-4-1 2 0,-21-1 4 0,28 1 27 15,-28-1 31-15,23 4 33 0,-23-4 18 16,15 3 9-16,-15-3 5 0,0 0 3 0,17 4 4 16,-17-4-16-16,0 0-29 0,11 8-14 15,-11-8-22-15,5 17 1 0,-5-17-12 0,4 29-7 0,-2-7-9 16,0 2 27-16,1 1-41 0,1 3 28 0,1 6-43 0,0 0 2 15,1 3-3-15,-1 1-4 0,1-2 5 16,2-2-3-16,-2 0-4 0,2-5-10 0,-1-4-6 16,2-4-43-16,-1 0-86 15,0-9-85-15,-8-12-142 0,11 13-81 0,-11-13-657 0,0 0-860 16</inkml:trace>
  <inkml:trace contextRef="#ctx0" brushRef="#br0" timeOffset="14129.68">24359 3752 940 0,'-13'-10'475'0,"13"10"-134"0,0 0-80 0,0 0-50 0,0 0-31 0,0 0-31 0,0 0-41 15,18 0 24 1,-18 0-70-16,35 10 38 0,-10-3-74 0,5 0 44 0,4 0-63 16,-2 1 51-16,1 0-51 15,0-1 38-15,-2 0-86 0,-4-1-58 0,-3-2-143 0,-1 0-583 0,-6 0-394 16</inkml:trace>
  <inkml:trace contextRef="#ctx0" brushRef="#br0" timeOffset="15300.04">24763 3853 500 0,'0'0'619'0,"0"0"-108"0,0 0-123 0,0 0-126 0,0 0 11 0,0 0-105 16,0 0 27-16,0 0-13 16,0 0-18-16,0 0-15 0,0 0-11 0,0 0-21 0,0 0-10 15,0 0-21-15,-7 10-11 0,7-10-14 0,0 0 2 16,0 0 2-16,0 0-7 0,0 0 1 15,0 0 4-15,0 0-1 0,0 0-3 0,0 0-1 16,0 0 4-16,0 0-17 0,0 0 32 16,0 0-40-16,0 0 34 0,0 0-44 0,0 0 37 0,0 0-44 15,0 0 35-15,0 0-46 16,0 0 21-16,0 0-32 0,0 0 33 0,0 0-38 0,-8 17 36 0,8-17-42 16,-10 15 3-16,10-15 1 15,-11 19 6-15,11-19-6 0,-9 24 4 0,9-24-9 0,-5 25 10 16,5-25-1-16,0 25-4 0,0-25 1 0,4 25-4 0,-4-25-2 15,10 25-17 1,-3-15-23-16,2 1-62 0,3-3 55 0,0-2-41 0,-12-6 61 0,30 5-39 16,-10-6 60-16,3-5-43 15,5-3 62-15,-1-3-51 0,1-3 46 0,-1-3 9 0,-1-3-1 16,-2 0 3-16,0-4-3 0,-4-1 5 16,1-6-48-16,3-9 61 0,-5-4-43 0,2-1 16 15,-3 0 24-15,-6 8 24 0,-4 0 20 0,-2 2 12 0,0 1 20 16,-6 9 3-16,-3-1 2 0,0 4-5 15,-1 2-9-15,0 4-10 0,-2 3 2 0,1 2-23 0,5 12-9 16,-12-18-12-16,12 18-10 0,-13-7-7 16,13 7-3-16,-13 7-3 0,2 4-2 0,1 7 0 15,-2 10 6-15,2 2-9 16,1 8-21-16,0 1 4 0,2 1 3 0,1 2 0 0,3-1 36 16,1 5-34-16,2 0 2 0,0 0 0 15,3-1 5-15,2-3 5 0,1-3-5 0,3-5-5 16,-1-3 7-16,-3-10-1 0,2 0 0 0,0-4-1 0,-1-5 1 15,-6-12 4-15,11 17 5 0,-11-17 2 16,0 0 5-16,16 6-7 0,-16-6 5 0,0 0 18 0,16-12 10 16,-16 12 0-16,12-19-1 15,-12 19-5-15,12-22-7 0,-12 22-5 0,10-21 0 0,-10 21-13 16,11-18-6-16,-11 18-2 0,9-14-4 16,-9 14-5-16,7-10 0 0,-7 10-5 0,13-8-5 15,-13 8-6-15,16-3-1 0,-16 3 2 0,18 1-13 0,-18-1-10 16,22 10 15-16,-6-4 7 0,-1 3-6 15,1 1-30-15,-1-4-24 0,4 4-17 0,-1-1 1 16,-1 1-11-16,2-4-21 0,-4-2-82 16,2 0 25-16,-17-4-66 0,31 1 40 0,-31-1-22 0,31-5 25 15,-31 5 23-15,25-9 48 0,-25 9 30 16,17-10 66-16,-17 10 19 0,11-9 77 0,-11 9-12 0,0 0 74 16,0 0-49-16,8-13 54 15,-8 13-63-15,0 0 35 0,0 0-69 0,0 0 49 0,4-14-63 16,-4 14 47-16,0 0-61 0,0 0 47 0,7-11-56 15,-7 11 51-15,9-12-55 0,-9 12 50 16,14-16-43-16,-5 7 73 0,-1-1-43 0,2 1 65 16,-2-1 4-16,-8 10-1 0,12-17 20 15,-12 17 2-15,13-15 1 0,-13 15-3 0,5-15-14 0,-5 15-15 16,0 0-14-16,2-20-9 0,-2 20-11 16,0 0-9-16,-6-14-12 0,6 14 1 0,0 0-6 15,-17-7-4-15,17 7 34 0,0 0-46 0,-29 6 37 0,18 0-61 16,0 3 20-16,-3 3 36 0,3 3-49 15,-2 1 8-15,6 2 1 0,0 0-2 0,3 0 1 0,0 1 1 16,4-19-4-16,0 33 2 16,2-17-4-16,2-1 1 0,2-1-13 0,1-2-17 15,3-1 22-15,-10-11 2 0,17 13-21 16,-17-13 30-16,25 5-22 0,-25-5 28 0,32-6-22 0,-10-2 24 16,3-5-22-16,-1-2 28 15,1-1 1-15,2-5-2 0,-4-4 1 0,0 1 2 0,-2-3-1 16,0-1-9-16,-3-2 7 0,-3-2-27 0,-2-1 27 0,-1-2-21 0,-1 0 5 15,-5 1 8-15,2 0 14 16,-6 7 15-16,-1 2 47 0,-1 4-4 0,-1 3-8 0,1 18 3 16,-2-29-12-16,2 29-6 15,-7-22-15-15,7 22-7 0,-5-15-8 0,5 15-4 16,0 0-3-16,0 0-3 0,-17 5 1 16,9 7 8-16,2 8-13 0,-1 2-21 0,-3 9 26 0,5 2-16 15,0 4 4-15,2 5 42 0,2 4-40 0,1 2 9 0,4 1 0 16,3-2 4-16,0-2-8 0,2-2-14 15,4-5-12-15,0-1-48 0,1-7-98 0,0-3-144 0,3-7-103 16,-3-8-837-16,-1-6-993 16</inkml:trace>
  <inkml:trace contextRef="#ctx0" brushRef="#br0" timeOffset="16929.58">29212 1225 206 0,'-7'-20'621'16,"1"1"-75"-16,-4 0-129 15,2 3-61-15,-1 3-46 0,1 1-62 0,1 2-55 0,7 10-32 0,-18-14-29 16,18 14-26-16,-18 0-19 16,1 9-19-16,-4 8-11 0,-2 10-1 0,-7 12-29 0,-2 8 7 15,0 10-7-15,-3 12 36 16,-6 25 25-16,0 6-10 0,-1 8 5 0,4 2-10 0,4-4-27 16,8-6-2-16,11-21-5 0,4-3-3 0,8-2 17 0,8-2-26 15,7-4 16-15,4-3-35 0,6-5-2 16,4-6-4-16,5-4-4 0,5-7-15 0,3-6-67 15,4-9-86-15,-7-9-88 16,3-6-31-16,0-8-141 0,2-3-473 0,-1-5-539 0</inkml:trace>
  <inkml:trace contextRef="#ctx0" brushRef="#br0" timeOffset="17779.59">29389 1733 94 0,'0'0'594'0,"0"0"-178"0,10-10-65 0,-10 10-45 0,0 0-16 16,0 0-20-16,8-11-1 15,-8 11-28-15,0 0-5 0,0 0-18 0,0 0-13 0,0 0-6 0,1-17-30 16,-1 17-14-16,0 0-24 16,0 0-23-16,0 0-23 0,-14-10-18 0,14 10-12 0,0 0-3 15,-24 7-19-15,7 2-1 0,-1 2-10 0,-5 5-5 0,-1 4-5 16,-1 2-1-1,0 2-3-15,2 2 4 0,1 2-31 0,2 1 33 0,3 1-33 16,0 1 29-16,6 1-24 0,0-1 26 16,5-1 10-16,2-4-40 0,5 1 12 0,3-1-2 0,2-1 6 15,5 3 7-15,3-4 0 0,4-4 0 16,3-3 0-16,4-4 27 0,1-6-27 0,4-6-10 16,7-4 1-16,5-5-1 0,-1-5 1 0,9-8-3 0,-4-6 3 15,-1-4 20-15,-5-5-26 0,-1-3 33 16,-5-4-36-16,-4-2 33 0,-4-3-35 15,-3-2 28-15,-5-1-26 0,-3 1 22 0,-6 8-23 16,-3-1 30-16,-1 4-24 0,-3 2 4 0,-2 1 1 0,-3 8 4 0,-2 2 7 16,1 2 33-16,-2 5-33 15,1 2 25-15,0 3-35 0,5 14 29 0,-9-18-36 0,9 18 28 16,-8-10-34-16,8 10 30 16,0 0-26-16,-18 18 2 0,9 2 32 0,0 9-35 0,1 4 30 15,2 6-30-15,0 2 32 0,3 1-32 0,2 4 33 0,0 1-30 0,1 1 34 16,2 3-30-16,-2-3 33 15,2-2-34-15,-1-4 5 0,1-3 1 0,2-4 3 0,-1-8-17 16,0-2 24-16,1-2-13 0,-2-5 14 16,-2-18-19-16,4 25 28 0,-4-25-18 0,3 16 40 0,-3-16-9 15,0 0 45-15,5 13-42 16,-5-13 28-16,0 0-46 0,0 0 30 0,13-17-11 0,-8 5-8 16,0-5-3-16,3 0-8 15,2-4-6-15,-2 2 0 0,2 0 20 0,0 0-32 0,-2 3 25 0,2 2-33 16,-2 1 22-16,1 4-27 0,-9 9 27 0,18-14-32 15,-18 14 29-15,21-7-32 0,-21 7 31 16,23 2-30-16,-10 3 32 0,2 2-30 0,0 5 30 0,0 2-32 16,-1 3 8-16,3 5 0 15,-3 0 6-15,-3-3 0 0,2 1 4 16,-2 1-32-16,2-2 44 0,-4 0-42 0,2-1 41 16,-1-2-47-16,-1-4-23 0,-2 0-61 0,-7-12-49 0,14 14-49 15,-14-14-67-15,0 0-43 0,16 6 10 0,-16-6 27 0,12-8-32 16,-12 8-62-16,10-15-25 0,-10 15-261 15,6-21-202-15</inkml:trace>
  <inkml:trace contextRef="#ctx0" brushRef="#br0" timeOffset="18094.12">30125 2088 1643 0,'0'0'157'0,"0"0"20"16,0 0-43-16,0 0 5 0,0 0-36 0,0 0 4 0,0 0-26 15,0 0-11-15,0 0-17 0,7-12 15 16,-7 12 27-16,0 0-46 0,0 0 12 0,0 0 7 0,0 0 10 16,14-7 1-16,-14 7 11 0,14-6-7 0,-14 6 0 0,22-12 1 15,-8 5-7-15,3-4 0 16,1-1 2-16,-2 1-4 0,2-3 5 0,-1 3 16 15,-1-3 22-15,-1 2 14 0,-1-1 13 0,-4 5-25 16,-1-3 32-16,-9 11-58 0,14-17 24 0,-14 17-46 0,7-15 17 16,-7 15-46-16,0 0 23 15,-2-18-44-15,2 18 26 0,-10-8-44 0,10 8 31 0,-19-5-39 16,19 5 30-16,-30 6-35 0,10 1 30 16,1 3-35-16,-1 1 34 0,-1 6-35 0,5-1 29 15,2 2-31-15,3 2 33 0,1-1-29 0,3 3-2 0,2 0 1 16,4-3 2-16,1-1 4 0,2 0-4 15,5 2-4-15,0-2-5 0,2-1-3 0,3-2 0 0,3-1-22 16,1 0 31-16,3-3-19 16,4 0 15-16,1-5-83 0,3-2-52 0,-1-4-76 0,3-3-102 15,4-3 6-15,0-2 9 0,-4-6-140 16,-3-1-446-16,-1 0-539 0</inkml:trace>
  <inkml:trace contextRef="#ctx0" brushRef="#br0" timeOffset="18495.48">30647 1921 963 0,'0'0'489'0,"-7"-17"-97"15,7 17-30-15,-13-15-32 16,13 15-57-16,-15-12-43 0,15 12-39 0,-17-6-36 0,17 6-32 16,-19-1-26-16,19 1-18 0,-26 8-15 15,9 3-13-15,3 3-7 0,-1 3-11 0,2 7-5 0,1 1-5 16,3-2-3-16,4 2-14 16,1-1 11-16,3 1-16 0,2 0 1 15,2 0 0-15,1-2 1 0,3-1 1 0,1-2 1 0,2-3-5 0,4-2 0 16,1-5-2-16,4-3 0 15,-3-3 2-15,5-3-1 0,4-4 2 0,-1-3 11 0,10-5-15 0,-7-3 13 16,0-4-1-16,-3-3 0 16,-2-4-1-16,-3-4-1 0,-2-2-2 0,-4-1 42 15,-1-1-52-15,-3-3 42 0,-1 1-47 0,-2 1 44 16,-2 2-42-16,-2 5 44 0,-1 2-39 0,-1 2 14 0,-1 4 25 16,-1 1 18-16,2 18 8 15,-4-25-4-15,4 25-13 0,-5-19-9 0,5 19-9 0,0 0-8 16,-7-17-5-16,7 17-2 0,0 0-3 0,0 0-2 15,-13 15 0-15,8-1-2 0,0 3 1 0,2 6-2 16,-1 2 1-16,0 9-1 0,2 3-1 0,-1 1 1 0,1 2-2 16,-2-1-22-16,1-2 29 15,-2 1-31-15,3-2 10 0,2-6 1 0,1-2 26 0,1-1-45 16,2-4 34-16,1-2-112 0,-1-7-92 16,-4-14-102-16,10 16-19 0,-10-16-148 0,0 0-444 15,24-2-559-15</inkml:trace>
  <inkml:trace contextRef="#ctx0" brushRef="#br0" timeOffset="19269.84">31031 1913 482 0,'5'-24'621'0,"-5"24"-132"0,2-16-46 0,-2 16-102 0,0 0-18 15,-2-18-119 1,2 18 0-16,0 0-83 0,0 0 16 0,-17-2-42 16,17 2 39-16,-18 16-59 0,4-3 34 0,0 3-66 15,-5 5-8-15,3 0-7 0,-1 2-3 0,3-2-7 0,0-3-1 16,3 0-3-16,0-2-3 0,1-1-2 15,4-3-1-15,6-12 9 0,-11 17 6 0,11-17 12 16,-9 12 19-16,9-12 23 0,0 0 23 0,-7 11-4 0,7-11 62 16,0 0-23-16,0 0 31 15,0 0-32-15,-7 11 3 0,7-11-46 0,0 0 2 16,0 0-39-16,0 0 8 0,0 0-34 0,0 0 12 16,0 0-29-16,0 0 16 0,0 0-29 0,20 2 19 0,-20-2-27 15,20 5 20-15,-20-5-27 0,25 10 22 0,-12-5-29 0,2-1 22 16,0 2-86-16,0-1 2 0,0-1-37 15,-1 2 50-15,0-2 20 0,-14-4 7 0,26 6-42 0,-26-6 13 16,26 3-12-16,-26-3 40 16,21-1 11-16,-21 1 8 0,15-3 5 0,-15 3 5 0,13-7 6 15,-13 7 1-15,11-11 3 0,-11 11 3 16,8-11 0-16,-8 11 1 0,8-13 1 0,-8 13 1 16,8-12 0-16,-8 12 2 0,7-14 6 15,-7 14-1-15,10-14 0 0,-10 14-2 0,13-17-2 0,-13 17 1 16,15-16 32-16,-15 16-46 0,16-15 43 0,-16 15-49 15,16-14 61-15,-16 14-61 0,17-15 48 16,-17 15-50-16,14-15 51 0,-14 15-48 0,12-12 56 0,-12 12-23 0,11-14 25 16,-11 14 12-16,7-12 13 15,-7 12 2-15,0 0 1 0,5-13-7 0,-5 13 0 0,0 0-13 16,0 0-8-16,-8-18-9 16,8 18-4-16,0 0-7 0,-22-6-5 0,22 6-3 0,-21 6-4 0,7-1-6 15,2 2 2-15,-4 4 0 0,2 2-2 0,2 1-2 0,2 3 0 16,1 2-1-16,3-1-32 15,1-1 29-15,3-1-32 0,2-16 36 0,1 32-30 0,2-16 40 16,4 3-38-16,-1-5 6 16,5 1 4-16,3-2 6 0,0-1 2 0,4-1 2 0,0-2 11 15,3-1-8-15,0-2 11 0,-2-2-2 16,-1 0 1-16,-2-1-3 0,-16-3 20 0,26 5-25 16,-26-5 0-16,20 4-2 0,-20-4-6 0,0 0-3 15,21 6 5-15,-21-6 2 0,0 0 3 0,11 9 0 16,-11-9 1-16,0 0 1 0,6 13 9 0,-6-13-11 0,0 0 6 0,0 0-6 15,5 15 2-15,-5-15 31 16,0 0-36-16,0 0 5 0,0 0 14 0,0 0 25 16,5 12-5-16,-5-12 27 15,0 0-22-15,0 0 17 0,0 0-34 0,0 0-4 0,0 0 14 16,4-21-25-16,-4 21 18 0,3-21-27 16,-3 21 21-16,8-26-28 0,-1 7 21 0,1 0-7 0,4-2-29 15,3-2-102-15,3-2-157 0,4-5-124 0,2 4-95 0,5 1-747 16,1 0-988-16</inkml:trace>
  <inkml:trace contextRef="#ctx0" brushRef="#br0" timeOffset="20249.62">32071 1659 757 0,'3'-15'544'0,"-3"15"-61"15,3-27-125-15,-3 27 8 0,2-22-108 0,-2 22-1 0,0 0-83 16,2-22 6-16,-2 22-80 0,0 0 19 16,0 0-63-16,0 0 33 0,0 0-55 0,0 0 39 0,-12 28-14 15,8-8-10-15,-1 7-10 0,-1 5-5 0,1 2-7 0,-1 3-6 16,3 0-3-16,0 2-3 15,1 0-4-15,2-1-45 0,-1 0 49 0,1 0-43 0,0-2 48 16,0-7-46-16,0-4 7 16,1-4 3-16,-1-4 3 0,0-17 4 0,0 25 9 0,0-25 32 0,0 0-5 15,0 19 40-15,0-19-59 16,0 0 42-16,0 0-55 0,-12-11 46 0,6-3-42 16,-2-5 51-16,1-4-53 0,-1-7 51 0,2-4-53 0,0-2 47 0,3-4-9 15,4-4-56-15,3-5 52 0,5-11-46 16,3 4 43-16,3 2-44 0,0 4 44 0,-1 12-48 15,0 5 47-15,1 2-57 0,0 4 48 16,1 6-48-16,-2 5 47 0,1 4-47 0,-1 4 53 0,-14 8-58 16,23-1 61-16,-23 1-58 15,26 11 51-15,-13 2-56 0,-3 4 53 0,-1 2-50 0,-3 3 52 16,-3 3-5-16,-3 0-4 0,-4 0-1 16,-4 5-2-16,-5 1 0 0,-2-5-2 0,-3-2 0 0,-3-2 0 15,1-2-1-15,-2-4 1 0,3-3-3 0,3-2-17 0,1-4-11 16,4-1-4-16,11-6-13 0,-18 7-11 15,18-7-3-15,0 0 7 0,0 0 6 16,0 0 4-16,0 0 8 0,0 0 5 0,9-21 6 16,3 10 7-16,4 1 4 0,1 1 1 0,1 0 0 0,0 0 3 15,-2 5 2-15,-2 0 7 0,-14 4-2 16,25-5-3-16,-25 5 4 0,23 4 1 0,-23-4-5 16,20 9 2-16,-10 0 2 0,-1 2-3 0,-2 0 2 15,1 2 3-15,-2 0 1 0,-2 1 6 16,0 0-7-16,-4-14 0 0,5 24 1 0,-5-24 0 15,3 20 2-15,-3-20 4 0,0 0 19 16,2 19 33-16,-2-19 24 0,0 0-12 0,0 0-14 0,0 0 6 0,0 0-41 16,0 0 48-16,0 0-55 15,0 0 50-15,-5-13-57 0,5 13 49 0,-2-21-56 0,2 21 46 16,1-28-56-16,2 11 49 0,0 0-57 16,4-2 52-16,-1 1-55 0,1 3 49 0,1 1-55 0,1 1 50 15,1 2-26-15,0 2 17 0,2 2-53 0,-12 7 54 0,20-8-53 16,-20 8 55-16,21-1-6 15,-21 1-4-15,23 9-3 0,-13-3-3 0,1 4 1 0,-1 2-3 16,0 2 0-16,-1 2-1 0,0 0 2 16,-2 1-2-16,-1 2-2 0,-2-2 0 0,-1-1 1 15,0 1-1-15,0 0 9 16,0 0-2-16,-1-1-1 0,-2-16-51 0,3 25 61 0,-3-25-44 16,2 21 43-16,-2-21-1 0,4 16 0 15,-4-16 1-15,5 13 1 0,-5-13-41 0,0 0 51 0,19 5-2 0,-19-5-4 16,21-5-1-16,-6-1-3 0,1-2 4 15,2-4 0-15,-1-1-2 0,-2-2 17 0,-2 0-23 16,-1-3 0-16,-2-1-2 0,-3 0 0 0,-2-1 0 16,-4 2 0-16,-3 2-1 0,-3 0-4 15,-5 0-1-15,-1 1-2 0,-4 2-45 0,1 2 50 16,-1 4-53-16,2 1 23 0,13 6-60 0,-22-5-84 16,22 5-61-16,0 0-97 0,-20 2-50 0,20-2-74 0,0 0-44 15,0 0-256-15,0 0-274 0</inkml:trace>
  <inkml:trace contextRef="#ctx0" brushRef="#br0" timeOffset="20879.5">32904 1665 1168 0,'0'0'585'0,"0"0"-116"0,10-13-83 0,-10 13-82 15,0 0-48-15,-10-11-47 0,10 11-42 16,-17-7-33-16,17 7-26 0,-25-2-24 0,25 2-18 0,-31 5-8 16,14 0-12-16,1 5-10 15,-2 1-6-15,4 2-9 0,0 1-3 0,3 2-11 0,3 1-3 16,4-2-1-16,1 1 1 0,3-16-4 0,1 26 0 15,-1-26-1-15,7 22 0 0,2-10 1 16,-9-12-2-16,14 16 2 0,-14-16 2 0,16 14 14 0,-16-14-16 16,19 8 14-16,-19-8-15 0,20 6 11 15,-20-6-12-15,18 4 0 0,-18-4 0 0,18 2 2 0,-18-2-1 16,15 5-2-16,-15-5 2 0,15 5-1 16,-15-5 0-16,17 15-1 0,-8-3 1 0,1 4 3 15,-2 6-2-15,-1 9 4 0,-2 3 2 0,-4 1 1 0,-1 2-48 16,-1-1 56-16,-2 0-47 0,0 1 52 15,-1 1-49-15,-2-3 51 0,-1-1-2 0,-1-5-2 0,1-5 2 16,-2-2 21 0,-1-3 42-16,-4-3-47 0,-1-1 36 0,-4-5-51 0,-1-2 34 15,0-4-58-15,0-4 49 0,0-1-58 16,1-5 47-16,1-2-56 0,3-3 47 0,3-4-83 16,3-1 11-16,5-2-105 0,2-2-13 0,5-5-110 0,5-6 17 0,4-3-3 15,3-1 29-15,7-8 36 16,2 2 39-16,1 1 31 0,-2 8 20 0,0 4 20 0,-1 2 34 0,0 4 36 15,-3 2 13-15,-4 5 0 16,0 3 2-16,-6 3-3 0,-9 9 9 0,20-12 1 0,-20 12 8 16,15-6 13-16,-15 6 36 0,0 0 7 15,21 3-5-15,-21-3 6 0,12 8 0 0,-12-8-8 16,11 12-12-16,-11-12 31 0,10 13-5 16,-10-13-5-16,9 13 0 0,-9-13 15 0,0 0 20 0,11 14 31 15,-11-14 34-15,0 0 39 0,0 0-28 0,10 7 32 0,-10-7-83 16,0 0 13-16,0 0-46 0,7-14 18 15,-7 14-47-15,0 0 14 0,2-25-37 0,-2 25 12 0,0-20-19 16,0 20 2-16,0-23-23 16,0 23 10-16,3-27-20 0,-1 11 12 0,-2 16-21 0,8-26 15 15,-2 13-23-15,0 0 13 0,-6 13-20 16,17-17 18-16,-6 10-39 0,-11 7-66 0,22-9-78 0,-22 9-71 16,25-3-72-16,-25 3-66 15,26 5-22-15,-11-1-92 0,-15-4-378 0,25 12-499 0</inkml:trace>
  <inkml:trace contextRef="#ctx0" brushRef="#br0" timeOffset="21719.29">33355 1874 1348 0,'0'0'557'0,"0"0"-90"0,0 0-94 0,-10-14-83 16,10 14-43-16,-11-9-29 16,11 9-28-16,-10-12-15 0,10 12-13 0,-13-13-7 0,13 13-69 0,-16-12 29 15,16 12-68-15,-12-9 37 0,12 9-68 0,-16-4 44 0,16 4-60 16,0 0 44-16,-26 5-54 15,26-5 47-15,-21 13-54 0,6-2 49 0,5-2-50 0,2 3 49 16,-1 0-54-16,2 2 48 16,2 0-47-16,1 0 47 0,4-14-49 0,-3 27 48 0,3-27-47 15,1 24 47-15,-1-24-48 0,6 22 48 16,-6-22-27-16,8 18 23 0,-8-18-37 0,11 13 38 16,-11-13-40-16,15 7 42 0,-15-7-42 0,19 1 39 15,-19-1-46-15,20-4 49 0,-20 4-48 0,21-11 49 0,-10 4-48 16,-11 7 55-16,21-13-54 0,-21 13 54 0,17-13-55 0,-17 13 53 15,13-13-55-15,-13 13 51 16,0 0-58-16,12-11 48 0,-12 11-6 0,0 0-1 0,0 0-8 16,0 0 4-16,15-5-2 0,-15 5 2 15,0 0-2-15,8 11-42 0,-8-11 50 0,0 0-46 16,9 16 53-16,-9-16-47 0,9 10 49 16,-9-10-49-16,0 0 51 0,9 13-47 0,-9-13 50 0,0 0-44 15,0 0 53-15,0 0-51 0,12 6 46 0,-12-6-46 0,0 0 47 16,0 0-48-16,10-13 46 15,-10 13-4-15,0 0-3 0,4-16-6 0,-4 16-2 0,0 0-2 0,3-15-2 16,-3 15-7-16,0 0-5 16,0 0-2-16,0 0 0 0,4-13 1 0,-4 13 0 0,0 0 1 15,0 0 1 1,9 11-37-16,-9-11 10 0,7 13-19 0,-7-13 3 0,7 19 1 16,-7-19 7-16,9 19 16 0,-9-19-53 0,8 18 66 0,-8-18 3 15,8 11 5-15,-8-11 8 0,0 0 8 16,8 14-54-16,-8-14 61 0,0 0 48 0,0 0-25 15,0 0 63-15,0 0-40 0,0 0 35 16,0 0-37-16,-1-23 8 0,1 23-28 0,-4-15 11 0,4 15-23 16,-4-17 9-16,4 17-22 0,-5-18 7 15,5 18-19-15,-5-15 12 0,5 15-18 0,0 0 10 0,0-18-21 16,0 18 22-16,0 0-24 0,0 0 14 16,6-12-29-16,-6 12 31 0,0 0-32 0,0 0 35 15,0 0-30-15,21 4 32 0,-21-4-33 0,14 7 35 0,-14-7-30 16,12 7 33-16,-12-7-32 0,0 0 33 15,15 7-27-15,-15-7 29 0,0 0-20 0,0 0 20 0,18 4-21 16,-18-4 22-16,0 0-20 16,0 0 38-16,15-11 2 0,-15 11 0 0,0 0 8 0,7-14-7 15,-7 14-5-15,0 0-12 0,6-15 3 16,-6 15-15-16,0 0 6 0,7-12-13 0,-7 12 5 16,0 0-10-16,0 0 5 0,11-9-7 0,-11 9 4 15,0 0-6-15,20 0 2 0,-20 0-3 0,19 8 4 16,-7 0-5-16,2 3 3 0,-2 3-4 0,0 2 2 0,0 2-1 0,-2 0 1 15,-1 2 0-15,1-1-2 16,-2 1-6-16,-1-1-22 0,-1-1 5 0,0-2-31 0,-3-1-30 16,-3-15-21-16,7 24-29 15,-7-24-25-15,4 15-27 0,-4-15-63 0,0 0-93 0,0 0-22 16,0 0-59-16,0 0-515 0,0 0-620 16</inkml:trace>
  <inkml:trace contextRef="#ctx0" brushRef="#br0" timeOffset="21889.66">33755 1360 1367 0,'-1'-22'585'0,"0"3"-123"0,0 1-116 0,1 18-85 15,-2-26-52-15,2 26-44 0,0-19-33 16,0 19-26-16,0 0-21 0,0-18 54 0,0 18 35 16,0 0-31-16,0 0 33 0,20 7-46 0,-7 5-12 0,1 4-26 15,6 6-13-15,-1 4-45 0,0 4 24 16</inkml:trace>
  <inkml:trace contextRef="#ctx0" brushRef="#br0" timeOffset="21969.89">33865 2313 4714 0,'-43'33'-397'16,"-4"-3"-109"-16,-5-8-599 0,2-1-855 16</inkml:trace>
  <inkml:trace contextRef="#ctx0" brushRef="#br0" timeOffset="23369.5">30569 2846 247 0,'0'0'641'0,"0"0"-131"0,-7-17-91 0,7 17-67 15,0 0-29-15,-7-13-70 0,7 13-39 0,0 0-36 16,-7-12-12-16,7 12-49 0,0 0-12 0,0 0-33 16,0 0 0-16,0 0-30 0,-9-8 4 0,9 8-18 15,0 0 29-15,-7 15-5 0,7-15 10 0,-2 18-27 0,2-18 32 16,1 28-28-16,1-10-3 16,2-1-4-16,2 1-1 0,2 0 6 0,0-1-12 15,3-1-1-15,-1-2 1 0,-1-3-2 0,3-2-5 0,-1-1 7 16,-11-8-9-16,22 9 4 15,-22-9 6-15,22 1-11 0,-22-1-2 0,23-6 1 0,-23 6-6 16,19-13 0-16,-19 13 25 0,11-23-33 16,-11 23 35-16,4-26-43 0,-4 26 31 0,-2-31-33 0,-2 15 26 15,2 1-31-15,-1 1 26 0,3 14-34 16,-5-25-10-16,5 25-114 0,1-20-42 0,-1 20-73 16,11-22-9-16,2 9-28 0,2 3-47 0,2-2-536 15,9-1-498-15</inkml:trace>
  <inkml:trace contextRef="#ctx0" brushRef="#br0" timeOffset="23629.62">31128 2674 527 0,'0'0'644'0,"0"0"-127"16,16-4-98-16,-16 4-47 15,0 0-63-15,0 0-30 0,0 0-26 0,0 0-32 0,0 0-11 16,-13-6-38-16,13 6 12 0,-19 5-26 16,19-5-25-16,-23 8-24 0,11-2-22 0,1 3-23 15,0 1-6-15,2 2-7 0,3 1-35 0,2 4 31 0,3-1-37 16,3 1 30-1,3 2-39-15,2 2 30 0,5 0-38 0,1-4 39 0,4 5-43 0,0-3 0 16,-1-3 2-16,-3-2 1 16,0-1-1-16,-2-2 3 0,-3-2-1 0,-8-9 14 0,11 14-9 15,-11-14 2-15,0 0-2 0,-6 21 0 16,-4-13 0-16,-4 0-30 0,-2 1-47 0,-3-2-60 16,0-2-88-16,2-1-93 0,3 0-18 0,14-4-192 15,-21 3-403-15,21-3-598 0</inkml:trace>
  <inkml:trace contextRef="#ctx0" brushRef="#br0" timeOffset="24809.39">30011 3535 545 0,'-4'-15'795'0,"-2"0"-203"16,-2-1-96-16,-2 1-119 15,-1 2-89-15,1 2-57 0,-3 0-40 0,-2 2-35 0,1 3-24 16,-2 1-26-16,-2 3-22 16,-1 2 29-16,-4 4-59 0,0 3-18 0,-3 6-5 0,2 3-3 15,2 3-9-15,1 1-3 0,4 4-2 16,3 2-5-16,4 1 6 0,5-2-11 0,3 1-2 16,3 2 3-16,5 4 0 0,3-3 39 0,4 0-46 0,3-4 40 0,5-3-48 15,4-5-1-15,3-6 4 16,3-3-3-16,0-6 5 0,8-8 3 0,1-2 0 0,3-6 0 0,3-7 1 15,0-2 0 1,-5-3 7-16,-3-1-3 0,-10 1 0 0,-2-4 4 0,-4-2-4 16,-4-2-2-16,-1-3 1 15,-5 0-1-15,-3-1 10 0,0 2 2 0,-3 2 15 0,-4 7 15 16,-1 2 14-16,-1 5 18 0,-2 3-11 16,0 0-33-16,2 17 13 0,-3-23-24 0,3 23 6 0,-4-14-2 15,4 14-9-15,0 0-2 0,0 0-2 0,-13 16-2 0,9 1-1 16,1 4-7-16,2 4 14 0,1 1-8 15,1 2-4-15,1 0-1 0,3 6 0 0,0 0-21 16,1-1 29-16,0-1-21 16,-1-6 33-16,-1-3-37 0,1-1 31 0,-1-5-27 0,0-2 4 15,-4-15 3-15,6 21 6 16,-6-21 17-16,5 16 48 0,-5-16 64 0,0 0 39 0,6 13 14 16,-6-13-44-16,0 0 1 0,0 0-43 0,0 0 3 0,7-13-40 15,-7 13 9-15,4-15-35 0,-4 15 16 16,8-19-36-16,-8 19 14 0,8-17-26 0,-8 17 16 15,11-14-28-15,-11 14 16 0,15-10-28 16,-15 10 21-16,18-4-19 0,-18 4 17 0,21 2-26 0,-21-2 25 16,27 7-21-16,-12 0 2 0,2 2-39 15,-1 1 21-15,1 1-23 0,0 1 30 0,-2 2-19 16,1-1-31-16,-1 1-62 16,1-2-65-16,-2 1-32 0,-3-6-33 0,-11-7 6 0,23 7-71 15,-23-7 69-15,23 2-18 0,-23-2 97 0,21-5-15 0,-21 5 98 0,18-7-32 16,-18 7 101-16,15-8 99 15,-15 8-4-15,10-9 16 0,-10 9 20 0,0 0 20 0,10-11 2 16,-10 11-6-16,0 0 22 0,0 0-54 16,11-14-10-16,-11 14-11 0,0 0-7 15,0 0-11-15,10-10-1 0,-10 10 22 0,13-10-11 16,-1 1-7-16,-1 1-4 0,7-3 20 16,-1 0-28-16,2-3 12 0,1 2-32 15,-2-1 28-15,-1-1-25 0,-2 1 55 0,1 1-11 0,-6-1 55 16,0 5-36-16,-2-3 34 0,-8 11-36 0,10-15-17 0,-10 15-8 15,0 0-17-15,1-20-4 0,-1 20-6 16,-11-10-5-16,11 10 0 0,-18-6 2 0,18 6-4 0,-27 1-9 16,10 2-2-16,-2 3 1 15,0 1-1-15,1 2-1 0,3 2-1 0,2 2 7 0,1 0-9 16,5 0-27-16,2 2 33 0,2 0-31 16,3-15 33-16,0 27 4 0,4-13-11 0,3 1-28 15,3-1 42-15,1 0-43 0,3-3 34 0,4-1-56 0,1-4-12 16,3-1-41-16,2-4-60 15,1-2-75-15,3-2-23 0,6-4-4 0,0-3-14 0,0-2 17 16,0-3-59-16,-3-2-55 16,-4-1-26-16,-3 1-258 0</inkml:trace>
  <inkml:trace contextRef="#ctx0" brushRef="#br0" timeOffset="25019.83">31332 3448 1557 0,'0'0'193'15,"-11"-9"-32"-15,11 9 28 16,-12-7 3-16,12 7 4 0,-16-5 4 0,16 5-11 0,-15-4 9 0,15 4-16 16,0 0-23-16,-26 0-36 0,26 0-14 0,-17 4-36 15,17-4-28-15,-15 7 8 16,15-7-14-16,-14 14-5 0,14-14-20 0,-9 20 9 0,9-20-18 15,-4 26 13-15,4-26-17 16,3 32 20-16,2-13-25 0,1 0 16 0,3 2-14 0,1-2-3 0,0 0 1 16,1-1 2-16,0 0 0 15,-2-1 2-15,1-1-1 0,-4-3 2 0,-1 0 1 0,-5-13 4 16,3 20-5-16,-3-20-2 0,-3 19-23 16,3-19-46-16,-16 19-6 0,6-11-42 0,-1-1 13 0,-2-2-82 15,0 2 47-15,13-7-62 0,-25 1-106 16,25-1-117-16,-25-4-257 0,25 4-210 15</inkml:trace>
  <inkml:trace contextRef="#ctx0" brushRef="#br0" timeOffset="25279.49">31522 3334 715 0,'0'0'738'0,"0"0"-189"0,7-15-115 0,-7 15-85 0,0 0-82 16,0 0-22-16,0 0-67 0,0 0-11 0,0 0-17 15,0 0 27-15,0 0-65 16,0 0 5-16,-14 15-50 0,14-15 18 0,-8 25-42 0,5-9 23 16,1 1-42-16,1 1 26 0,1-1-39 15,2 2 28-15,1 2-37 0,-1-3 29 0,2 1-29 0,1-2 26 16,0-1-40-16,0-1 32 16,-5-15-35-16,7 23 29 0,-7-23-27 0,5 20 1 0,-5-20-9 15,0 0-44-15,-1 24-40 0,1-24-35 0,-8 12-40 0,8-12-45 16,-11 8-14-16,11-8-8 15,0 0-45-15,-20 3-175 0,20-3-320 0,0 0-327 0</inkml:trace>
  <inkml:trace contextRef="#ctx0" brushRef="#br0" timeOffset="26139.72">30034 3026 960 0,'-9'-22'538'0,"-2"1"-157"0,-4 2-66 0,1 3-65 0,-5 4-54 16,-1 2-60-16,-2 3-29 15,-4 4-15-15,-2 4-24 0,-9 8-20 0,-4 4-2 16,-8 12-4-16,-2 7 17 16,0 10-39-16,1 8-2 0,-10 19-2 0,4 8-2 0,5 8 37 15,6 5 18-15,5 2 4 0,15-11-2 16,6 3-19-16,9 1-9 0,9-1-19 0,10 0 7 0,12-3-19 16,18 12 9-16,17-16-11 0,12-12 5 0,-2-22-86 0,11-12-109 15,10-14-218-15,9-5-515 0,8-7-557 16</inkml:trace>
  <inkml:trace contextRef="#ctx0" brushRef="#br0" timeOffset="26489.37">31932 2839 990 0,'0'0'567'0,"4"-25"-166"0,-4 25-81 0,5-16-58 0,-5 16-73 0,0 0-45 16,16-6-30-16,-16 6-62 0,20 10 30 0,-3 5-56 15,2 10 68-15,2 6 74 16,4 13 9-16,0 6-56 0,-1 4-1 0,-2 7-23 0,0 3-17 15,-5 3-16-15,-4 2-13 16,-4 1-9-16,-4-1-8 0,-5 1-26 0,-4-2 14 0,-4-1-15 16,-3-2 4-16,-7-2 21 0,-4-2-35 15,-4-3 24-15,-5-2-29 0,-6 0-48 0,-5-6-63 0,-2-3-23 16,-3-4-70-16,-2-5-29 0,2-6-89 16,-2-4-598-16,5-5-583 0</inkml:trace>
  <inkml:trace contextRef="#ctx0" brushRef="#br0" timeOffset="45404.45">21891 9091 987 0,'0'0'568'0,"-22"-15"-173"0,9 10-16 0,-2 0-124 0,15 5-22 16,-27-4-91-16,27 4 14 0,-24 1-71 15,24-1 27-15,-26 7-83 0,14-1 56 0,1 5-62 16,2-1 42-16,0 3-63 16,4 1 49-16,0 3-54 0,3 0 45 0,0 7-59 15,2 0 54-15,2 2-7 0,0 4-7 16,1 4-3-16,2 2-2 0,0 1-3 0,1 2-1 16,-1 2-4-16,-1-1 1 0,-1 3-4 0,-1 3 1 15,0 0-3-15,-2-1-48 0,-2 3 58 0,-1-2-26 16,-3-2-58-16,1-1-60 0,-4-5-101 0,1-4-241 15,-2-2-369-15,-2-4-423 0</inkml:trace>
  <inkml:trace contextRef="#ctx0" brushRef="#br0" timeOffset="45799.71">21417 9831 1124 0,'0'0'564'0,"-3"-30"-139"0,3 30-65 0,3-29-74 0,2 8-50 16,3 2-43-16,0-2-21 15,8-2-26-15,0 3-9 0,5 1-36 0,1-1 2 0,1 4-34 16,3 2 0-16,1 2-25 0,0 1 2 16,-2 4-20-16,-1 1 8 0,3 3-22 0,1 0 10 15,-2 1-18-15,-1 0 10 0,-2 2-13 16,0 3 9-16,-2-3-11 0,0 1 10 0,-3 0-35 16,0 2-20-16,-18-3-9 0,29 1 9 15,-29-1 8-15,22 1 14 0,-22-1 6 0,0 0 7 16,22 2 14-16,-22-2 13 0,0 0 28 0,0 0 46 15,0 0-19-15,16 3 31 0,-16-3-28 0,0 0 34 16,0 0-48-16,0 0 31 0,0 0-16 0,0 0-25 0,0 0 0 16,0 0-10-16,0 0-6 0,0 0-9 15,0 0-4-15,0 0-8 0,0 0 0 0,10 8-1 16,-10-8-3-16,0 0-12 0,0 0-23 16,1 18 38-16,-1-18-36 0,0 0 39 0,1 25-39 0,-1-25 40 15,2 19-27-15,-2-19 23 0,3 22-38 0,-3-22 27 16,5 22-22-16,-5-22 0 0,4 17-77 15,-4-17-41-15,5 14-66 0,-5-14-42 0,5 13-49 0,-5-13-162 16,0 0-525-16,10 11-688 16</inkml:trace>
  <inkml:trace contextRef="#ctx0" brushRef="#br0" timeOffset="46019.61">22103 9318 1323 0,'-15'-12'627'0,"0"1"-97"0,-2 1-108 0,3-1-76 16,1 5-40-16,1-2-32 0,12 8-76 15,-18-9-7-15,18 9-71 0,-12-7 9 0,12 7-62 0,0 0 22 16,0 0-57-16,0 0 24 0,0 0-45 16,0 0 17-16,0 0-29 0,33 6-89 0,-10-1-134 15,3-1-100-15,-3 4-274 0,8 1-414 0,0 2-742 0</inkml:trace>
  <inkml:trace contextRef="#ctx0" brushRef="#br0" timeOffset="46419.85">22419 9343 1459 0,'0'0'624'0,"-22"-8"-79"0,7 5-157 0,-3 1-13 16,0 0-87-16,-2 0-20 0,-4 4-80 0,0 2 9 0,1 1-26 15,-1 1-39-15,1 4-33 0,2-1 20 16,2 3-65-16,2 2 29 0,4 1-50 0,2 3 28 15,4-1-44-15,3-1-12 0,4-16-6 16,2 31 7-16,3-16-8 0,4 0 4 0,3-1-5 0,5-3-2 16,0-2 3-16,4-5-1 15,-1-2 1-15,5-4 1 0,-1-1-17 0,-1-3 16 16,-2-3 1-16,-1 2 5 0,-1-1 0 16,-6 0 1-16,-1 2 33 0,-2-3-39 0,-10 9 3 0,15-15 1 15,-15 15-10-15,10-10 12 0,-10 10-7 0,0 0 13 0,10-13-18 16,-10 13 7-16,0 0-2 15,0 0 0-15,0 0 6 0,17-4-6 0,-17 4 28 0,10 9-34 16,-10-9-4-16,14 18 6 0,-5-6 0 16,-2 1-4-16,1 5-70 0,-2 0-10 0,1-1 43 0,-3-1-16 15,-1 2 32-15,-1 0-5 16,-2 0 45-16,-1-1-29 0,-4 4 33 0,-4-2-22 0,-5 4 47 16,-4-1-61-16,-3 0 24 15,-4-1 11-15,-1-2-19 0,-3-1 41 0,1-2-45 0,2-4 42 16,7-3-43-16,4-3 6 0,15-6-109 0,-17-2-106 0,17 2-110 15,-5-18-291-15,14 1-393 16,8-7-749-16</inkml:trace>
  <inkml:trace contextRef="#ctx0" brushRef="#br0" timeOffset="46669.37">23093 9236 1168 0,'0'0'674'0,"-8"-12"-127"0,8 12-99 16,0 0-75-16,-13-13-81 0,13 13-23 0,0 0-75 0,-14-5 12 15,14 5-64-15,0 0 27 16,-14 12-20-16,14-12-33 0,-7 22-23 0,5-6-22 0,0 2-9 16,1 1-31-16,0 1 55 0,3 5-59 15,0 1 36-15,1 1-57 0,0 0 0 0,2 4-4 0,-1-5 0 16,1-2-2-16,0-1-21 0,0-4-104 0,0-4-64 15,-5-15-106-15,9 18-108 0,-9-18-822 16,0 0-967-16</inkml:trace>
  <inkml:trace contextRef="#ctx0" brushRef="#br0" timeOffset="46849.44">22789 9175 1601 0,'0'0'583'16,"0"0"-84"-16,0 0-118 0,0 0-58 15,0 0-12-15,10-13-82 0,-10 13-4 0,16-5-66 0,-16 5 6 16,25-4-65-16,-6 2 13 16,6 2-61-16,4 0 26 0,1 0-53 0,7 5 29 15,-1 1-52-15,1 1 21 16,-4 2-143-16,-1 1-130 0,-3 2-153 0,-8 4-818 0,-6 0-962 16</inkml:trace>
  <inkml:trace contextRef="#ctx0" brushRef="#br0" timeOffset="46999.43">22767 9687 1612 0,'0'0'688'0,"0"0"-129"0,0 0-170 0,0 0-49 16,0 0-38-16,13-11-42 0,-13 11-36 15,21-11-49-15,-3 3-43 0,5 0 22 0,7-3-72 0,2 1-16 16,3 1-16-16,0 0-14 16,1 3-30-16,0-1-114 0,-2 1-120 0,0 0-203 15,-12 3-843-15,-2 3-1014 0</inkml:trace>
  <inkml:trace contextRef="#ctx0" brushRef="#br0" timeOffset="47639.25">21882 10343 1393 0,'0'0'551'0,"-16"-15"-114"0,16 15-107 0,0 0-80 0,2-23-50 16,14 10 1-16,7-4-20 0,12 0 4 16,14-3-17-16,9-2-44 0,10 0-4 0,9 2-50 15,5-4 12-15,5 2-42 0,22-3 19 16,-2 0-38-16,2 2 22 0,-1-1-49 0,-19 5 38 0,-2 1-33 16,-3 0-51-16,-9 5-99 15,-8 1-70-15,-7 4-74 0,-23 2-255 0,-10 6-384 16,-9 1-597-16</inkml:trace>
  <inkml:trace contextRef="#ctx0" brushRef="#br0" timeOffset="47789.38">22141 10376 1541 0,'0'0'613'0,"-18"3"-148"0,18-3-124 16,0 0-80-16,25-3-38 16,-2-1-58-16,9-3-18 0,11-3-44 0,17-6-7 0,11-4-18 15,6 0-8-15,8-4-19 0,22-6-9 0,3 0-6 0,-1 0-52 16,-2 1-67-16,-23 3-99 15,-4 3-193-15,-6 2-655 0,-2 3-770 0</inkml:trace>
  <inkml:trace contextRef="#ctx0" brushRef="#br0" timeOffset="48549.34">21971 15659 844 0,'-5'-23'632'0,"-1"0"-160"15,0 1-60-15,-1 4-63 16,-2-1-71-16,1 0-20 0,-1 2-26 0,-1 4-20 0,1 1-45 16,0 2-28-16,9 10-30 15,-20-10-22-15,20 10-17 0,-23-2-11 0,11 8-9 0,-4 7-6 16,1 3-11-16,-1 9-4 16,1 4-1-16,3 2-7 0,1 5 23 0,2 2-33 0,6 3 23 15,3 1-19-15,3 1-15 0,3 2-8 0,1-2 3 0,3 2-4 16,3 5-9-16,-2-9-69 0,-1-1-67 15,-1-3-71-15,-2-2-83 0,3-3-14 16,-8-8-182-16,-1 4-372 0,-2-9-491 0</inkml:trace>
  <inkml:trace contextRef="#ctx0" brushRef="#br0" timeOffset="48849.41">21649 16190 422 0,'-3'-23'719'0,"2"-2"-172"0,1 1-123 16,4-1-65-16,1 2-74 0,4-4 0 15,5 1-72-15,1 2 4 0,2 2-65 0,2 0 18 16,0 4-69-16,3-1 20 0,1 3-63 0,-1 0 30 16,3 2-59-16,1 2 30 15,2-1-50-15,0 2 40 0,1 0-56 0,0 2 44 0,-6 3-49 16,1-1 28-16,-2 3-97 0,-5 0 26 16,-17 4-58-16,28-2 63 0,-28 2-40 0,18 2 64 15,-18-2-40-15,11 10 61 0,-11-10-45 0,2 17 60 16,-2-17-45-16,-4 21 69 0,1-6-45 0,-1 0 75 0,-1-1-58 15,0 3 0-15,1-3-4 0,0 1 1 0,4-15 1 16,-4 25-1-16,4-25-2 0,0 23-6 16,0-23 5-16,5 23 0 0,-5-23-2 0,10 17-31 15,-10-17-57-15,12 8-74 16,-12-8-75-16,0 0-239 0,28-6-371 0,-14-2-437 0</inkml:trace>
  <inkml:trace contextRef="#ctx0" brushRef="#br0" timeOffset="49029.8">22212 15649 594 0,'-15'-13'696'0,"-1"0"-147"0,0 2-70 0,3 3-78 0,2 0-75 16,11 8-70-16,-18-12-51 15,18 12-41-15,-12-8-35 0,12 8 13 0,0 0-66 16,0 0-16-16,0 0-12 0,0 0-10 16,24-8-9-16,-5 8-5 0,7 0-8 0,3 0-29 0,0 0-92 15,2 1-85-15,-1-1-42 0,0 3-20 0,0-2 31 0,0-1-55 16,0 0-79-16,-2-1-417 15,-2 1-298-15</inkml:trace>
  <inkml:trace contextRef="#ctx0" brushRef="#br0" timeOffset="49409.75">22569 15572 1250 0,'0'0'443'16,"0"0"-37"-16,0 0-15 0,0 0-61 0,0 0-32 0,0 0-19 15,-19 7-20-15,4-3 1 16,-5 2-10-16,-2 1 0 0,1 1-43 0,-2 1-6 16,1 1-49-16,3 1-3 0,1 3-55 15,1-3 7-15,4 4-46 0,2 0-12 0,2 0-11 16,3-3-4-16,3 3-7 0,3-15-8 0,0 25-6 0,0-25-10 0,8 27-7 15,1-17-13-15,0 1-57 16,3-4-3-16,1-2-38 0,-13-5 24 0,25 2 21 0,-25-2 16 16,28-6 14-16,-14 2 8 15,-2 0 5-15,-12 4-5 0,18-14 48 0,-18 14 8 0,14-13 24 16,-14 13 14-16,9-14 1 0,-9 14 8 16,0 0-1-16,9-17 1 0,-9 17 19 0,0 0-46 0,0 0 17 15,6-15-43-15,-6 15 18 0,0 0-31 0,0 0 23 16,0 0-30-16,20 0-4 0,-20 0-6 15,16 10-8-15,-5-1-28 0,-2 0-32 0,0 2 19 16,0 0 6-16,1 5 5 0,-2 1-7 16,0 0-10-16,-1 1 38 0,-2-2-20 0,-2 0 41 0,-3-16-20 15,-1 31 5-15,-3-12 10 16,-4 1 9-16,-2 0 10 0,-3 2 26 0,-5 0 6 0,-3 0 8 16,-2-1-3-16,-4 0-5 0,-1-2-6 15,-1-3-8-15,-2 0-5 0,2-3-4 0,1-2 2 0,8-4-16 16,1-3-86-16,2-2-109 0,17-2-125 0,-21-7-117 15,21 7-690-15,-11-14-879 0</inkml:trace>
  <inkml:trace contextRef="#ctx0" brushRef="#br0" timeOffset="49846.84">23164 15796 1193 0,'-9'-17'602'0,"0"0"-57"16,-1 3-159-16,1 2-40 0,9 12-110 0,-13-20-1 15,13 20-82-15,-11-11 11 0,11 11-71 0,0 0 22 0,0 0-59 0,0 0 55 16,-10 8-44-16,10-8 16 0,5 28-14 15,1-7-14-15,1 3-11 0,5 5-37 16,2 2 28-16,2-2-45 0,-1 1 3 0,1-2-3 16,0-1-3-16,-1-2-85 0,-4-4-79 15,-2-4-65-15,1 0-45 0,-4-6-138 16,-6-11-539-16,10 14-652 0</inkml:trace>
  <inkml:trace contextRef="#ctx0" brushRef="#br0" timeOffset="50034.89">23297 15804 534 0,'2'-24'544'0,"0"5"-113"16,-1 3-91-16,-1 16-46 0,3-24-65 0,-3 24-30 0,2-17-49 16,-2 17-32-1,0 0-25-15,5-15-11 0,-5 15-21 0,0 0-10 0,0 0-6 16,13 9-18-16,-13-9 4 0,14 23 39 16,-5-6-60-16,0 3 46 0,1 1-58 0,-1 2 48 0,1 4-61 15,0-5 9-15,-3 1-9 0,-1 0-21 0,0-2-54 16,-1 0-52-16,0-5-124 0,-5-16-572 15,4 24-417-15</inkml:trace>
  <inkml:trace contextRef="#ctx0" brushRef="#br0" timeOffset="50269.5">23060 15721 841 0,'-16'-5'583'0,"16"5"-78"0,-24-7-143 0,24 7-29 15,-18-5-143-15,18 5 10 16,0 0-81-16,0 0 40 0,-10-8-63 0,10 8 53 0,11-9-68 16,2 3 1-16,6-1-11 0,5 1-11 15,7-2-10-15,4-2-8 0,0 1-10 16,3 1-5-16,-1 2-9 0,2-1-7 16,-1 3 2-16,-2 0-5 0,-6 4-4 0,0 0-32 15,-3 1-23-15,-4 6-120 0,-5 0-15 0,-1 3-124 16,-11 3-645-16,-3 3-634 0</inkml:trace>
  <inkml:trace contextRef="#ctx0" brushRef="#br0" timeOffset="50429.28">23141 16156 654 0,'0'0'766'16,"-18"13"-185"-16,18-13-104 0,-12 7-118 0,12-7-61 0,0 0-37 16,0 0-34-16,0 0-13 0,15-7-40 15,4-1-8-15,2-1-23 0,8-5-26 0,2 1-24 16,3 0-12-16,1 0-28 0,2 1-9 0,-2 1-17 0,1 1-15 15,-4 0-117-15,-2 2-70 0,-6 2-151 16,-2 0-170-16,-3 3-553 0,-19 3-801 0</inkml:trace>
  <inkml:trace contextRef="#ctx0" brushRef="#br0" timeOffset="50699.56">23841 15698 1364 0,'-4'-26'715'15,"4"26"-104"-15,-8-22-140 0,8 22-64 16,-8-17-36-16,8 17-48 0,-6-13-48 15,6 13-65-15,0 0-47 0,-6-15-38 0,6 15-30 16,0 0-26-16,0 0-17 0,0 0-17 0,0 0-102 0,0 0-121 16,17 10-181-16,-17-10-205 0,11 23-625 15,-8-6-944-15</inkml:trace>
  <inkml:trace contextRef="#ctx0" brushRef="#br0" timeOffset="50839.25">23926 15979 1099 0,'0'0'790'15,"0"0"-132"-15,0 0-195 0,0 0-80 0,0 0-92 0,4 13-46 16,-4-13-64-16,0 0-29 16,0 0-48-16,0 0-7 0,0 0-112 0,0 0-78 15,0 0-165-15,0 17-100 0,0-17-723 0,0 0-831 16</inkml:trace>
  <inkml:trace contextRef="#ctx0" brushRef="#br0" timeOffset="51109.68">22426 16858 588 0,'-27'4'682'0,"-1"0"-162"16,3 0-141-16,-1 2-62 0,3-1-93 0,2 0-35 0,6-3-54 15,15-2-11-15,-22 4-39 0,22-4 46 0,0 0 34 16,0 0 7-16,0 0 17 0,18-6-12 15,13-7 19-15,17-5-35 0,10-4-17 0,10-5-32 16,8-2-8-16,24-10-28 16,5-1-13-16,6 0-20 0,4 0 9 0,-3 1-28 0,-2 0 9 15,-7 3-31-15,-3 0 8 0,-26 10-74 16,-6 2-113-16,-8 4-98 0,-5 3-92 0,-16 4-177 0,-7 5-513 16,-10 4-810-16</inkml:trace>
  <inkml:trace contextRef="#ctx0" brushRef="#br0" timeOffset="51459.62">21874 17362 1162 0,'0'0'710'0,"-8"-11"-136"0,8 11-120 0,0 0-95 0,10-25-5 0,5 10-36 16,10-6 20-16,7-2 5 0,12-7-12 0,9-2-30 15,7 0-2-15,8-4-46 0,23-9-33 16,5 1-42-16,3-2-31 0,6 2-69 0,1-1 19 0,4 2-57 15,-1 2 24-15,-1-1-51 16,-3 3-7-16,-3 2-7 0,-2 2 23 0,-26 7-110 0,-2 3-55 16,-4 3-127-16,-9 1-95 0,-9 3-92 15,-13 4-54-15,-6 3-926 0,-8 4-1206 0</inkml:trace>
  <inkml:trace contextRef="#ctx0" brushRef="#br0" timeOffset="53249.27">21518 8956 171 0,'0'0'619'0,"-14"-6"-219"0,14 6-102 0,-12-7-58 0,12 7-10 0,-14-9-69 15,14 9 14-15,-13-8-43 16,13 8 29-16,-16-8-67 0,16 8 39 0,-16-11-50 0,16 11-29 16,-12-8 36-16,12 8 39 0,-11-10-77 15,11 10 42-15,0 0-67 0,-10-10 39 0,10 10-58 16,0 0 43-16,0 0-53 0,8-13 42 0,5 6-44 0,7-2 70 0,11-3-42 15,6-1 44-15,17-5-53 16,7-1 43-16,7-2-53 0,8-2 40 0,6-1 0 0,27-5-8 16,4-4-57-16,1 3 48 15,0 1-44-15,-1 0 47 0,-5 2-52 0,-21 6 52 16,-1 0-58-16,-4 2 57 0,-6 5-87 16,-7 0-57-16,-10 1-55 0,-15 7-52 0,-12-3-206 15,-11 7-430-15,-21 2-453 0</inkml:trace>
  <inkml:trace contextRef="#ctx0" brushRef="#br0" timeOffset="53489.54">21205 9172 907 0,'0'0'483'0,"0"0"-91"15,0 0-128-15,15-29 0 0,12 11-104 16,5-2-17-16,17-9-20 0,6-2-29 0,8-2 4 16,7-3 10-16,17-6 39 0,2 0-78 15,-14 8 33-15,19-6-16 0,1 4-19 0,-15 7-8 0,21-5-64 16,-17 9 55-16,1 2-58 16,22-5 17-16,-22 10-124 0,2-1-55 0,-2 0-276 0,3 0-403 0,-1 1-437 15</inkml:trace>
  <inkml:trace contextRef="#ctx0" brushRef="#br0" timeOffset="139849.1">8124 8264 270 0,'0'0'576'0,"0"0"-161"0,0 0-90 0,7-13-50 0,-7 13-46 16,0 0-29-16,0 0-74 15,6-14 34-15,-6 14-23 0,0 0-55 0,0 0 42 0,2-18-7 16,-2 18-9-16,0 0-10 0,0 0-12 16,-2-18-9-16,2 18 1 0,0 0-9 0,0 0-1 0,-6-15-6 15,6 15-9-15,0 0-15 16,-9-11-8-16,9 11 2 0,0 0-7 0,-13-9-2 0,13 9-5 16,0 0-3-16,-16-8-10 0,16 8-1 15,0 0 4-15,-22-4-2 0,22 4-1 0,-17-3 0 0,17 3 2 16,-19-1-1-16,19 1 6 0,-21-1 4 0,21 1-1 0,-26-2-5 15,26 2 3-15,-28-1 6 16,28 1-2-16,-32-3-1 0,32 3-3 0,-34-2-2 0,17 2-7 16,-2-2-1-16,0 2 5 15,0 0-2-15,-2 0-2 0,2 2-1 0,-1-2 1 16,-1 2-2-16,-1 0 1 0,-2 2-1 16,0-2-2-16,2 1-6 0,-4 0 3 0,3 1-1 0,-1 1 8 15,-1-2 1-15,1 3-1 0,2 0-2 0,-1-2-1 0,0 1-5 16,0 0 0-16,2 1 8 0,-1-1-1 15,0 0-2-15,0 2 0 0,1-1-1 0,-1 0-1 0,3 1 2 16,-3-1-1-16,2 0 0 16,1 2-9-16,-1-2 3 0,1 0 11 0,4 0-1 15,-2 0-2-15,2-1 0 0,0 1-2 16,2-1-6-16,-1-1 0 0,1 3 9 0,1 0-1 0,12-7-3 0,-21 11 0 16,21-11-1-16,-19 12 0 15,19-12 0-15,-17 15 1 0,17-15-1 0,-17 15-6 0,17-15 1 16,-16 19 10-16,6-10-1 0,2 2 0 0,-1 1-2 0,1 1 11 15,-1 0-17-15,0 3 14 16,0-1-15-16,-2 3 16 0,3 0-11 0,-1-2 11 0,0 0-12 16,0 0 11-16,2 0-11 0,0-1 8 15,1-2-9-15,-1 1 10 0,2 0-18 0,1-2 21 0,-1 4-14 16,0-2 10-16,-1-1-9 16,2 0 11-16,4-13-13 0,-6 24 11 0,6-24-17 0,-5 25 16 0,5-25-9 15,-3 25 11-15,3-25-12 0,-1 22 2 0,1-22 2 16,-1 26-1-16,1-26 1 15,0 27-1-15,0-27 2 0,3 26-9 0,-1-10 3 0,-2-16 0 16,4 26 9-16,-1-11 0 16,0 0-2-16,2-1 0 0,1 0 1 0,0 1-4 0,1 2-2 0,1 0 7 15,1-1-1-15,-1 0 0 16,1 0 0-16,2 0 0 0,-2 0-1 0,2-1 0 0,2 1-3 16,-2-1 5-16,1 0-11 0,2-1 21 0,0 0-14 15,0 0 10-15,0-1-10 0,1-1 6 16,1 0-8-16,0 0 7 0,0-1-13 0,1-2 16 0,0 4-10 15,1-2 9-15,-2-2-10 0,2 0 10 16,1-1-10-16,-1 2 10 0,1-2-10 0,-1-1 10 0,0 2-11 16,1-2 13-16,-1 0-19 15,2-1 17-15,0 0 1 0,0 1 0 0,1-1-3 0,0-2-1 16,-1 0-2-16,1 1-1 0,-3-2 0 16,4 2 1-16,0 0 0 0,-1-1-1 0,1 0-8 0,0 0 10 15,3 1 0-15,-1-2-8 0,0 1 8 0,1-3-7 0,0 0 7 16,0 1-13-16,1-2 16 15,4 0-9-15,-9 0 9 0,5 0-7 0,0-2 7 0,1 2-1 16,0-1-8-16,1 1 6 0,0 0 0 16,-1-1 3-16,4 2-25 0,-4-2 26 15,1 1 1-15,0 0-2 0,-1 0 0 0,2 0-2 16,-1 0 0-16,3 0 1 0,-3 0 1 0,2 0 1 16,0 0-5-16,-1-2 1 0,1 1 0 0,1 0 0 0,1-1-1 15,5 0-1-15,1-1 0 0,0 2 0 16,2-1 2-16,-1 3 0 0,-1-5-2 0,0 3 2 15,2-2-1-15,-2 0 0 0,1 0 0 16,0 0 0-16,-1 1 2 0,0-1-2 0,-1 1 4 0,2 0-2 16,1-1 1-16,-1 2-4 0,-1-2 2 15,0 1 0-15,1 0 1 0,0-1-2 0,-1 0 0 0,1-2-3 16,0 2 2-16,0 0 2 0,0 1-1 16,1-4 1-16,1 3-8 0,-1 0 9 0,3 2 0 15,-4-2 0-15,-1 1 0 0,0 0-1 0,0-1 1 0,-2 1 1 16,0-2 0-16,-6 2-3 0,6 0 1 15,-5-1 1-15,7 1-23 0,-8-1 28 0,5 0-3 0,1-1-10 16,-6 1 9-16,-2 0-1 16,2 1 1-16,-2 0-1 0,2 0-2 0,-1 0 2 0,-1-1-1 15,3 1 1-15,-3-2 0 0,1 2-2 16,-2-1 2-16,1 0-2 0,0 2 3 0,-1-2-1 0,0 0-3 16,1 1 2-16,0 0 0 0,-1-1 0 0,1 0-1 15,-1-3 0-15,-1 2-2 0,8 0 6 16,-10 1-6-16,0-1 2 0,-1 1 0 0,-1 0 0 15,0-1 0-15,-1 0 0 0,-2 0 0 16,-2 1 0-16,2-1 0 0,-1-1 0 0,-2 1 0 0,1 0 1 16,-4-2 0-16,3 3 0 15,-16 3-3-15,22-9 3 0,-22 9-2 0,21-8 1 0,-21 8-1 0,18-11 1 16,-18 11 2-16,13-10 0 16,-13 10 6-16,9-10 0 0,-9 10-1 0,8-17-2 0,-8 17-1 15,5-19 0-15,-5 19-1 0,3-24-1 0,-3 24 0 0,0-28-2 16,-1 10-4-16,0-1 5 15,-1-3 1-15,0 0-2 0,-1-2 0 0,1 0 2 0,-2-1-1 16,0 2-1-16,1-1 0 0,-2 2-18 16,0 0 21-16,-1 0-19 0,-1 2 25 0,-1-1-25 15,-2 0 29-15,-2 2-25 0,-2-6 27 16,1 8-26-16,-5-4 24 0,-2 2-2 0,0 0-4 0,-2 0-2 16,-3 1 0-16,0 2-3 0,0 0-19 0,-2 1 21 0,-1 2-12 15,-2-2 15-15,1 3-16 0,-1 2 13 16,-1-2-25-16,0 2 27 0,0 1-13 0,0 0 19 0,0 1-13 15,-1 2 11-15,0-2-13 16,1 1 12-16,-1-3-14 0,0 5 13 0,1-2-12 0,-1 1 11 16,-1-1-38-16,0 1 44 0,1-2-24 15,0 1 24-15,0-2-16 0,0 0 16 0,1 0-15 0,0-1 9 16,-1-1-12-16,0 0 13 16,0-1-16-16,-1 4 18 0,0-3-13 15,-1 3 14-15,0-2-15 0,-2 2 16 0,-1 1-17 0,1-1 9 0,-2-1-8 16,0 3 15-16,-1-1-24 15,0 3 24-15,1-1-24 0,-1 1 26 0,1 1-13 0,-1 0 17 0,2 0-19 16,8-1-5-16,-8 2-8 16,1-1 29-16,1 0-19 0,3 1 5 0,2 1 2 0,-2 0-1 15,1-2-1-15,0 1 2 0,-1 2 2 16,-1 0-3-16,-5 0 1 0,6-1 3 0,-5 0-11 0,4 1 1 16,-5 0 12-16,0 0 8 0,0-2 7 0,0 1-22 15,6 1 14-15,0-2-29 0,-1 2 28 16,-5 2-21-16,-1-2 23 0,2 1-19 0,0 1 1 0,-1-1 4 15,0 0-4-15,2 2 0 0,0 0 1 16,0-2 0-16,-1 2 1 0,1 0-10 0,-2-1 1 0,1 0 13 16,0 1 0-16,0 0 1 15,0-1-3-15,0 0-2 0,0 2-2 0,1-1 0 0,-1 0 6 16,2 0-2-16,-2 0 1 0,0 2-1 16,0-1 1-16,0 2 0 0,1 0-2 0,-1 1-22 0,0-1 30 15,-1 2-5-15,1 0-10 0,1 1 0 0,-2-1 11 0,3 0 2 16,-1 2-7-16,2-2 5 0,0-1-2 15,2 0-4-15,0-1 0 0,6 0 5 16,0-1-1-16,1-1 1 16,2 0-2-16,0 1 0 0,3-3-1 0,3 0-3 0,-2 1-29 15,1 1-38-15,18-4-45 0,-27 1-53 0,27-1-74 16,-23 1-207-16,23-1-478 0,-23 3-583 0</inkml:trace>
  <inkml:trace contextRef="#ctx0" brushRef="#br0" timeOffset="155989.26">1948 9107 432 0,'0'0'503'0,"2"15"-126"16,-2-15-76-16,0 0-93 0,4 21 1 0,-4-21-52 0,0 0-8 16,3 22-56-16,-3-22 27 15,0 0-64-15,2 17 44 0,-2-17-52 0,0 0 37 0,0 0-42 16,3 19 35-16,-3-19-48 0,0 0 47 16,0 0-45-16,0 0 48 0,0 0-50 0,2 16 57 15,-2-16-55-15,0 0 70 0,0 0-51 0,0 0 55 0,0 0-57 16,0 0 46-16,0 0-70 0,0 0 41 15,0 0-57-15,0 0 48 0,0 0-59 0,0 0 48 16,-2-21-56-16,2 21 52 0,-4-20-46 0,4 20 65 16,-6-22-59-16,6 22 32 0,-5-22-17 0,5 22 63 15,-5-19-59-15,5 19 48 0,-5-14-47 16,5 14 43-16,0 0-43 0,-6-18 34 0,6 18-9 16,0 0-9-16,-5-15-51 0,5 15 45 0,0 0-10 0,0 0-43 15,0 0 40-15,0 0-41 16,0 0 31-16,0 0-27 0,0 0 42 0,8 16-5 0,-8-16-6 15,9 26 3-15,-3-10-6 0,0 3-4 16,1-2-1-16,0 1 1 0,-1 0 0 0,0-3-2 0,1 0 0 16,-1-1-2-16,-2-1 0 15,-4-13 0-15,9 22 0 0,-9-22-2 0,7 17-10 0,-7-17 3 0,7 13 11 16,-7-13 1-16,0 0-3 16,6 13 4-16,-6-13 0 0,0 0-5 0,0 0 2 15,0 0-2-15,0 0 0 0,0 0 1 0,0 0-2 0,0 0 2 0,-12-25-2 16,8 8 0-16,-3-1 0 0,3-2 0 15,-2-3-35-15,1-1 31 0,-1-1-26 0,2-1 43 0,0 0-44 16,1 1 45-16,1 1 0 16,0 1-5-16,0 3-1 0,2 1-2 0,0 1-1 0,2 1 4 15,0 0-7-15,0 2 0 16,-2 15-2-16,7-26 1 0,-7 26-1 0,12-19-2 0,-12 19-30 16,15-15-1-16,-15 15 63 0,20-4-22 0,-20 4-4 0,28 6-1 15,-11 1 6-15,2 4-6 0,-2 2-2 16,5 4 0-16,-1 3 2 0,-3 1-2 0,1 0 0 15,-1 2 1-15,-3-1-2 0,0 1 0 16,-4-4 0-16,-1 1-4 0,-1 1-5 0,-1-3-16 0,-2 1-1 16,-1-4 10-16,-2 1-3 15,-3-16-6-15,5 25-10 0,-5-25-12 0,4 21-13 0,-4-21-19 16,0 0-17-16,0 21-20 0,0-21-44 16,0 0-44-16,-4 17-75 0,4-17-109 0,0 0-500 15,0 0-510-15</inkml:trace>
  <inkml:trace contextRef="#ctx0" brushRef="#br0" timeOffset="156239.59">2383 8526 772 0,'0'0'627'0,"0"0"-97"0,-5-15-99 15,5 15-96-15,0 0-90 0,0 0-49 16,0 0-40-16,0 0-30 0,0 0-19 0,-12 13-16 0,12-13-8 15,-2 29-9-15,2-8-18 16,2 4-7-16,2 0-13 0,1 7-14 0,3 2-3 16,3 0 1-16,-1 1-3 15,3 0-2-15,1 2-2 0,1-1-2 0,1-2-43 0,0-1-119 0,0-1-21 16,3 1-20-16,4 8-30 16,0-9 8-16,-5-1-273 0,1-5-277 0,1-4-287 15</inkml:trace>
  <inkml:trace contextRef="#ctx0" brushRef="#br0" timeOffset="156539.01">2743 9213 712 0,'0'0'666'0,"0"0"-103"0,0 0-98 16,-13 5-93-16,13-5-79 0,0 0-56 0,0 0-44 0,0 0-38 15,-13 7-32-15,13-7-26 16,0 0-45-16,0 0 7 0,0 0-13 0,0 0 0 0,0 0-8 15,0 0-5-15,0 0 1 0,0 0 0 16,0 0 2-16,0 0-1 0,0 0 6 16,0 0 2-16,0 0-1 0,0 0 6 15,0 0 4-15,0 0 3 0,0 0-3 0,0 0-4 0,0 0-3 16,0 0 32-16,0 0-43 16,0 0 36-16,0 0-62 0,0 0 39 0,-15 6-44 15,15-6 38-15,0 0-52 0,-12 9 37 0,12-9-65 0,0 0 3 0,-10 14-73 16,10-14-50-16,0 0-61 0,-6 18-64 15,6-18-89-15,0 0-262 0,0 0-284 0,4 22-571 16</inkml:trace>
  <inkml:trace contextRef="#ctx0" brushRef="#br0" timeOffset="157599.12">3156 9019 669 0,'0'0'564'16,"0"0"-96"-16,-19 1-159 0,19-1-20 16,0 0-120-16,0 0 8 0,0 0-93 0,0 0 20 0,-19 2-64 15,19-2 28-15,0 0-50 0,0 0 32 0,0 0-44 0,0 0 34 16,0 0-45-16,22-9 44 15,-22 9-46-15,26-9 38 0,-7 4-53 0,1-2 45 16,1-1-34-16,-1 2 42 0,1 0-55 0,1 2 54 16,-5 1-40-16,1 0 42 0,-18 3-50 0,31-3 2 15,-31 3-58-15,25 2-46 0,-25-2-82 16,19 2-194-16,-19-2-291 0,15 7-216 0</inkml:trace>
  <inkml:trace contextRef="#ctx0" brushRef="#br0" timeOffset="157779.47">3294 9140 354 0,'0'0'640'0,"0"0"-151"0,0 0-183 15,-11 7-31-15,11-7-89 0,0 0-12 0,0 0-74 0,0 0 19 16,0 0-58-16,16-4 22 16,-16 4-55-16,18-5 29 0,-18 5-41 0,25-9 28 15,-11 4-38-15,0-1 37 0,3 1-40 0,1-2 26 0,0-2-65 0,0-1-42 16,0-1-74-16,-2-2-221 0,-1 0-328 15,1-1-226-15</inkml:trace>
  <inkml:trace contextRef="#ctx0" brushRef="#br0" timeOffset="158029.34">3529 8832 723 0,'0'0'489'0,"-23"-13"-61"0,23 13-90 16,-23-8-37-16,23 8-33 0,-24-5-42 0,24 5-24 0,-19-5-33 15,19 5-27-15,-17-2-28 0,17 2-27 16,0 0-20-16,-16-2-16 0,16 2-13 0,0 0-11 0,0 0-5 15,0 0-2-15,0 0-16 0,0 0 6 16,0 0 0-16,5 21 2 0,6-11-51 0,5 3 58 0,0 0-55 16,6 7 60-1,0-3-57-15,-2 1 59 0,1 1-55 0,0 2 56 0,-4-2-62 0,0 1 66 16,-5-2-56-16,-1 0 56 0,0 1-56 16,-3 0 57-16,-2 1-63 0,-3 2 60 0,-3-2-2 15,-1 5-4-15,-3 0-10 0,-3-2-51 0,-2 5-57 0,-3-2-19 16,1-5-38-16,0-1-98 0,2-3-192 15,-3-1-357-15,3-6-342 0</inkml:trace>
  <inkml:trace contextRef="#ctx0" brushRef="#br0" timeOffset="161399.22">3827 8971 535 0,'0'0'496'0,"0"0"-102"16,0 0-116-16,-7-14-25 0,7 14-66 0,0 0-4 0,0 0-56 15,0 0 22-15,-6-14-67 16,6 14 38-16,0 0-56 0,0 0 47 0,0 0-47 0,0 0 39 15,0 0-57-15,0 0 61 0,0 0-55 16,-4-14 53-16,4 14-7 0,0 0-9 0,0 0-9 0,0 0-9 16,0 0-6-16,0 0 0 15,0 0-9-15,0 0 0 0,0 0 10 0,0 0-7 0,0 0-7 16,0 0-8-16,0 0-8 0,0 0-13 16,0 0-3-16,-1-16-4 0,1 16-1 0,0 0-3 15,0 0-3-15,-1-19-3 0,1 19 2 0,0 0-5 16,0-25 0-16,0 25-3 0,2-20 18 15,-2 20-32-15,5-23 31 0,-5 23-21 0,6-25 26 0,-6 25-32 16,9-25 25-16,-2 14-26 0,0-1 22 16,0 1-24-16,1 1 27 0,-8 10-25 0,16-15 24 15,-16 15-25-15,17-11 24 0,-17 11-24 16,18-5 24-16,-18 5-23 0,0 0 24 0,26 2-50 0,-26-2 51 16,18 9-27-16,-18-9 35 0,18 17-26 0,-10-5 30 0,-2-2-32 15,0 5 25-15,-2-2-29 16,-4-13 27-16,4 28-24 0,-4-28 7 15,-2 28 0-15,0-12 2 0,-1 0 5 0,-1-1 3 0,-2-1 5 16,2-1 0-16,4-13-2 0,-9 20-23 0,9-20 19 0,-6 17-3 16,6-17 11-16,0 0-9 15,-8 16-3-15,8-16-1 0,0 0-3 0,0 0-6 0,-5 14 2 16,5-14 0-16,0 0 3 0,0 0-2 16,0 0 2-16,12 6 3 0,-12-6-4 0,17 2 1 0,-17-2 30 15,25 1-35-15,-25-1-11 0,31 2 3 0,-12-1 14 0,-1 2 0 16,-1-1-5-16,1 2 3 0,-1 0 3 15,-2 1-6-15,1 0 3 0,-4 1 0 16,-12-6 1-16,20 11 2 0,-20-11-1 16,14 16 1-16,-14-16 1 0,7 19 4 0,-7-19-5 0,-2 22-1 15,-5-7 22-15,0 2-36 0,-3-2 32 16,-3 2-29-16,-1 0 22 0,-2-2-43 0,1-2 11 16,0-1-33-16,3-4-5 0,12-8-41 0,-19 11-47 0,19-11-38 15,0 0-24-15,0 0-34 0,-14-11-88 16,14 11-122-16,6-32-372 0,2 3-390 0</inkml:trace>
  <inkml:trace contextRef="#ctx0" brushRef="#br0" timeOffset="161629.09">4281 8518 844 0,'0'0'581'0,"-5"-22"-67"16,5 22-53-16,-9-17-77 0,9 17-66 0,-11-12-35 0,11 12-71 15,-11-10-8-15,11 10-31 0,0 0-36 0,-15-8-50 0,15 8-7 16,0 0-17-16,0 0-2 15,-15 5-14-15,15-5-12 0,-6 18 31 0,6-18-47 0,-2 28 28 16,4-9-43-16,1 5 34 16,2-4-7-16,2 11-39 0,3 1 34 0,1 0-37 15,-1 3 31-15,4-2-38 0,-1 2 9 16,3 1 1-16,-3-1-5 0,1 0-11 0,0-1-67 0,-2 0-89 16,0-1-112-16,0-1-34 0,-7-1-282 0,3-3-310 0,0-8-565 15</inkml:trace>
  <inkml:trace contextRef="#ctx0" brushRef="#br0" timeOffset="162349.28">4418 9313 1740 0,'0'0'650'0,"0"0"-105"0,0 0-158 0,0 0-26 0,0 0-72 15,0 0-64-15,0 0-40 0,0 0-11 0,0 0-46 0,0 0-32 16,0 0-20-16,0 0-9 15,0 0-9-15,0 0-60 0,0 0 43 0,0 0-9 16,0 0-6-16,0 0-8 0,10-9-1 16,-10 9-7-16,0 0-2 0,19-8-4 0,-19 8-77 0,18-7-111 15,-18 7-76-15,19-10-100 16,-19 10-191-16,15-7-519 0,-15 7-821 0</inkml:trace>
  <inkml:trace contextRef="#ctx0" brushRef="#br0" timeOffset="162579.37">4683 9004 832 0,'0'0'760'16,"-7"-14"-177"-16,7 14-114 0,0 0-130 0,0 0-70 0,0 0-55 15,0 0-44-15,-4-15-45 0,4 15-46 0,0 0 12 0,0 0-18 16,0 0-14-16,8-9-12 15,-8 9-10-15,16-9-11 0,-16 9-5 0,26-8 0 16,-9 2 12-16,3 0-21 0,-2 1-35 16,0-1-98-16,-1 4-83 0,1-3-105 0,-18 5-286 0,26-2-287 15,-26 2-498-15</inkml:trace>
  <inkml:trace contextRef="#ctx0" brushRef="#br0" timeOffset="162789.06">4844 9188 960 0,'0'0'619'16,"-10"11"-168"-16,10-11-92 0,0 0-83 15,0 0-71-15,0 0-43 0,0 0-55 0,0 0 22 0,16-7-21 16,-16 7-26-16,16-7-14 16,-16 7-7-16,22-10-14 0,-9 5-8 0,1 0-9 0,-1 0-6 15,3 0-3-15,-1 0-3 0,1 0-2 0,-2 2-4 0,1-1-56 16,-1-2-83-16,-14 6-84 0,24-6-220 15,-24 6-444-15,0 0-485 0</inkml:trace>
  <inkml:trace contextRef="#ctx0" brushRef="#br0" timeOffset="164009.23">5604 8651 599 0,'0'0'672'0,"-7"-22"-172"0,7 22-83 15,-8-19-63-15,8 19-87 0,-8-17-55 0,8 17-30 0,-8-12-25 0,8 12-20 16,0 0-20-16,-12-13-15 16,12 13-21-16,0 0-16 0,0 0-15 0,-16-5-13 0,16 5 1 15,0 0-17-15,-14 18 4 0,6-6-10 0,2 8 4 0,-1 2-18 16,2 3 12-16,0 7-10 0,-1 1 3 15,4 1-5-15,1-5 0 0,0 2-7 0,2 4 1 0,2 1 5 16,3-2 0-16,0-4 0 16,3 0-2-16,0-3 2 0,5-2-2 0,-1-4 0 0,2-3 6 15,0-2-6-15,2-3-6 0,0-2 2 16,1-2 6-16,2-5 7 0,-4 0-7 16,-16-4-1-16,34 0 1 0,-16-4 1 0,1 0-5 0,1-4 2 15,-1-1 6-15,-3-1 5 0,0-2 9 0,-2 1 6 16,-5 0-9-16,1-1 28 0,-2 2 3 0,-8 10 6 15,9-19 39-15,-9 19-51 0,3-18 38 0,-3 18-36 16,-5-15 30-16,5 15-54 0,-12-13 40 0,12 13-46 0,-20-8 34 16,20 8-47-16,-27-2 37 15,27 2-44-15,-31 5 37 0,16 0-42 16,-2 0 41-16,4 1-48 0,-1 1 38 0,4 0-41 16,1 4 43-16,9-11-78 0,-11 20-58 0,11-20-89 15,-4 19-33-15,4-19-88 0,3 18-258 0,-3-18-365 16,15 20-627-16</inkml:trace>
  <inkml:trace contextRef="#ctx0" brushRef="#br0" timeOffset="165459.31">5446 8837 566 0,'0'0'539'0,"0"0"-117"0,0 0-95 0,-2-19-35 16,2 19-32-16,0 0-27 0,0 0-31 0,-2-21-6 15,2 21-2-15,0 0 9 0,0 0-28 16,0 0-16-16,0 0-47 0,0 0-5 0,0 0-48 0,0 0 11 15,0 0-28-15,0 0 7 0,0 0-24 16,0 0-7-16,0 0-5 0,0 19-6 0,0-19-3 0,4 17 2 16,-4-17-3-16,7 18-2 15,-7-18 0-15,12 17 2 0,-12-17-4 0,17 11 3 0,-17-11-3 16,20 4 0-16,-20-4-8 0,27-5 2 0,-12-1 26 0,3-3-18 16,-2 0 19-16,-1-1-20 15,-3 1 16-15,-1 0-17 0,-1 1 19 0,-10 8-19 0,12-15 31 16,-12 15-21-16,7-12 32 0,-7 12-26 15,0 0 25-15,0 0-35 0,-6-15 23 0,6 15-34 0,0 0 27 16,-26 2-60-16,11 4 55 16,-4 3-34-16,-2-1 40 0,1 4-30 0,1 0 0 0,0 0 2 15,2-2 1-15,3 0-3 0,1-2-1 16,13-8-20-16,-15 11 25 0,15-11 0 0,0 0-2 0,-10 12 1 16,10-12 0-16,0 0 1 0,0 0 0 0,22-1 2 0,-6-5-10 15,3-5 29-15,6-2-19 16,0-1 31-16,-2-3-37 0,-1 3 30 0,-3 2-31 0,-3 1 17 15,-2 3-19-15,-3 1 29 16,-11 7-20-16,16-11 30 0,-16 11-21 0,0 0 29 0,12-6-36 16,-12 6 27-16,0 0-35 15,-4 15 31-15,-3-3-33 0,-5 4 21 0,-1 3-34 0,-3 4 17 16,-1-1 1-16,0 1-1 0,4-6 2 16,2 0 0-16,-1-1-7 0,5-4 2 0,7-12 0 0,-10 19 4 15,10-19 0-15,-2 16 0 0,2-16 1 0,6 13 1 0,-6-13 1 16,16 7 0-16,-16-7-11 0,25 0 4 15,-7-3 31-15,2-1-33 0,-1-2 37 0,1 0-30 16,-5 0 30-16,1 1-35 0,-16 5 29 16,22-6-30-16,-22 6 30 0,17-6-25 0,-17 6 32 0,0 0-29 15,0 0 30-15,17 2-34 0,-17-2 30 16,0 0-33-16,-3 25 31 0,-3-11-33 0,0 1 30 16,-2-2-43-16,2-1 35 0,6-12-25 0,-9 18 26 0,9-18-32 15,-5 13 32-15,5-13-32 0,0 0 28 16,0 0-30-16,6 19 32 0,-6-19-27 0,0 0 31 0,24 0-28 15,-24 0 28-15,28-6-28 16,-14 1-9-16,3-1 17 0,-2 1-9 0,0-1-48 0,-2 0-33 16,-13 6-39-16,22-9-54 0,-22 9-60 15,17-9-99-15,-17 9-213 0,0 0-281 0,0 0-427 16</inkml:trace>
  <inkml:trace contextRef="#ctx0" brushRef="#br0" timeOffset="166529.01">5211 8942 1046 0,'0'0'561'0,"-13"-5"-150"15,13 5-83-15,0 0-69 0,-14-6-78 16,14 6-35-16,0 0-73 0,0 0 29 0,0 0-65 15,-11-7 35-15,11 7-63 0,0 0 47 16,0 0-57-16,4-17 44 0,-4 17-56 0,11-15 46 0,-1 5 0 16,-1 0-7-16,2 1-5 15,2-1-4-15,2 0-3 0,1 1-4 0,-3 1-2 0,3 4 0 16,-1 0 0-16,1-1 0 16,-16 5-1-16,27-3 3 0,-27 3-2 0,26 3-2 0,-26-3 1 15,25 9-1-15,-13-3-3 0,-1 3 2 0,-1 1 5 0,-1 2-56 16,-2 3 63-16,-3 0-47 15,0 2 52-15,-3 1-43 0,-2 1 70 0,-2 4-57 0,-1-1 55 0,-3 2-1 16,-4 2 3-16,-1-1 12 16,-1-2-4-16,1-3-6 0,-1-2 6 0,1-3 3 0,1-1 2 15,2-4-16-15,9-10-8 16,-12 13-15-16,12-13-8 0,0 0 0 0,-9 13-4 0,9-13-3 16,0 0-1-16,0 0-2 0,0 0-1 0,18-13 0 15,-7 5-1-15,2-3 1 0,2-1-8 0,1 1-2 16,1 1 8-16,-1-1 1 0,2 2-1 0,0 1-2 0,-4 2-20 15,2 0 19-15,-16 6 1 16,25-6 4-16,-25 6 0 0,23-3 0 0,-23 3-1 0,19 1-18 16,-19-1 23-16,16 9 3 0,-16-9-3 15,12 14 0-15,-12-14-10 0,2 18 1 0,-2-18 10 0,-7 32-2 16,-2-13 0-16,-2 0 14 16,-6 5-21-16,-1 0 7 0,-4-2-12 0,-1 2 19 0,1-2-15 15,-2-3 18-15,2-3-33 0,7-5-48 0,2-5-90 16,13-6-114-16,0 0-60 0,-18-5-189 15,18 5-350-15,2-20-471 0</inkml:trace>
  <inkml:trace contextRef="#ctx0" brushRef="#br0" timeOffset="166739.44">5712 8768 1042 0,'0'0'715'0,"10"-11"-110"0,-10 11-123 0,0 0-95 15,0 0-63-15,11-10-58 0,-11 10-49 16,0 0-46-16,0 0-44 0,0 0-23 0,0 0-19 15,8 14-7-15,-8-14-67 0,1 24 46 16,-1-24-52-16,3 31 37 0,-3-12-42 0,1 0 35 0,0 5-43 16,-1-1 39-16,0 2-42 0,-1 0 38 15,0 0-36-15,-2 0 34 0,1 0-59 0,-1-1-32 16,-1-3-77-16,-1 0-94 0,1-6-52 16,0 0-112-16,-4-2-211 0,8-13-274 0,-9 19-508 0</inkml:trace>
  <inkml:trace contextRef="#ctx0" brushRef="#br0" timeOffset="166959.51">5633 8969 1273 0,'0'0'595'0,"-4"-18"-103"0,4 18-115 16,0 0-100-16,-3-19-58 0,3 19-39 0,0 0-36 16,0 0-26-16,0 0-21 0,1-16-17 0,-1 16-11 0,0 0-1 0,0 0-10 15,19 0 10-15,-19 0-30 16,23 4 9-16,-9 1-24 0,2 1 11 0,1-3-22 0,0 1 11 15,2 0-20-15,-1-2 9 0,3-1-45 16,4 1-18-16,1 0 0 0,-2-2-6 0,3 0-30 0,-1-3-106 16,1-1-69-16,-3-3-48 15,-1 0-162-15,-5 0-353 0,0-1-395 0</inkml:trace>
  <inkml:trace contextRef="#ctx0" brushRef="#br0" timeOffset="167349.51">6058 8863 418 0,'0'0'731'16,"0"0"-176"-16,0 0-111 0,0 0-74 15,0 0-97-15,0 0-59 0,0 0-49 0,-16-3-19 0,16 3-22 16,0 0-15-16,0 0-11 16,0 0-4-16,0 0-2 0,0 0-4 0,0 0-5 0,0 0 27 0,0 0-34 15,-1-19 22-15,1 19-42 16,5-15 26-16,-5 15-43 0,9-14 28 0,-9 14-43 0,9-18 30 16,-9 18-45-16,11-16 23 0,-11 16-39 0,13-14 45 0,-13 14-63 15,13-11 62-15,-13 11-8 0,15-9-39 16,-15 9 31-16,16-2-35 0,-16 2 36 0,19 2-36 15,-19-2 35-15,21 9-37 0,-9 0 37 16,-2 3-38-16,-2-1 37 0,2 4-35 0,-4 1 37 0,-3-1-39 16,0 1 28-16,-3-16-34 15,0 29 49-15,-1-12-52 0,-2 0 14 0,-3-2 3 0,1 1 8 16,-2-1 16-16,1-3 54 0,-1 1-47 16,7-13 61-16,-11 18-43 0,11-18 38 0,-9 13-47 0,9-13 30 15,0 0-48-15,-10 13 33 0,10-13-46 0,0 0 35 0,0 0-55 16,0 0 43-16,0 0-31 15,0 0 35-15,0 0-42 0,0 0 27 0,21-9-25 0,-10 1 34 0,2 1-40 16,0-1 33-16,2 0-73 16,3-2 6-16,-2 1-77 0,2-1-31 0,1 0-32 15,-1-1-59-15,2 0-35 0,0 0-38 16,0-1-158-16,-1 1-470 0,1-1-633 0</inkml:trace>
  <inkml:trace contextRef="#ctx0" brushRef="#br0" timeOffset="167539.34">6561 8761 1354 0,'6'-14'601'15,"-6"14"-98"-15,0 0-55 16,0 0-67-16,0 0-57 0,0 0-53 0,0 0-46 0,-7-12-41 0,7 12-36 16,0 0-31-16,0 0-28 15,0 0-19-15,-9 14-14 0,9-14-11 0,-6 19-9 0,2-3-46 16,1 0 41-16,0 2-46 0,-1 1 41 0,1 2-43 0,1 2 31 16,-1-3-37-16,0 3 56 15,2-6-59-15,-2 1 26 0,-1-2-74 0,1 0-24 0,3-16-62 0,-6 22-42 16,6-22-35-16,-7 19-56 15,7-19-137-15,-11 11-112 0,11-11-293 0,-19 7-413 0</inkml:trace>
  <inkml:trace contextRef="#ctx0" brushRef="#br0" timeOffset="167879.37">6393 8976 334 0,'-4'-27'610'0,"4"27"-152"0,0-23-112 0,0 23-62 16,2-18-48-16,-2 18-47 0,3-15-45 0,-3 15-37 0,0 0-27 15,7-14-13-15,-7 14-7 0,0 0-7 16,15-5-9-16,-15 5-14 0,0 0 1 0,25 1-11 0,-25-1-2 15,21 6-4-15,-21-6-2 16,20 5-3-16,-20-5-4 0,25 0 4 0,-25 0 8 0,30-4-2 16,-13-2 3-16,0-2-18 0,2-3-44 15,-2-1-73-15,-3-1-11 0,-1 0-41 0,-1 0-51 16,-4 0-34-16,-8 13-5 0,8-21 22 16,-8 21 30-16,2-23 39 0,-2 23 29 0,-2-23 105 0,2 23 136 15,-5-20 151-15,5 20-29 0,-6-21 38 0,6 21-37 0,-7-16 10 16,7 16-43-16,-5-13-6 15,5 13-19-15,0 0-16 0,-8-16-6 0,8 16-19 0,0 0-11 0,0 0-44 16,0 0 16-16,-7-12-25 16,7 12-8-16,0 0-17 0,0 0 4 0,0 0-13 0,0 0 14 15,6 18 1-15,-6-18-24 0,11 26 15 16,-4-6-16-16,0 1 12 0,0 8-20 0,2 3 8 16,-1 6-20-16,-1 3 16 0,-1 0-79 0,-1-4-181 0,-3 0-379 15,2-4-329-15,1-8-633 16</inkml:trace>
  <inkml:trace contextRef="#ctx0" brushRef="#br0" timeOffset="169629.47">27151 6773 790 0,'-12'-9'463'16,"12"9"-138"-16,-23-5-64 15,23 5-27-15,-33 8-77 0,13 3 8 0,-3 8-72 0,-2 6 9 16,-1 2-54-16,-1 10 16 16,2 4-10-16,3 6-34 0,1 3 16 0,6 5-41 0,-1 7 81 15,5 4-39-15,0 1 29 16,3 0-53-16,4-2 38 0,4-12-50 0,5 7 43 0,6-5-12 16,3-7-7-16,4-10-14 0,2-6-22 0,6-6-152 0,1-8-184 15,5-5-440-15,2-8-322 0</inkml:trace>
  <inkml:trace contextRef="#ctx0" brushRef="#br0" timeOffset="169919.19">27371 7249 1016 0,'0'0'502'0,"-18"-10"-180"0,18 10-14 0,-21 3-96 0,8 5 2 15,-2 3-96-15,1 7 21 0,-2 6-72 0,0 5 44 16,5 0-49-16,-1 5 38 0,2 2-79 0,3 0 63 15,5 3-73-15,0 0 49 0,4-5-12 0,3 0-8 16,3-3-8-16,4-4-4 0,3-5-4 16,1-7-5-16,2-2 3 0,4-5-23 0,1-2 13 0,-1-5 3 15,-1-1 0-15,-1-1 0 0,-3-3 0 16,-1-1-45-16,-16 5 61 0,14-12-60 0,-14 12 63 0,0 0-60 16,-7-21 56-16,-7 14-87 0,-3-1 87 15,-6 4-57-15,-2 1 58 0,-2 1-6 16,-1 2-5-16,1 2-3 0,4-1-7 0,5 1-13 0,18-2 8 15,-24 5-37-15,24-5-92 16,0 0-134-16,0 0-694 0,0 0-628 0</inkml:trace>
  <inkml:trace contextRef="#ctx0" brushRef="#br0" timeOffset="170198.89">27704 6769 793 0,'-26'-13'589'0,"-2"0"-111"0,4 5-79 16,0 2-61-16,6 1-93 0,2 2-52 16,16 3-42-16,-22 6-34 0,22-6-16 0,-11 21-19 0,10-3 35 15,4 7-75-15,7 11 43 16,9 12-64-16,6 5 49 0,4 3-62 0,-1 1 41 0,1 5-59 16,-3 5 63-16,-4 3-1 15,-4 1 64-15,-5 1 2 0,-4-2-10 0,-5 1 9 0,-2-4-7 16,-6 1 39-16,-6-2-32 0,-1-2-59 0,-8-2 13 0,-4-2-39 15,-7 0 30-15,-6-5-50 16,-5 0 35-16,-3-5-47 0,-3-5 34 0,-2-3-40 0,1-4-110 16,0-8-102-16,2-9-149 15,-4-2-281-15,14-8-443 0,7-8-841 0</inkml:trace>
  <inkml:trace contextRef="#ctx0" brushRef="#br0" timeOffset="174438.87">1187 8105 762 0,'0'0'542'0,"-17"-2"-55"0,17 2-137 0,0 0-13 0,-26-2-132 0,26 2 0 16,0 0-93-16,-15-4 23 0,15 4-85 0,0 0 50 0,0 0-71 15,-16-4 42-15,16 4-67 16,0 0 47-16,0 0-60 0,0 0 51 0,0 0-58 0,0 0 25 15,0 0-76-15,0 0 15 0,0 0-78 16,10-12-49-16,-10 12-269 0,23-7-325 0,-9-1-298 0</inkml:trace>
  <inkml:trace contextRef="#ctx0" brushRef="#br0" timeOffset="174669.31">2124 7879 862 0,'14'-4'700'0,"-14"4"-182"0,21-7-89 16,-21 7-110-16,17-5-65 0,-17 5-51 0,0 0-39 0,18-7-33 15,-18 7-24-15,0 0-8 16,16-5-9-16,-16 5-12 0,0 0-37 0,0 0 7 0,12-7-10 16,-12 7 0-16,0 0-9 0,0 0-6 0,0 0-6 0,13-8-6 15,-13 8-5-15,0 0-5 0,0 0-48 16,13-5-58-16,-13 5-95 0,0 0-14 0,14-5-68 0,-14 5-274 15,0 0-272-15,0 0-400 16</inkml:trace>
  <inkml:trace contextRef="#ctx0" brushRef="#br0" timeOffset="174999.15">1344 8643 465 0,'0'0'448'15,"0"0"-131"-15,-16 8-52 0,16-8-84 16,0 0-24-16,0 0-36 0,0 0-1 0,0 0-12 0,-11 7-16 16,11-7-2-16,0 0-10 15,0 0-10-15,0 0-23 0,0 0-5 0,0 0-32 16,0 0 31-16,0 0-22 0,9-9 10 0,-9 9-26 16,16-8-41-16,-16 8-74 0,21-15-333 0,-6 5-166 15,2-2-142-15</inkml:trace>
  <inkml:trace contextRef="#ctx0" brushRef="#br0" timeOffset="175139.27">1957 8241 372 0,'0'0'700'0,"18"-10"-203"0,-18 10-140 0,19-9-76 16,-19 9-58-16,20-12-58 0,-6 3-66 0,0-2-50 0,4-1-43 15,2 0-52-15,4-4-90 0,-1-2-258 16,4-1-239-16,0 0-161 0</inkml:trace>
  <inkml:trace contextRef="#ctx0" brushRef="#br0" timeOffset="175356.58">2670 7866 662 0,'0'0'604'0,"0"0"-102"0,20-3-164 16,-20 3 9-16,0 0-120 0,0 0 9 0,0 0-85 0,0 0 28 15,0 0-80-15,15-5 22 0,-15 5-24 0,0 0-70 16,0 0 40-16,0 0-62 0,0 0 55 0,0 0-61 15,0 0 50-15,0 0-56 0,0 0 49 0,0 0-55 0,0 0 51 16,14-4-56-16,-14 4 49 16,0 0-60-16,0 0 64 0,0 0-60 0,0 0 51 0,0 0-13 15,0 0-62-15,0 0-109 16,0 0-8-16,0 0-71 0,0 0-180 0,0 0-420 0,0 0-416 0</inkml:trace>
  <inkml:trace contextRef="#ctx0" brushRef="#br0" timeOffset="175579.34">1610 8801 361 0,'-18'6'631'0,"18"-6"-208"0,0 0-95 0,0 0-95 16,0 0-24-16,0 0-67 0,0 0-63 16,0 0 12-16,0 0-90 0,0 0-75 0,0 0-197 15,0 0-355-15,8-17-155 0</inkml:trace>
  <inkml:trace contextRef="#ctx0" brushRef="#br0" timeOffset="175819.09">2051 8641 1249 0,'12'-10'488'0,"-12"10"-168"0,0 0-16 0,13-7-112 0,-13 7-11 0,0 0-85 16,12-8 16-16,-12 8-72 16,0 0 15-16,11-10-58 0,-11 10 29 0,10-9-39 0,-10 9 28 15,12-10-54-15,-12 10 32 0,11-11-26 0,-11 11 33 16,14-9-38-16,-14 9 18 0,12-9-14 0,-12 9 12 15,0 0 2-15,15-9 13 0,-15 9-14 0,0 0 20 0,0 0-12 16,10-8 14-16,-10 8-33 16,0 0-57-16,0 0-154 0,0 0-482 0,0 0-248 0</inkml:trace>
  <inkml:trace contextRef="#ctx0" brushRef="#br0" timeOffset="176339.05">1690 9156 210 0,'0'0'453'0,"0"0"-129"0,0 0-76 16,0 0-52-16,0 0-59 0,0 0-81 0,0 0-87 0,0 0-84 15,0 0-325-15,0 0 148 16</inkml:trace>
  <inkml:trace contextRef="#ctx0" brushRef="#br0" timeOffset="176929.39">2026 9660 716 0,'0'0'557'0,"0"0"-97"16,3 16-155-16,-3-16-20 0,0 0-105 16,0 0 6-16,0 0-87 0,4 17 34 0,-4-17-71 15,0 0 55-15,0 0-66 16,0 0 46-16,0 0-64 0,0 0 46 0,6 13-64 0,-6-13 50 16,0 0-61-16,0 0 49 0,0 0-64 0,0 0 56 0,0 0-57 15,0 0 48-15,0 0-52 0,0 0 60 16,0 0-57-16,0 0 63 0,0 0-43 0,0 0 55 0,0 0-57 15,3 13 52-15,-3-13-60 16,0 0 51-16,0 0-58 0,0 0 51 0,0 0-58 0,0 0 51 16,0 0-62-16,0 0 64 0,0 0-56 15,0 0 51-15,0 0-55 0,0 0 53 0,0 0-59 0,0 0 55 16,0 0-49 0,0 0 54-16,0 0-71 0,0 0 73 0,0 0-56 0,0 0 55 0,0 0-56 15,0 0 55-15,0 0-63 0,0 0 61 0,0 0-51 16,0 0 53-16,0 0-54 0,0 0 55 0,0 0-57 15,0 0 50-15,0 0-54 0,0 0 61 0,0 0-56 0,0 0 55 16,0 0-55-16,0 0 55 16,0 0-57-16,0 0 56 0,0 0-58 0,0 0 52 0,0 0-58 15,0 0 63-15,0 0-55 0,0 0 55 16,0 0-54-16,0 0 53 0,0 0-59 0,0 0 55 16,0 0-50-16,0 0 54 0,0 0-55 0,0 0 55 0,0 0-57 15,0 0 56-15,0 0-57 16,0 0 54-16,0 0-59 0,0 0 44 0,0 0-83 0,0 0 42 15,0 0-72-15,0 0 27 0,0 0-48 16,4 15-1-16,-4-15-39 0,0 0-147 0,0 0-517 16,0 0-402-16</inkml:trace>
  <inkml:trace contextRef="#ctx0" brushRef="#br0" timeOffset="182909.09">6702 7001 489 0,'0'0'448'0,"0"0"-117"0,0 0-83 0,0 0-56 16,0 0-36-16,-5-16-43 0,5 16-21 0,0 0-19 16,0 0-19-16,0 0-9 0,0 0-8 0,0 0-9 15,0 0-7-15,0 0-5 0,0 0-9 0,0 0-5 16,0 0-20-16,7-13-52 0,-7 13-52 0,0 0-117 0,0 0-65 15,0 0-167-15,0 0 89 0</inkml:trace>
  <inkml:trace contextRef="#ctx0" brushRef="#br0" timeOffset="186709.16">5143 7047 594 0,'0'0'455'0,"0"0"-86"0,0 0-94 15,0 0-42-15,0 0-31 0,0 0-26 16,-17-2-56-16,17 2 28 0,0 0-59 0,0 0 24 0,0 0-43 16,0 0 37-16,0 0-6 0,0 0-1 0,0 0-13 15,0 0-7-15,0 0-2 16,0 0-7-16,-16-3-2 0,16 3-6 0,0 0-7 0,0 0-3 15,0 0-1-15,0 0-4 0,0 0-1 16,0 0-13-16,0 0-3 0,0 0-2 0,0 0-5 0,0 0-5 16,0 0-4-16,0 0-1 0,0 0-18 15,0 0 10-15,0 0 1 0,0 0 7 0,0 0 6 0,0 0 2 16,0 0 1-16,0 0 3 16,0 0 2-16,0 0 0 0,0 0 2 0,0 0-9 0,0 0-2 15,0 0 1-15,-18-1 9 0,18 1-8 0,0 0-1 0,0 0-6 16,0 0-3-16,0 0-6 15,0 0-3-15,0 0-16 0,0 0 20 0,4-17-2 0,-4 17-1 0,0 0-1 16,9-17-1-16,-9 17-1 16,11-15 0-16,-11 15-27 0,15-15-16 0,-15 15 45 0,14-16-35 15,-14 16 50-15,17-12-47 16,-17 12 49-16,17-11-49 0,-17 11 47 0,15-7-46 0,-15 7 49 16,15-6-48-16,-15 6 49 0,0 0-47 0,21-2 49 0,-21 2-48 15,15 6 49-15,-15-6-4 0,17 12-12 16,-17-12 0-16,13 18 8 0,-13-18-1 0,11 23-1 0,-11-23-1 15,5 24-3-15,-5-24-2 16,0 29 1-16,-2-13 0 0,-2 0-5 0,-2 3-41 16,0-1 53-16,-2-1-47 0,-1 0 51 15,0-1-47-15,1-4 53 0,1 0-35 0,-2-1 41 0,0-1-23 16,9-10 44-16,-10 15-37 0,10-15 35 16,-11 11 0-16,11-11-4 0,-11 10-3 0,11-10-10 15,0 0-5-15,-10 8-10 0,10-8-2 0,0 0-5 0,0 0-6 16,0 0-2-16,0 0-1 0,0 0 1 15,0 0-11-15,9-11 2 0,4 3 8 0,4-2-2 0,2-1-4 16,1 2-1-16,1-1 6 16,2 3-1-16,0-1-4 0,-1 2 3 0,1 2-1 0,-1 1 0 15,-4 1 2-15,-18 2 1 0,30-1-5 16,-30 1-2-16,28 3 7 0,-28-3-5 0,23 7-6 0,-23-7 3 16,18 9 4-16,-18-9 8 0,11 14-5 0,-11-14 0 0,1 21 7 15,-4-6-1-15,-5 2-4 0,-5 2 3 16,-4 4-24-16,-3-1 25 0,-4-1-23 0,-2 1 25 15,1-2-26-15,-3 0 15 0,1-2-77 16,1-3 2-16,4-3-119 0,4-4 7 0,3-1-81 0,15-7-65 16,-18 3-185-16,18-3-377 15,0 0-530-15</inkml:trace>
  <inkml:trace contextRef="#ctx0" brushRef="#br0" timeOffset="187209.26">5361 6709 238 0,'-11'-17'716'0,"-4"3"-246"0,1-3-121 0,-2 5-3 0,0-1-81 16,-1 5-2-16,0-3-104 15,-3 4 29-15,-1 0-72 0,1 2 41 0,-2 1-72 16,1 2 33-16,0 2-62 0,-3 3 39 0,-2 2-68 0,-3 5 44 0,-1 3-70 15,0 2 50 1,3 7-54-16,0 3 45 0,-5 10-52 0,3 4 47 0,3 5-55 0,3 3 54 16,2 6-10-16,3 0 0 15,5 2-53-15,3 3 51 0,6-10-51 0,4 1 49 0,6 9-52 16,4-3 53-16,4-2-52 16,4 0 52-16,5-4-21 0,5-2 70 0,4-1-1 0,5-4-12 15,4-3-4-15,3-3-8 0,1-6-5 0,4-3 10 0,1-3-29 16,1-4 23-16,-2-4-32 0,-8-5 22 15,-1-5-28-15,0-5 25 0,-3-1-28 0,-1-5 29 0,-1-6-23 16,-2-5 37-16,0-5-41 16,5-12 5-16,-1-10 16 0,-3-7-4 0,2-8-7 0,-3-3-1 15,1-7 2-15,-3-3 33 0,-2-4-38 16,-3-4 1-16,-3 1-8 0,-5-2-1 0,-3 3-20 0,-5 3 34 16,-6 5 4-16,-4 7 3 0,-4 12 2 0,-5 6-4 0,-6 3 6 15,-6-2 15-15,-9 5-35 16,-5 6 35-16,-8 5-54 0,-4 7 2 0,-8 8 4 0,-7 6 2 15,-4 6-3-15,-5 6-4 0,1 3 1 16,0 6-1-16,3 1-5 0,4 2-6 0,7 1-23 0,6 3-72 16,13-3-4-16,5 3-107 15,5 4-6-15,6 3-81 0,7-2-230 0,7 4-422 0,6-3-653 16</inkml:trace>
  <inkml:trace contextRef="#ctx0" brushRef="#br0" timeOffset="191089.2">8188 9457 651 0,'0'0'606'0,"-7"-13"-267"16,7 13 29-16,-9-12-50 0,9 12-59 15,-10-17-71-15,10 17-27 0,-9-16-30 0,9 16-17 0,-11-18-8 16,11 18 0-16,-11-17 10 0,11 17 0 0,-11-15-8 16,11 15-2-16,-13-12 8 0,13 12-7 0,-12-11-22 0,12 11-8 0,-15-6-19 15,15 6-12-15,-14-5-8 16,14 5-9-16,0 0-5 0,-24-2-5 0,24 2-6 0,0 0-4 15,-20 2-4-15,20-2-16 0,0 0 1 16,-12 6 15-16,12-6-2 0,0 0-5 0,0 0 25 0,3 20-29 16,-3-20 21-16,17 19-26 15,-4-7 25-15,3 1-21 0,0-1 23 0,1 1-23 0,0 1 22 16,2 0-24-16,-3-1-1 16,1 0 5-16,-4-1 22 0,1 1-25 0,-6-2 17 0,0 1-28 15,-1 1 38-15,-7-13-25 0,5 25 27 0,-5-25-28 16,-4 31 1-16,0-13 2 0,-5 1-4 0,1-2 2 15,-2-1 6-15,-2 1-2 0,2-3-14 0,1-3-20 0,-1-3-26 16,10-8-34-16,-11 13-44 0,11-13-68 16,0 0 36-16,0 0-22 0,0 0 0 0,0 0 6 15,-2-17-8-15,9 4-80 0,1-3-98 16,3-3-294-16,0-1-196 0</inkml:trace>
  <inkml:trace contextRef="#ctx0" brushRef="#br0" timeOffset="191309.23">8291 9416 814 0,'10'-16'498'16,"-3"4"-70"-16,-7 12-54 0,9-20-52 15,-9 20-40-15,6-15-42 0,-6 15-21 0,0 0-20 16,2-16-12-16,-2 16-36 0,0 0 12 0,0 0-44 16,-4-13 4-16,4 13-49 0,0 0 4 15,0 0-50-15,0 0 17 0,0 0-26 0,0 0 23 16,0 0-37-16,0 0 26 0,-4 17-34 0,4-17 20 16,9 28-3-16,-2-9-2 0,2 1 0 0,1 0-25 0,2 1 25 15,-1-1-23-15,1-1 23 0,1 0-25 0,0-1 26 0,1-1-26 16,0-2 23-16,0-3-69 15,-1 0-1-15,-3-4-36 0,-10-8-33 0,20 11-39 0,-20-11-32 0,14 3-48 16,-14-3-128-16,0 0-120 16,14-6-294-16,-14 6-332 0</inkml:trace>
  <inkml:trace contextRef="#ctx0" brushRef="#br0" timeOffset="192039.08">8357 9499 732 0,'0'0'568'0,"-22"-3"-150"0,22 3-79 16,0 0-102-16,-22-2-37 0,22 2-75 0,0 0-13 0,0 0-48 15,0 0 11-15,0 0-36 0,0 0 9 16,0 0-26-16,0 0 20 0,13-4-19 0,-13 4 16 16,30-5-27-16,-12 2 18 0,4-1-23 15,-1 1 20-15,-2 0-24 0,0 0 18 0,-2 0-22 0,0 0 18 16,-17 3-22-16,28-3 28 0,-28 3-27 16,22-4 22-16,-22 4-15 0,19-3 17 0,-19 3-4 0,0 0 19 15,20-4-2-15,-20 4 14 0,0 0-5 0,14-5 6 16,-14 5-3-16,0 0 3 15,0 0-10-15,17-8-1 0,-17 8-10 0,9-10 0 0,-9 10-4 0,7-10 6 16,-7 10 7-16,0 0 11 0,6-13 30 16,-6 13-6-16,0 0 17 0,0 0-33 0,0 0 8 0,0 0-34 15,-1-16-8-15,1 16-9 16,0 0 16-16,-15 4-24 0,15-4 16 0,-20 16-19 0,7-4 14 16,0 3-19-16,0 1 14 0,1 2-18 0,2-1 14 15,2-1-27-15,2 1 25 0,3-3-15 16,3-14 14-16,-1 28-13 0,1-28-5 0,9 25-4 0,1-13-3 15,2-4-5-15,3-3 2 16,3-2 7-16,2-4 2 0,5-3 3 16,1-3 12-16,5-1-9 0,-1-4 8 0,-2-2-4 15,0-2 14-15,-1 1-16 0,-5-1 21 0,-3 3-10 0,-4 3 20 16,-2 1 0-16,-2-1 36 0,-11 10-11 16,17-12 36-16,-17 12-4 0,9-9-12 0,-9 9-10 0,0 0-18 15,0 0-10-15,11-8-10 0,-11 8-7 0,0 0-5 0,0 0-3 16,0 0-7-16,0 0-3 0,10 13 0 15,-10-13-16-15,6 19 31 0,-6-19-33 0,9 25 37 16,-2-12-46-16,1 4-30 0,0-2-6 16,-1-1 31-16,0-3-6 0,-7-11 23 0,12 18-10 0,-12-18 20 15,9 14-12-15,-9-14 21 16,0 0-12-16,8 13 9 0,-8-13-46 0,0 0 37 0,0 0-16 16,0 0 20-16,0 0-7 0,-8-15 13 0,8 15-10 0,-13-22 9 15,3 7-13-15,-1-3 13 0,1-1-3 16,0-1 6-16,0-1-9 0,0-1 9 0,0 0-7 0,4 1-1 15,0 2 0-15,2 2 2 16,1 2-25-16,3 15 23 0,-3-25 2 0,3 25 4 0,1-18-2 16,-1 18 1-16,0 0-1 0,7-14 0 15,-7 14-5-15,0 0 1 0,0 0 9 0,21 2-3 16,-21-2 4-16,12 13-5 16,-12-13 6-16,12 23-4 0,-8-10 5 0,1 3-3 0,-4 0 4 15,-1 2-12-15,-1 1-7 0,-1 0-27 0,-3 0-26 0,0 2-28 0,0-6-14 16,1-1-25-16,-1 0-17 15,5-14-53-15,-6 19-97 0,6-19-84 0,0 0-355 0,0 0-267 16</inkml:trace>
  <inkml:trace contextRef="#ctx0" brushRef="#br0" timeOffset="192279.14">9080 9368 575 0,'0'0'601'0,"10"-12"-103"0,-10 12-102 16,0 0-76-16,13-12-69 0,-13 12-67 0,0 0-39 0,10-7-32 15,-10 7-23-15,0 0-20 16,0 0-14-16,0 0-9 0,16 2-8 0,-16-2-4 16,13 12-12-16,-5-1 3 0,0 1-16 15,3 3 7-15,-1 2-9 0,2 3 9 0,2 5 53 0,-1 2 5 16,1 2-11-16,-2-1-12 16,1 0-8-16,-1 1-12 0,-1-3-2 0,1 1-8 0,-4-7-3 15,1-3-48-15,-3-5-54 0,-6-12-45 0,11 13-51 0,-11-13-90 16,0 0-156-16,0 0-406 15,19-10-408-15</inkml:trace>
  <inkml:trace contextRef="#ctx0" brushRef="#br0" timeOffset="192459.2">9304 9300 760 0,'0'0'560'0,"-10"-19"-127"16,10 19-69-16,-12-14-51 0,12 14-52 0,-9-10-41 0,9 10-22 0,0 0-20 15,-14-10-36-15,14 10-9 16,0 0-29-16,0 0-10 0,-24 0-26 0,24 0-7 0,-15 7-20 15,15-7-3-15,-17 17-19 0,6-3 7 16,0 2-11-16,1 1 5 0,-1 2-13 0,2 0-22 0,1 0-56 16,0 0-77-16,-1 0-38 15,4 0-141-15,-1-1-194 0,2 0-303 0,1-3-393 0</inkml:trace>
  <inkml:trace contextRef="#ctx0" brushRef="#br0" timeOffset="192659.29">9156 9791 769 0,'0'0'690'0,"0"0"-176"0,0 0-98 0,9 13-97 0,-9-13-85 0,0 0-47 0,0 0-35 15,0 0-31-15,0 0-21 16,19-1-2-16,-19 1-18 0,22-11-12 0,-8 1-20 0,4 0-1 16,2-1-14-16,-1-1 1 0,7-2-12 0,-1 0 2 0,1 0-9 15,1 1 5-15,-2 1-41 0,-4 2-82 16,-1 0-51-16,-1 3-69 0,-4 1-130 0,-15 6-160 15,19-6-269-15,-19 6-314 0</inkml:trace>
  <inkml:trace contextRef="#ctx0" brushRef="#br0" timeOffset="192840.02">9372 9835 797 0,'-9'9'627'0,"9"-9"-146"0,-13 13-98 0,13-13-82 15,0 0-86-15,-11 10-42 0,11-10-36 0,0 0-25 0,0 0-20 16,13-9-16-16,-13 9-12 15,17-17-7-15,-3 4-9 0,2 0-5 0,7-3-4 0,-1-3-11 0,0 1-5 16,2 1-4-16,1 0-2 16,0 1-1-16,0-2-4 0,-2 4-54 0,-3 2-93 0,4-2-6 15,-4 4-113-15,-2 3-224 16,-4 1-327-16,-14 6-354 0</inkml:trace>
  <inkml:trace contextRef="#ctx0" brushRef="#br0" timeOffset="194309.29">6828 6886 920 0,'-13'-17'572'0,"13"17"-195"15,-13-13-11-15,13 13-115 16,-16-14-3-16,16 14-97 0,-13-11 19 0,13 11-74 0,-14-9 36 16,14 9-68-16,-15-5 26 0,15 5-64 0,0 0 41 0,-27 6-61 15,14 2 42-15,-1 3-58 0,0 7 52 16,-1 0-6-16,0 4-10 0,3-4-5 0,3 2-6 15,2 1-3-15,5-1-2 0,1 0 0 16,2-2-5-16,6 3-1 0,2-3-4 0,5 0 0 16,1 0-9-16,7-1-62 0,1 0 50 15,1-2-54-15,-4-4 50 0,5 2-78 0,0 0 45 16,-5-3-23-16,-1 1 50 0,0-3-36 16,-4 1 41-16,-1-1-26 0,-14-8 43 0,16 11-28 0,-16-11 44 15,9 12-35-15,-9-12 39 0,0 0-38 0,-2 21 37 0,2-21-41 16,-12 16 51-16,1-8-41 0,-2 2 48 15,1-3-42-15,-2-2 5 0,14-5-4 0,-19 6 20 16,19-6-66-16,0 0-71 0,-17-7-88 16,17 7-218-16,-3-25-196 0,6 2-166 0</inkml:trace>
  <inkml:trace contextRef="#ctx0" brushRef="#br0" timeOffset="194509">7014 6779 377 0,'0'0'686'0,"0"0"-222"0,0 0-67 0,0 0-109 15,-2-18 7-15,2 18-120 0,0 0 2 0,0 0-79 0,0 0 24 16,-10 13-73-16,10-13 40 0,-4 21-62 0,3-3 39 0,1 0-61 16,2 7 47-16,3-2-77 15,2 4 70-15,2 3-4 0,2 1-10 0,3-2-50 16,0 0 49-16,4-2-67 0,2-1 72 16,1-3-65-16,0-5 12 0,-4-3-80 0,1-5 2 15,0-1-57-15,-4-3-134 0,-14-6-174 0,18 4-223 0,-18-4-211 16</inkml:trace>
  <inkml:trace contextRef="#ctx0" brushRef="#br0" timeOffset="195292.63">6892 7088 555 0,'0'0'551'0,"-19"-6"-149"0,19 6-114 0,0 0-64 16,0 0-44-16,2-18-36 0,-2 18-62 0,24-14 23 0,-4 6-42 15,1 1 11-15,4 0-44 0,1-2 19 16,1 5-36-16,-1-1 20 0,1 1-28 0,-3 1 23 15,0-1-31-15,-3 4 27 0,-3-3-30 16,0 1 26-16,-18 2-26 0,29-2 22 0,-29 2-37 16,22 0 39-16,-22 0-25 0,17 0 39 15,-17 0-48-15,0 0 39 0,21-3-31 0,-21 3 35 0,0 0-21 16,20-5 54-16,-20 5-43 16,13-9 43-16,-13 9-44 0,14-14 43 0,-14 14-47 0,12-16 56 15,-12 16-46-15,9-16 47 0,-9 16-32 0,6-16 65 0,-6 16-65 16,0 0 43-16,1-19-62 0,-1 19 49 15,0 0-64-15,-8-13 45 0,8 13-58 0,-13-6 46 0,13 6-53 16,-19 2 49-16,19-2-54 16,-28 9 48-16,11-2-55 0,-1 3 55 0,0 3-52 0,3 0 52 15,0 0-9-15,4 4-5 16,4-5-6-16,2 2-3 0,5-14 5 0,-1 26-6 0,5-11 1 16,4-3-1-16,3 3 0 0,5-3 0 0,3-2-2 0,1-3 2 15,3-3-2-15,1-4 2 16,1 0-2-16,0-2 0 0,1-7 4 0,-1 1-3 0,2-2-1 0,-4 0 6 15,-3-2 9-15,1 1 11 16,-3-2 0-16,-2 1 8 0,-1-1 17 0,-5 5 10 0,-2-3 7 16,-8 11 4-16,11-18-10 0,-11 18-3 15,5-14-7-15,-5 14-26 0,0 0 12 0,0 0-3 0,0-19 2 16,0 19-14-16,0 0-7 0,0 0-4 16,0 0-6-16,0 0-4 0,0 0 1 0,0 0 1 15,-2 20 25-15,4-4-34 0,2 1 29 0,1 3-72 16,1 2-76-16,2 2 24 0,0-4 18 15,1-1 18-15,-1 1-45 0,2 0 71 0,-2-3-35 0,-2-4 61 16,-1 0-39-16,-5-13 56 0,8 20-42 16,-8-20 79-16,0 0-8 0,8 15 53 0,-8-15-17 15,0 0-13-15,0 0-10 0,0 0-12 16,0 0-3-16,-12-8-1 0,12 8-10 0,-14-21 19 0,3 5-40 16,1-3 31-16,0 0-24 0,-3-6 25 0,3 0-34 0,2 1-2 15,2 0-1-15,0-2-2 0,3 0 1 16,1 1 3-16,2-2 3 0,2 1-47 0,1 4 51 0,2-2-44 15,0 4 49-15,1 3-47 16,-1 4 48-16,1 1-48 0,-6 12 22 0,11-14-22 16,-11 14 56-16,0 0-49 0,15-6 51 15,-15 6-49-15,12 10 49 0,-12-10-47 0,8 19 48 0,-8-19-46 16,4 25 50-16,-4-25 1 0,-1 33-8 16,-2-16-3-16,0 1-7 0,-2 1 0 0,-1 0 14 0,1 0-35 15,0-4-5-15,0-1-45 0,-1-1-35 0,6-13-39 0,-8 18-38 16,8-18-32-16,0 0-29 15,-5 15-46-15,5-15-117 0,0 0-393 0,0 0-333 0</inkml:trace>
  <inkml:trace contextRef="#ctx0" brushRef="#br0" timeOffset="195749.05">7735 6700 434 0,'0'0'625'0,"0"0"-183"16,-3-21-50-16,3 21-117 0,0 0 24 0,-3-20-105 0,3 20-6 15,0 0-61-15,-3-21 22 0,3 21-77 0,0 0 30 0,0 0-68 16,0-21 37-16,0 21-65 15,0 0 47-15,5-15-57 0,-5 15 42 0,0 0-49 0,16-11 48 16,-16 11-61-16,16-5 55 0,-16 5-48 16,19 2 49-16,-19-2-53 0,19 6 53 0,-19-6-54 0,21 15 8 15,-21-15 4-15,17 16 4 16,-17-16 50-16,10 21-60 0,-10-21 58 0,4 24-82 0,-4-24 83 16,-1 27-52-16,1-27 44 0,-6 25-55 0,6-25 58 0,-6 23-56 15,6-23 51-15,-7 19-58 16,7-19 50-16,0 0-55 0,-2 20 53 0,2-20-51 0,0 0 53 15,5 18-57-15,-5-18 59 0,14 13-52 16,-14-13 49-16,16 14-48 0,-16-14 55 0,19 15-72 16,-19-15 69-16,18 15-53 0,-18-15 52 15,15 13-54-15,-15-13 55 0,11 13-52 0,-11-13 57 0,7 16-57 16,-7-16 55-16,-2 18-53 0,2-18 36 0,-13 25-51 0,4-13-59 16,-2 1-65-16,0-3-177 0,1 0-540 15,-2 0-491-15</inkml:trace>
  <inkml:trace contextRef="#ctx0" brushRef="#br0" timeOffset="196689.42">7619 6763 658 0,'-17'-4'486'0,"17"4"-70"0,0 0-142 0,0 0 8 15,0 0-80-15,-18-2 22 0,18 2-82 0,0 0 35 0,0 0-56 16,0 0 41-16,0 0-58 0,0 0 35 15,0 0-74-15,-15-3 48 0,15 3-65 16,0 0 35-16,0 0-60 0,0 0 37 0,0 0-61 16,-1-18 44-16,1 18-50 0,0 0 47 0,5-17-55 15,-5 17 48-15,5-13-51 0,-5 13 49 0,6-14-54 16,-6 14 51-16,6-10-52 0,-6 10 47 16,0 0-54-16,10-14 55 0,-10 14-48 0,0 0 47 0,11-12-51 15,-11 12 51-15,13-8-51 0,-13 8 47 0,15-6-43 16,-15 6 49-16,23-6-59 0,-23 6 17 0,27-2 48 0,-27 2-51 15,30 0 50-15,-30 0-51 0,31 2 44 16,-14 3-49-16,2 2 59 0,-2 1-50 0,1 2 13 0,-3 2 36 16,0 1-50-1,-3 3 51-15,-2 1-48 0,-3 1 49 0,-2 3-48 0,-2-3 52 16,-2 1-30-16,-2 0 57 0,-2 2-3 16,-2-1-1-16,-1-1-5 0,-2 0-10 0,1-1 2 15,-2-2 42-15,2-3-32 0,-2 1 48 0,1-4-40 0,0 0 39 16,8-10-9-16,-16 15-13 0,16-15-11 15,-12 12 2-15,12-12 2 0,-11 8-4 0,11-8-10 0,0 0-13 16,-12 8-11-16,12-8-8 16,0 0-6-16,0 0-6 0,0 0-5 0,0 0-27 0,0 0 22 0,0 0-23 15,12-19 25-15,-1 10-26 16,5 0 27-16,1-2-24 0,1 3 17 0,0-2-18 0,1 1-4 16,-1 0 31-16,1 3-42 0,-3 0 29 0,0 2-32 0,-1-1 32 15,-15 5-57-15,24-6-30 16,-24 6-24-16,20 0-41 0,-20 0-47 0,16 4-102 0,-16-4-13 15,12 7-122 1,-12-7-616-16,0 0-802 0</inkml:trace>
  <inkml:trace contextRef="#ctx0" brushRef="#br0" timeOffset="197178.73">7221 7641 644 0,'-19'8'622'0,"0"0"-87"0,5-2-166 15,14-6-14-15,-21 11-141 0,21-11-14 16,-13 4-88-16,13-4 24 0,0 0-82 0,0 0 40 0,0 0-60 16,0 0 44-16,0 0-54 0,28-9 55 0,-1-3-52 0,8-2 53 15,8-7-48-15,6-2 44 16,4-2-16-16,4-2-55 0,0-1 50 0,1 1-55 0,0 1 48 15,1 1-54-15,-1 0 46 16,-4 1-57-16,-1 1 49 0,-3 4-48 0,-10 4 49 0,-4 4-7 16,-3 0-5-16,-7 5-8 0,-4 1-7 15,-6 2-4-15,-16 3-5 0,21 5-62 0,-21-5 33 0,0 0-74 16,-5 30 49-16,-11-8-58 0,-5 0 56 0,-7 4-35 0,-12 2 58 16,-2 1-42-1,-3 1 65-15,-3 1-40 0,0-4 77 0,3-2-21 0,9-8 81 16,2-1 18-16,4-3 7 0,9-2-21 15,2-4-23-15,5-1-36 0,14-6 7 0,0 0-7 0,0 0 0 16,0 0-5-16,9-16-5 16,15-2-51-16,7-4 54 0,14-9-56 0,3 1 55 0,3-3-48 15,1 0 52-15,-1 1-53 0,0 3 51 16,-2 4-50-16,-1 1 55 0,-5 1-5 0,-7 6-7 0,-1 3-43 16,-2 0 39-16,-1 3-9 0,-3 0-31 0,-6 4-41 0,-3 2-33 15,-3 0 1-15,-17 5-33 16,22-3 42-16,-22 3-39 0,0 0 27 0,19 1-12 0,-19-1 9 15,0 0 10-15,0 0-2 0,0 0 7 16,9 11-35-16,-9-11-49 0,0 0-132 0,0 0-303 0,0 0-144 16</inkml:trace>
  <inkml:trace contextRef="#ctx0" brushRef="#br0" timeOffset="198749.56">24577 6127 860 0,'-9'-11'530'0,"-3"2"-75"0,-5 0-154 0,-2 3 4 16,-1 2-120-16,-5 2-3 0,0 4-84 0,-2 2 30 0,-7 3-74 15,1 3 28-15,0 0-57 0,2 3 41 16,2 2-16-16,5 1-11 0,8-1-7 0,3 3-8 15,4 0-5-15,7 0 0 0,2 0-51 16,8 5 48-16,4 2-47 0,7 0 43 0,2-1-73 0,2-1 40 16,2-1-60-16,1-1 47 15,0 0-31-15,-2-2 26 0,-3-2-34 0,-4-2 51 16,-5 1-28-16,-3-6 7 0,-4 5-41 16,-5-15-58-16,-1 27-89 0,-5-13-110 0,-5 3-7 0,-2-3-172 15,-4-1 2-15</inkml:trace>
  <inkml:trace contextRef="#ctx0" brushRef="#br0" timeOffset="198999.13">24581 6166 697 0,'9'-9'563'0,"-9"9"-75"0,13-15-153 0,-13 15 13 0,0 0-65 15,11-12-35-15,-11 12-32 16,0 0-40-16,0 0-35 0,0 0-30 0,0 0-28 0,0 0-12 15,0 0-15-15,0 0-13 0,-2 29-12 16,1-10 8-16,0 0-12 0,2 6-7 0,1 1-3 0,1 1-2 16,0-1-8-16,5 5 3 15,-3-6-1-15,1 0-1 0,2-3-6 0,0 2-6 0,0-6-43 16,0 0-89-16,-1-5 17 0,-1-2-62 0,-6-11-15 0,15 15-62 16,-15-15-191-16,0 0-341 15,0 0-328-15</inkml:trace>
  <inkml:trace contextRef="#ctx0" brushRef="#br0" timeOffset="199686.66">24474 6348 538 0,'0'0'566'0,"-17"-12"-164"0,17 12-110 15,0 0-63-15,0 0-52 16,0 0-39-16,6-13-22 0,-6 13-16 0,26-4-35 0,-6 2-12 16,6 2-14-16,2-1-5 0,2 0-7 0,1 0-8 0,1 0-3 15,-1-1-3 1,-2 2 5-16,-2 0-10 0,0-1 0 0,-3 0 11 0,-3 1 15 0,-4-2 14 15,-17 2 25-15,30-1 4 16,-30 1 9-16,26-4 25 0,-26 4-2 0,21-6-3 0,-21 6-11 16,16-11 7-16,-16 11-17 15,12-12-9-15,-12 12 7 0,5-13-9 0,-5 13-10 0,0 0-8 16,-1-18-8-16,1 18-9 0,-7-12-8 16,7 12-8-16,-14-11-6 0,14 11-11 0,-21-3 3 0,21 3-1 15,-23 1-13-15,23-1 26 0,-27 10-24 0,14-2 21 0,1 4-22 16,1 2 18-1,2 2-30-15,4-1 11 0,1 3 3 0,3 0 0 16,3 1-5-16,3 1 5 0,2-1 0 0,2 1-1 16,0-3-14-16,4-1-49 0,1-2 48 0,1-2-40 0,3-3 61 15,3-1-51-15,-1-2 56 16,3-2-46-16,-1-4 57 0,-1 0-6 0,1-3 0 0,0-1-9 0,-6 1 8 16,0-2 0-16,-3 0-1 0,-13 5-6 0,20-9 6 15,-20 9-2-15,11-9 4 0,-11 9-17 16,0 0 9-16,0 0-3 0,12-7 6 0,-12 7-5 0,0 0-4 15,0 0 3-15,0 0 0 0,-4 21-50 16,4-21 57-16,-4 26-55 0,0-10 36 0,1 2-60 0,1-2 54 16,2 1-56-1,0-17 68-15,0 30-52 0,0-30 38 0,2 26-63 0,-2-26 64 16,3 19-50-16,-3-19 74 0,0 0-42 0,4 17 57 0,-4-17-59 16,0 0 68-16,0 0-53 15,0 0 63-15,0 0-46 0,6-19 50 0,-6 19-38 0,-1-25 57 16,0 7-8-16,-2-5-14 0,1 0-2 15,-3-1-6-15,2-1-6 0,1-1-6 0,2-1-12 0,0 2 17 16,2 0-17-16,1 1 7 16,4 2-19-16,0 0 3 0,2 3-1 0,2 2-1 0,1 3 0 0,-1 4-3 15,2 1-7-15,-13 9 3 16,19-9-14-16,-19 9-14 0,22-2-15 0,-22 2 1 16,13 8-3-16,-13-8 3 0,9 16 3 0,-9-16 3 0,0 23 9 15,-4-8 1-15,-2 1 12 0,-2 2-61 16,-1-2 66-16,-5 1-48 0,3 0 50 0,-2 1-57 15,-3-5 25-15,2 0-58 0,1-1-3 16,2-5-39-16,11-7-142 0,-16 10-121 0,16-10-273 0,0 0-212 16</inkml:trace>
  <inkml:trace contextRef="#ctx0" brushRef="#br0" timeOffset="200138.99">25443 6167 684 0,'0'0'498'0,"0"0"-16"0,15-8-103 0,-15 8-70 0,0 0-64 16,0 0-66-16,0 0-40 0,0 0-33 0,0 0-16 16,0 0-19-16,0 0-14 0,0 0-11 0,14 2-9 0,-14-2-5 15,0 0-5-15,0 0-4 0,0 0-10 16,0 0 3-16,0 0 2 0,0 0 22 0,3 18 16 0,-3-18 17 16,0 0 11-16,0 0 3 0,0 0-15 0,0 0 5 0,0 0-15 15,11-7-11 1,-11 7-16-16,10-11-1 0,-10 11-7 0,14-12-5 0,-14 12-1 15,21-14-10-15,-10 7-11 16,-11 7-38-16,25-11 54 0,-25 11-53 0,25-7 57 0,-25 7-52 16,23 0 54-16,-23 0-5 0,25 6-3 15,-25-6-11-15,19 12 3 0,-19-12 4 0,18 16-1 0,-11-3 8 16,-1-2-15-16,-6-11 18 0,5 24-15 0,-5-24 9 0,0 23-40 16,-5-10 21-16,-3 1 12 15,-1 1-1-15,-3-3-7 0,1 0 5 0,2-2 1 0,9-10-2 0,-16 15-3 16,16-15-2-16,-10 10-8 15,10-10 8-15,0 0 4 0,0 0-3 0,-3 15-3 16,3-15 4-16,0 0 1 16,14 11 0-16,-14-11 2 0,20 11-3 0,-20-11-9 0,22 11 9 0,-22-11 2 15,16 14-9-15,-16-14 3 16,11 14 8-16,-11-14-6 0,7 17-5 0,-7-17-9 0,-7 19-15 16,7-19-54-16,-13 19 42 0,2-7-74 0,-5-2 13 0,-2 2-86 15,2-1-53-15,-7-4-203 16,-3 4-422-16,2-4-472 0</inkml:trace>
  <inkml:trace contextRef="#ctx0" brushRef="#br0" timeOffset="200409.04">24915 6810 772 0,'0'0'587'0,"-17"5"-104"16,17-5-162-16,0 0-12 0,0 0-125 0,0 0 4 16,0 0-92-16,0 0 28 0,0 0-62 0,27-4 40 15,-2 0-61-15,10-2 51 16,1-1-66-16,7 1 44 0,1-1-63 0,15-2 52 0,2 0-61 0,6 0 49 16,2 1-58-16,4-2 50 0,3 2-52 0,5-3 54 15,-4 3-60-15,-3-3 57 0,-3 3-65 16,-8-1 3-16,-15 1-117 0,-6 2-32 0,-9 0-120 0,-10 6-582 15,-23 0-489-15</inkml:trace>
  <inkml:trace contextRef="#ctx0" brushRef="#br0" timeOffset="200558.98">25363 6849 1070 0,'-22'4'534'0,"22"-4"-202"16,-24 6-12-16,24-6-117 0,0 0-4 15,0 0-98-15,0 0 35 0,30-10-74 0,-5 3 32 0,8-1-64 16,6-3 29-16,6-1-49 15,10-3 46-15,2 0-59 0,1-1 46 0,-1 1-81 0,-1 1-19 16,-14 3-30-16,1 1-120 16,-7-2-220-16,-6 2-292 0,-4 3-246 0</inkml:trace>
  <inkml:trace contextRef="#ctx0" brushRef="#br0" timeOffset="204468.98">28351 7063 229 0,'0'0'631'0,"0"-28"-169"0,0 28-130 0,1-26-29 0,-1 26-158 16,-1-25 113-16,1 25-78 0,-3-25-15 15,3 25-14-15,-2-21 4 0,2 21-19 0,-3-19-2 16,3 19-23-16,-2-15-10 0,2 15-10 0,0 0-16 16,-3-16-13-16,3 16-14 0,0 0-9 15,0 0-15-15,0 0 1 0,-2-15-8 0,2 15-1 0,0 0-7 16,0 0 1-16,0 0-2 0,0 0 0 15,0 0 3-15,0 0 40 0,1 18-41 16,-1-18 52-16,1 27-54 0,0-7 6 0,0 3 41 16,0 5-8-16,1 7-59 0,1 0 48 0,-1 0-56 0,2 0 53 15,-1 3-53-15,2-1 6 0,-1 2 2 16,0-3 1-16,3 1 4 0,-3-4 1 0,1-1 2 16,1-2 37-16,-3-5-43 0,2 0 47 0,0 0-51 15,-2-4 48-15,2 0-53 0,-1-5 51 16,-1-1-53-16,-3-15 52 0,6 24-57 0,-6-24 56 0,5 20-54 15,-5-20 53-15,3 15-53 16,-3-15 54-16,0 0-51 0,5 15 49 0,-5-15-70 0,0 0 9 0,0 0-85 16,0 0 26-16,0 0-68 15,0 0 30-15,0 0-51 0,0 0-20 0,-5-14-49 0,5 14-122 16,-3-20-428-16,3 20-346 0</inkml:trace>
  <inkml:trace contextRef="#ctx0" brushRef="#br0" timeOffset="205509.22">28411 6967 527 0,'0'0'555'16,"-7"-17"-168"-16,7 17-96 0,-6-15-56 15,6 15-29-15,-7-15-43 0,7 15-9 0,-9-13-35 16,9 13-21-16,-9-14-18 0,9 14-19 16,-9-11-10-16,9 11-15 0,0 0-1 0,-11-15-16 0,11 15-7 15,0 0 6-15,0 0-5 0,-10-10-5 0,10 10-11 0,0 0 7 16,0 0-11-16,0 0 9 15,0 0-11-15,-9-10 8 0,9 10-1 0,0 0 2 16,0 0-1-16,0 0-3 0,0 0 4 16,0 0-7-16,0 0 12 0,0 0-7 0,0 0 10 0,0 0 5 15,0 0 23-15,0 0 1 0,0 0-5 16,0 0-6-16,-12-6 11 0,12 6-3 0,0 0-7 0,0 0 28 16,0 0-23-16,0 0 35 0,-19-3-8 0,19 3 5 0,0 0-3 15,0 0-10-15,0 0-11 16,0 0-11-16,-18 0-5 0,18 0-5 0,0 0-3 0,0 0-7 15,0 0-9-15,0 0 6 16,0 0 1-16,0 0-2 0,0 0-3 0,0 0 4 16,0 0-1-16,0 0 0 0,22 4-2 15,-22-4-3-15,31 0 4 0,-12 0 1 0,6 0-3 0,-1 2-2 16,3-2 3-16,-2 4 0 0,0 0-1 0,-1 1 1 0,-2 2 44 16,-1 2-74-16,-3 3-39 15,-3 0-121-15,-2 2-90 0,-10 2-698 0,0 4-674 0</inkml:trace>
  <inkml:trace contextRef="#ctx0" brushRef="#br0" timeOffset="205749.08">28341 7583 807 0,'0'0'539'0,"0"0"-86"0,0 0-151 16,0 20-15-16,0-20-104 0,0 0-9 15,0 0-81-15,0 0 25 0,7 15-36 0,-7-15 47 16,0 0-48-16,18 6 38 0,-18-6-71 0,21 1 43 0,-21-1-67 16,32-1 43-16,-13-1-54 0,3-2 41 15,3 1-64-15,0-1 58 0,1 1-58 16,-2-1 52-16,0 3-58 0,0-2 15 16,-5 2-108-16,1 1 35 0,-1 1-44 0,-2 2-9 0,-17-3-210 15,28 1-530-15,-28-1-472 0</inkml:trace>
  <inkml:trace contextRef="#ctx0" brushRef="#br0" timeOffset="205989.23">29095 7175 1214 0,'0'0'644'0,"-6"-21"-113"0,6 21-111 15,-10-19-72-15,10 19-33 16,-11-17-73-16,11 17 6 0,-9-11-86 0,9 11-8 0,0 0-56 15,-16-7 17-15,16 7-59 0,-11 7-12 16,11-7-10-16,-13 22-8 0,6-2-5 0,1 1-4 0,3 4-15 16,0 1-22-16,2 0 31 15,2 2-22-15,2 0 30 0,0-3-35 0,4 0 16 0,1-3-61 16,2-2-56-16,1-2-152 0,1-6 10 0,1-3-88 16,-13-9-241-16,22 8-300 15,-22-8-511-15</inkml:trace>
  <inkml:trace contextRef="#ctx0" brushRef="#br0" timeOffset="207448.89">29301 7082 467 0,'0'0'525'0,"11"-10"-89"15,-11 10-139-15,0 0-20 0,12-9-88 16,-12 9 12-16,0 0-58 0,0 0 52 0,0 0-63 0,0 0 42 15,0 0-64-15,11 12 40 16,-11-12-59-16,-7 18 39 0,1-2-65 0,-3-1 43 0,-2 2-56 16,0 1 45-16,-3 4-57 15,-4 0-5-15,2-1-7 0,-3-2-5 0,0 3-10 0,0-3 3 16,-1 0-2-16,5-3-3 0,0-3 41 16,0 1-54-16,4-6 50 0,1 1-56 0,10-9 50 0,-15 13-50 15,15-13 55-15,-11 9-32 0,11-9 45 0,0 0-53 16,-11 6 46-16,11-6-59 15,0 0 42-15,0 0-49 0,0 0 45 0,0 0-51 0,0 0 48 16,0 0-51 0,0 0 7-16,5-22 46 0,-5 22-50 0,15-8 47 0,-15 8-49 0,22-8 5 0,-22 8 0 15,26 0 8-15,-26 0-3 0,30 1 5 16,-14 2 0-16,1 1 1 0,-1 2 2 0,3 1 2 16,-1 0-1-16,-4 0-1 0,2 0 3 0,-3 1-3 0,-1-2 4 15,-12-6-5-15,23 8-18 0,-23-8-32 16,23 2-29-16,-23-2 23 0,30-9-83 0,-11 1 51 0,-1-3-50 15,1-2 80 1,-1 0-36-16,3-5 66 0,-5 3-37 0,-3 0 60 0,-2 1-39 0,-1 2 68 16,-10 12-31-16,9-19 77 15,-9 19-42-15,6-15 47 0,-6 15-57 0,0 0 48 0,6-14-65 16,-6 14 48-16,0 0-64 16,0 0 59-16,0 0-58 0,0 0 53 0,0 0-65 0,0 0 14 15,0 0 2-15,0 0 1 0,2 18 4 0,-2-18-13 0,0 0 15 16,0 22 8-16,0-22-3 0,0 0-4 15,0 19 7-15,0-19 2 0,0 0 2 0,0 0 18 0,0 0 14 16,0 17 33-16,0-17-6 16,0 0-14-16,0 0-9 0,0 0-5 0,0 0 13 15,-1-16 57-15,1 16-58 0,-4-19 48 16,4 19-43-16,-5-23 15 0,5 23-34 0,-4-25 31 0,4 25-11 16,-4-22-11-16,4 22-10 0,0-22-7 0,0 22-5 0,2-18-14 15,-2 18 5-15,7-17-6 0,-7 17 3 16,16-14 0-16,-16 14-4 0,17-5-2 0,-17 5-1 15,22-2 1-15,-22 2-1 0,25 7 3 16,-12 1-4-16,4 1-5 0,-3 3-27 0,2 2 37 0,-3 2-32 16,0-1 38-16,-1 4-36 15,-2 2 38-15,-1 1-33 0,-2 1 33 0,-3-1-37 16,0-3 41-16,-1-1-35 0,-2-1 35 16,-1-17-56-16,3 22-6 0,-3-22-111 0,3 20 31 0,-3-20-76 15,5 12 12-15,-5-12-34 0,0 0 39 0,16 4 7 0,-16-4 23 16,14-4 33-16,-14 4 26 0,19-15 13 15,-10 5 42-15,2 0 33 0,-2-2 19 0,-2-1 3 16,0 1 23-16,2-2 9 0,-4 0 54 16,0-1-38-16,0 1 60 0,-5 14-42 0,5-25 54 0,-5 25-49 15,2-22 49-15,-2 22-47 0,0-20 43 16,0 20-61-16,-2-17 39 0,2 17-64 0,0 0 26 16,-2-16-58-16,2 16 44 0,0 0-57 15,0 0 44-15,0 0-51 0,-15 7 44 0,15-7-27 16,-7 18 17-16,7-18-53 0,-5 22 39 0,5-22-37 0,-2 22 6 15,2-22 4-15,3 23 3 16,-3-23 2-16,7 18 1 0,-7-18 2 0,10 14-2 0,-10-14 6 0,13 9-3 16,-13-9 6-16,18 3-2 15,-18-3 2-15,18-3 0 0,-18 3 0 0,19-8 1 0,-19 8-3 16,15-14 4-16,-15 14-2 16,7-17 3-16,-7 17 39 0,1-20-49 0,-1 20 44 0,-5-24-49 15,0 10 43-15,-4 0-48 0,-1 0 34 0,-3 2 8 16,-3-2-8-16,0 3-5 0,3 2 1 15,-5 0-4-15,-2 3-2 0,4 0-4 0,2 3-2 0,14 3-15 16,-21-5 12-16,21 5-1 16,0 0 4-16,-16 4-7 0,16-4-44 0,0 0 57 0,0 0-48 15,12 17 54-15,1-11-50 0,1 1 43 16,0-2-41-16,5 4 8 0,1-5 7 0,-4 0 49 0,1 3-52 16,-2-4 2-16,1 1 5 0,-2 0 2 0,-14-4-1 0,20 7 6 15,-20-7-2-15,17 9 7 16,-17-9-3-16,13 10 1 0,-13-10 4 0,9 11-2 0,-9-11 2 15,0 0 33-15,8 16-37 0,-8-16-5 16,0 0 2-16,7 13 2 0,-7-13-1 0,0 0 3 16,7 10 0-16,-7-10-1 0,0 0 1 15,12 6 6-15,-12-6-2 0,0 0 1 0,20-4 2 16,-20 4 0-16,19-8 2 0,-7 0 4 16,-2 1 2-16,1-2-1 0,-1 0 3 0,1 1-4 0,-1 0 2 15,-10 8 38-15,15-14-51 0,-15 14 44 0,15-13-53 0,-15 13 44 16,10-9-49-16,-10 9 45 15,0 0-50-15,17-7 7 0,-17 7 40 0,0 0-44 0,21 0 2 16,-21 0 3-16,19 3 5 0,-19-3-2 16,25 4 2-16,-11 0 1 0,2-1 4 0,0-1 1 15,2 1-1-15,-1-1 3 16,-17-2 0-16,30 0 0 0,-30 0 54 0,26-3-47 16,-26 3 24-16,22-6 16 0,-22 6 25 0,18-9-37 0,-18 9 14 0,14-13-24 15,-14 13 12-15,8-18-6 0,-8 18-13 16,2-17 4-16,-2 17-12 0,-1-18 5 0,1 18-1 0,-1-21-7 15,1 21-2-15,-4-18 5 16,4 18-27-16,-4-16-49 0,4 16-57 0,0 0 8 0,-5-21-116 16,5 21-4-16,0 0-77 0,-8-15-201 15,8 15-429-15,0 0-608 0</inkml:trace>
  <inkml:trace contextRef="#ctx0" brushRef="#br0" timeOffset="209608.92">30988 7009 101 0,'0'0'593'0,"0"0"-150"0,0 0-85 0,-3-18-84 0,3 18-42 16,0 0-35-16,-4-20-1 0,4 20-25 0,-5-14-12 0,5 14-50 15,-5-15 24-15,5 15-21 16,-8-15-3-16,8 15-3 0,-6-14 23 0,6 14-33 0,0 0 6 15,-9-15-23-15,9 15-8 0,0 0-25 16,0 0-1-16,-7-13-16 0,7 13-2 0,0 0-14 16,0 0 7-16,0 0-5 15,-12 11-4-15,12-11-1 0,-9 20-3 0,5-5-1 0,0 1 40 16,2 0-47-16,1 3 47 16,2-1-55-16,3 4 0 0,1 0 0 0,1-2 5 0,3 0 0 15,1-3 0-15,1-1-5 0,0-1 8 0,2-2 0 0,1-1-8 16,-1-4 9-16,0-1-7 0,-13-7 11 15,25 6-1-15,-25-6 0 0,24-1-5 0,-24 1 6 16,23-8 0-16,-12 0 0 0,0 0-3 16,-2-3 3-16,-2-3 0 0,0-3 50 0,-3 2-60 15,-1-3-5-15,-1 0 9 0,-1 0-6 16,-1 1 20-16,0 17 4 0,-1-33 2 0,1 33-6 16,-1-23 4-16,1 23-11 0,-1-19-3 0,1 19-5 0,0 0 1 15,0 0-2-15,1-18 19 0,-1 18-23 16,0 0 8-16,0 0-3 0,16 10 3 0,-16-10-2 15,17 19 4-15,-5-3-1 0,-2-2 5 0,2-2-4 16,0 0 21-16,-2-2-24 0,2 0-2 0,-3-3-2 16,-9-7 0-16,17 14 5 0,-17-14-2 0,17 7 3 15,-17-7 0-15,0 0 2 0,25-2-1 0,-25 2 1 0,18-11 0 16,-18 11-3-16,13-16 5 16,-8 3-4-16,-2-1-2 0,-1-2 3 0,-2-4-4 15,-2-3 4-15,0-2-5 0,-3-1 4 0,-2-4-1 0,-1-2-5 16,0 0-1-16,2 1-3 15,-1 1 4-15,2 5-5 0,3 0-11 0,1 2-16 0,1 4-12 0,1 1 7 16,3 2 1-16,1 0 18 16,1 2-8-16,0 1 16 0,2 1-11 0,-8 12 18 0,14-14-13 15,-14 14 15-15,10-9-17 16,-10 9 8-16,0 0 4 0,0 0 1 0,0 0 1 0,20 4 2 16,-20-4 3-16,5 14 0 0,-5-14 2 0,0 23-3 0,0-23 6 15,2 32-2-15,0-9 1 16,-2-4-1-16,1 3 14 0,2 0-15 0,0 1 14 0,0-1-16 15,2 0 9-15,0-1-7 16,0-1 14-16,1-1-15 0,-2-4 13 0,2-1-2 0,0-1-1 16,-6-13-1-16,8 16 0 0,-8-16 0 15,6 12 4-15,-6-12 33 0,0 0 26 0,0 0-12 0,8 12-12 16,-8-12-9-16,0 0 22 0,0 0 0 0,0 0-12 0,5-20-2 16,-5 20-14-16,3-17 0 15,-3 17-10-15,4-20 1 0,-4 20-10 0,3-18-1 0,-3 18-6 0,6-16 3 16,-6 16-6-16,11-15 3 15,-11 15-2-15,15-10-1 0,-15 10 0 0,18-4-1 16,-18 4 1-16,23 4 0 0,-8 0 0 16,-2 3-1-16,4 2 1 0,-2 1 0 0,1 2 0 15,-3-2-5-15,2 4 2 0,-3-3-3 0,0 1-11 16,-1 0-22-16,-1-2-25 0,-1 0 17 0,2-1 2 16,-1 0-18-16,-10-9-69 0,19 11-4 0,-19-11-62 0,20 4 71 15,-20-4-25-15,26-2 75 0,-10-2-50 16,-2-3 84-16,4-2-44 0,-4-2 68 0,-3 0-50 15,-1-3 13-15,-2 2 13 0,-2-2 11 0,-1 0 33 16,0 0 10-16,-5 14 19 0,3-26 17 0,-3 26 19 16,-2-25 12-16,2 25 11 0,-8-22-12 0,8 22 1 15,-14-20-1-15,5 10-13 0,9 10-8 16,-21-10-12-16,21 10-8 0,-22-3-9 0,22 3-5 16,-23 4-6-16,23-4-3 0,-21 14-4 0,10-6 2 0,2 4-4 15,2 1-1-15,2-1-2 0,5-12 21 0,-4 25-28 16,4-25 2-16,4 25 0 0,0-12 1 15,2-1 0-15,2 0 1 0,4-3 0 0,-1 0-2 16,0-3 2-16,-11-6 0 0,23 8-2 0,-23-8 3 16,23 8-1-16,-23-8 0 0,18 3 2 0,-18-3-1 15,0 0 3-15,22-2-2 0,-22 2-1 0,0 0 2 16,16-3-1-16,-16 3-2 0,0 0 1 0,0 0-3 0,0 0-3 16,16-1-1-16,-16 1-1 0,0 0-2 15,0 0 0-15,0 0 2 0,0 0 2 0,20 0 0 16,-20 0 2-16,0 0 1 0,21-6 0 0,-21 6 1 15,23-9 1-15,-8 2 0 0,2-3-1 16,3-2 0-16,3-5 0 0,-1 0 12 0,1-1-12 0,-2-3 15 16,-4 1 6-16,-1-2 24 0,-5 1-9 15,-2 0 28-15,-2-3-24 0,-2 0 28 0,-2 1-30 0,-2-2 18 16,-1 3 3-16,-2-2-9 0,-3 2 5 0,3 5-2 16,-2 0-6-16,4 17-1 0,-5-23-10 0,5 23-11 15,-5-17-11-15,5 17-6 0,0 0-2 16,0 0-1-16,0 0 1 0,0 0-3 15,0 0 0-15,-4 18 1 0,4 3-2 0,1 5 0 16,-1 4 0-16,2 3 0 0,-1 3 0 0,1-3-2 16,2 1 1-16,-1-6 0 0,0 1-1 0,1-3-1 15,0-1-10-15,1-1 13 0,1-3-16 0,2-3-80 16,-2-6-84-16,-6-12-99 0,11 14 12 0,-11-14-117 16,0 0-617-16,0 0-715 0</inkml:trace>
  <inkml:trace contextRef="#ctx0" brushRef="#br0" timeOffset="209753.19">31964 6581 943 0,'-17'-12'572'0,"6"3"-148"0,0 2-94 0,11 7-71 16,-10-11-68-16,10 11-42 0,0 0-30 0,14-8-26 15,2 5-17-15,8 0-16 0,4 3-12 16,3 0-8-16,10 0-9 0,1 3-3 0,1 0-6 0,0 3 4 16,0-3-89-16,-3 4-141 0,-11-6-209 0,0 2-396 15,-5 2-367-15</inkml:trace>
  <inkml:trace contextRef="#ctx0" brushRef="#br0" timeOffset="210398.91">28806 8193 1197 0,'-12'-8'558'0,"1"-1"-53"0,11 9-160 0,-19-10-40 0,19 10-122 15,0 0 14-15,-16-5-90 16,16 5 13-16,-7 15-66 0,7-15 19 0,-4 30-38 0,4-10 39 0,3 4-59 16,2 8 47-16,5-1-62 0,2 3 27 0,2-2 20 0,1 1-15 15,3-2 9-15,0-2-79 16,1-2-87-16,-1-2-53 0,0-4-179 15,-3-4-595-15,-1-4-629 0</inkml:trace>
  <inkml:trace contextRef="#ctx0" brushRef="#br0" timeOffset="210769">28647 8407 851 0,'0'0'573'0,"-20"-8"-117"0,20 8-152 0,0 0-6 0,-13-10-128 16,13 10 6-16,0 0-80 15,17-3 30-15,-17 3-70 0,36-1 33 0,-9 0-64 0,4 2 46 16,7-1-66-16,2 0 50 0,0 0-61 16,1 2 46-16,-2-2-55 0,-2 2 53 15,-7 2-55-15,-3-1 52 0,-1 1-56 16,-3 0 55-16,-5 2-60 0,-2 1 60 0,-5 0-57 0,-11-7 59 16,14 14-63-16,-14-14 65 0,5 19-49 0,-5-19 66 0,0 0-60 15,-1 24 54-15,1-24-12 0,0 0-11 16,0 18-7-16,0-18-4 0,0 0-50 0,5 15 60 0,-5-15-55 15,0 0 29-15,17 7 34 16,-17-7-62-16,20-3 72 0,-20 3-43 0,25-10 62 0,-13 3-51 16,1-1 66-16,-3-3-54 15,0 3 50-15,-2-4-59 0,-2-1 44 0,-6 13-53 0,3-24 52 16,-3 24-62-16,-7-26 45 16,0 12-55-16,-5 1 54 0,-2 0-59 0,-2 4 54 0,0 0-63 15,-3 1 6-15,3 3-93 0,1 2 1 0,15 3-83 0,-20-3-23 16,20 3-178-16,0 0-484 15,0 0-502-15</inkml:trace>
  <inkml:trace contextRef="#ctx0" brushRef="#br0" timeOffset="211068.81">30020 8113 1165 0,'0'0'536'0,"-3"-32"-41"0,-1 17-146 0,-2 0-33 16,-1 2-100-16,-1 0 31 0,-1 2-46 0,-2 1-22 0,1 1-29 16,10 9-31-16,-19-10-27 15,19 10-18-15,-17 5-15 0,7 5-23 0,-2 6-41 0,4 4 45 16,0 12-45-16,5 1 37 0,2 4-50 16,5 3 50-16,1 7-53 0,1 13 50 0,0 4-17 15,-3 0 42-15,-2 1-39 0,0 0-1 0,0-1-5 16,-1-11 1-16,-1-1-2 0,0-4-2 15,1-2-27-15,-2-5-41 0,-1-3-42 0,-2-4-94 0,0-9 28 16,-3-3-34-16,1-5 6 0,7-17-87 16,-14 14-180-16,14-14-347 0,-15-4-369 0</inkml:trace>
  <inkml:trace contextRef="#ctx0" brushRef="#br0" timeOffset="211969.2">29750 8656 1087 0,'0'-24'480'0,"0"-1"-178"0,4 3-19 15,3 0-100-15,3 0 4 0,4-1-84 16,3 2 10-16,1 2-73 0,0 4 37 15,0 2-58-15,2 1 35 0,2 2-42 16,0 0 30-16,0 5-44 0,3-1 34 0,0 0-40 0,0 4 38 16,-1-1-53-16,0 0 58 0,-5 3-54 15,-1 0 48-15,1-2-40 0,-19 2 38 0,29-2-41 0,-29 2 42 16,27-2-45-16,-27 2 37 16,24-4-34-16,-24 4 50 0,21-7-36 0,-21 7 60 0,19-7-47 15,-19 7 72-15,15-10-53 0,-15 10 74 0,13-10-64 0,-13 10-5 16,9-13 5-16,-9 13 8 0,7-14 10 15,-7 14-8-15,5-14 4 0,-5 14-13 0,0 0 6 0,-2-20-9 16,2 20-2 0,-6-13-7-16,6 13-4 0,-10-15-9 0,10 15-2 0,-18-11-1 15,18 11-10-15,-22-7 0 16,22 7 4-16,-28-2 0 0,28 2-2 0,-29 5 0 0,14 1 45 16,2 2-62-16,-1 3 9 0,2 1-5 0,4 2 39 15,0 2-44-15,3-2 52 0,5-14-56 0,3 31 5 16,5-14-1-16,1 2 50 0,3-3-55 0,3 0 52 15,1-1-18-15,3-1 9 0,0-1-5 16,1-4-6-16,1 0-4 0,2-3 2 0,-2-4 4 0,0-2-9 16,-1-1-2-16,2-3 1 0,0-2-15 15,-3-1-37-15,-1 0 60 0,0 0-52 0,-6-1 53 16,-12 8-49-16,19-12 57 0,-19 12-54 16,12-9 56-16,-12 9-60 0,0 0 61 0,10-13-55 15,-10 13 65-15,0 0-52 0,0 0 51 0,8-11-58 0,-8 11 50 16,0 0-54-16,0 0 52 0,10-9-57 15,-10 9 58-15,10-10-56 0,-10 10 55 0,18-15-52 0,-4 3 55 16,0-1-53-16,1-1 55 0,-1 1-59 16,-2-2-5-16,2 1 19 0,-4-1-1 0,-2 5 8 0,-1-2 3 15,-7 12 6-15,9-22 5 16,-9 22 13-16,3-19-2 0,-3 19-1 0,-3-15 39 0,3 15-56 16,-11-12 46-16,11 12-51 0,-17-6 42 0,17 6-51 15,-25 0 2-15,9 3 3 16,-4 3 7-16,1 2-7 0,2 1-2 0,1 3 3 0,2 2 2 0,2 1-1 15,1 2 2-15,5-4 43 16,2 4-48-16,2 0 43 0,2-17-52 0,1 31 50 0,4-12-52 16,4-1 47-16,4-3-6 0,2 0-2 15,3-2-34-15,3-4-23 0,2-1-61 0,1 0 55 0,2-3-44 16,3-2 75-16,0-3-52 16,1-3 62-16,3-4-80 0,0 0 1 0,-1-5 10 0,-3 1 12 15,-4-5 6-15,-3 2 9 0,-5-1 17 0,-4 0 4 16,-1 1 0-16,-4 2 11 15,-8 12 3-15,6-23 19 0,-6 23 5 0,-2-15 7 0,2 15 6 16,-8-12 5-16,8 12 6 0,0 0-22 16,-18-6-1-16,18 6-4 0,0 0-2 0,-18 8-2 15,18-8-2-15,-9 14-8 0,9-14 8 16,-4 16 0-16,4-16-6 0,0 0 5 0,3 24-2 16,-3-24 0-16,10 12 0 0,-10-12 1 0,16 7 2 0,-16-7 1 15,21-3 10-15,-21 3 18 0,25-11 0 0,-13-2 16 16,-2-2-7-16,-2-5-8 0,-5 1-6 0,-3-6-8 15,-2 0-3-15,-7-9-6 16,-1-1-2-16,-4-3 2 0,-2-2 43 0,-5-6-54 0,1 2 45 16,2 8-72-16,1 2-28 0,1 2-18 15,3 2-89-15,1 0-57 0,6 7 0 0,0-1-299 0,6 5-365 16,3 2-503-16</inkml:trace>
  <inkml:trace contextRef="#ctx0" brushRef="#br0" timeOffset="212189.24">31384 7861 1214 0,'0'0'645'16,"0"0"-97"-16,0 0-187 0,0 0-40 0,7 14-114 16,-7-14 7-16,0 0-91 0,-1 22-30 0,1-22-16 0,-3 25-14 0,5-8-9 15,-2 2-12-15,0 5-9 16,2 3 23-16,-1 3-2 0,0 9-3 0,-2 2-10 0,2-1-7 0,0-2-13 15,2-3-2-15,3-3-1 16,-1-8-53-16,2-4-81 0,3-4-88 0,0-5-68 0,-10-11-299 16,15 7-332-16,-15-7-539 0</inkml:trace>
  <inkml:trace contextRef="#ctx0" brushRef="#br0" timeOffset="212369.23">31387 7869 846 0,'-7'-12'510'0,"7"12"-113"0,-12-18-51 0,12 18-51 16,-11-14-33-16,11 14-54 16,0 0-41-16,-11-14-44 0,11 14-22 0,0 0-19 0,0 0-31 15,0 0-4-15,0 0-3 16,0 0-8-16,15-9-7 0,-15 9-3 0,27 1-60 0,-8 0-87 16,0 2-50-16,1-4-234 0,-1 2-433 0,0-1-417 0</inkml:trace>
  <inkml:trace contextRef="#ctx0" brushRef="#br0" timeOffset="212699.42">31626 7943 588 0,'0'0'454'15,"2"22"-48"-15,-2-22-163 0,1 25 11 0,-1-25-105 0,1 28 39 16,-1-28-94-16,1 26 55 16,-1-26-84-16,2 25 39 0,-2-25-67 0,2 22 53 0,-2-22-56 15,1 18 34-15,-1-18-36 0,0 0 56 0,2 19-6 0,-2-19 48 16,0 0 14-16,0 0-7 0,0 0-26 15,0 0-7-15,0 0-9 0,0 0-1 0,0 0-3 0,0 0-7 16,0 0-5-16,-4-15-18 16,4 15-7-16,1-23-8 0,1 7-4 0,0-4-5 0,1 2-6 0,4 1-6 15,-2-2-4-15,3 4-5 16,-1 2-3-16,2 1-2 0,0 1-2 0,1 3-4 16,-10 8-1-16,20-13-1 0,-20 13-2 0,22-2 1 0,-22 2-1 0,22 2-2 15,-22-2 2-15,23 10-1 0,-13-1 13 16,1 1-15-16,-3 2 13 0,-1 1-13 0,-1 2 11 15,0-1-12-15,-2 3 11 0,-2-1-13 16,0 1-6-16,-2 1-53 0,-2 0-53 0,-1-2-35 0,-1-1-99 16,-1-1 11-16,5-14-101 0,-11 22-650 15,11-22-701-15</inkml:trace>
  <inkml:trace contextRef="#ctx0" brushRef="#br0" timeOffset="212959.07">32005 7541 370 0,'7'-22'630'0,"-1"6"-165"0,-2 3-99 15,-4 13-42-15,7-18-33 0,-7 18-49 16,0 0-43-16,6-18-32 0,-6 18-32 0,0 0-25 16,0 0-9-16,0 0 33 0,0 0 22 0,0 0-34 0,0 0-13 0,8 15-21 15,-8-15-16-15,1 35-12 16,-1-10-11-16,0 2-10 0,0 2-7 0,-1 1-9 15,1 5-2-15,-1 1-4 0,1 2-8 0,0-1 6 16,-2 6-7-16,-2 2 2 0,-2 0 29 0,0 1-47 16,-1-5-113-16,-1-2-122 0,4-6-6 15,3-8-142-15,1-2-590 0,1-5-683 0</inkml:trace>
  <inkml:trace contextRef="#ctx0" brushRef="#br0" timeOffset="213129.29">32034 8211 452 0,'17'4'519'16,"-17"-4"-178"-16,0 0-18 0,0 0-118 16,0 0 39-16,10 7-66 0,-10-7 47 0,0 0-69 0,0 0 7 15,0 0-44-15,11 10 3 16,-11-10-47-16,0 0 8 0,11 9-38 0,-11-9 15 16,0 0-34-16,12 8 18 0,-12-8-29 0,0 0-10 0,18 8-167 0,-18-8-181 15,0 0-510-15,0 0-443 0</inkml:trace>
  <inkml:trace contextRef="#ctx0" brushRef="#br0" timeOffset="213609.03">30216 9174 1032 0,'-42'8'584'0,"0"-2"-69"0,6 0-100 0,8-1-108 0,5-1-66 0,5-1-53 0,18-3-42 0,-20 2-24 0,20-2-20 0,0 0-70 15,14-9 72-15,14-2-55 0,11-3 65 0,20-5-47 0,10-4 51 16,13-2-12-16,28-7-16 15,12 0-55-15,9-7 29 0,6 1-49 0,2 0 33 0,2 0-12 16,5-1-40-16,1 1 37 0,-3 3-43 16,-5 1 40-16,-6 5-44 0,-12 4 2 0,-29 7-12 0,-8 3-76 15,-12 2-61-15,-11 5-60 16,-17 4-6-16,-17 0 4 0,-9 5-27 0,-18-1-112 16,0 0-513-16,0 0-489 0</inkml:trace>
  <inkml:trace contextRef="#ctx0" brushRef="#br0" timeOffset="213808.94">31573 8845 334 0,'-70'16'606'0,"4"-1"-158"0,-12 3-117 16,-8 3-66-16,-25 6-53 0,-3 2 20 0,-3 1-80 0,3 1 56 16,2-2-42-16,26-8 73 15,8-2-54-15,9-2 39 0,16-4-43 0,17-5-37 0,15-3-41 0,21-5-7 16,0 0-22-16,0 0-58 16,37-12 43-16,15-2 7 0,14-7 1 0,16-2-47 0,30-8 36 15,5-1-28-15,6 0 2 0,3 2-32 0,3-1 35 0,3-2-40 16,-4 2 0-16,2 1 2 15,-3-1 1-15,-6 3 32 0,-6 0-73 0,-9-1-42 0,-23 6-125 16,-6 0-75-16,-5-2-82 0,-15 5-660 16,-3 2-774-16</inkml:trace>
  <inkml:trace contextRef="#ctx0" brushRef="#br0" timeOffset="-201477.83">1060 13541 835 0,'0'0'469'0,"-10"-20"-75"0,10 20-116 0,-10-17-1 0,10 17-91 0,-11-14 21 16,11 14-93-16,-9-10 36 0,9 10-63 0,0 0 36 0,-7-11-59 15,7 11 33-15,0 0-64 16,0 0 44-16,0 0-56 0,0 0 60 0,0 0-69 0,0 0 60 15,0 18-58-15,5-3 4 16,2 5 1-16,4 9 5 0,-2 3-1 0,4 6-13 0,3 12 18 16,2 3-21-16,-2 5 12 0,3 0-14 15,-3 4 10-15,1 1-6 0,1-2 49 0,0 0-56 0,-3-1-1 16,4-1-1-16,-1-3-1 0,-1-2-13 0,2-2 13 0,0-2-26 16,0-3-15-16,-2-9-39 15,1-2-4-15,0-3-86 0,0-3 31 0,0-3-20 0,-2-5-67 16,-2-7-229-16,-2-4-262 15,0-4-242-15</inkml:trace>
  <inkml:trace contextRef="#ctx0" brushRef="#br0" timeOffset="-200117.84">784 13337 76 0,'-11'-11'685'0,"0"1"-254"16,1 2-89-16,0-2-85 0,10 10-46 16,-14-14-39-16,14 14-36 0,-11-8-27 0,11 8-26 0,0 0-24 15,-9-10-20-15,9 10-10 0,0 0-7 0,0 0-3 0,0 0-19 16,0 0 0-16,9-8 13 0,-9 8-2 15,22-3-6-15,-22 3 1 0,40-3-1 0,-14 0-2 16,11-1-1 0,2-2 0-16,3-3-31 15,11-3 38-15,2-4-41 0,5-3 49 0,2-3-18 0,6-3 15 0,1-3-1 16,3-3-47-16,3-5 86 0,18-8 0 0,0 0-23 0,-3-1 1 16,2-1 1-16,-2 2-5 0,-17 9 31 0,-1-1-44 0,1 3 30 15,-4 0-41-15,-2 1-1 0,-2 2-6 16,-2 1 5-16,-4 3 2 0,-5 2-1 0,-6 0-10 0,-2 4 1 15,-12 4 20-15,-3 0-8 16,-4 2-6-16,-6 3 22 0,-4 2 27 0,-3 1 21 0,-3 1 9 16,-11 7-9-16,12-12-15 0,-12 12-10 15,0 0-9-15,6-16-12 0,-6 16-7 0,0 0 2 16,-12-12-2-16,12 12-31 0,-12-9 10 16,12 9 23-16,-13-4-11 0,13 4 2 0,0 0 1 0,-15-7-1 15,15 7-2-15,0 0-3 0,0 0-1 0,-15-6-2 0,15 6 0 16,0 0-8-16,0 0 1 0,0 0 5 15,0 0 0-15,0 0 1 0,0 0-1 0,0 0 2 16,0 0-8-16,0 0 1 0,-9 12 9 16,9-12-1-16,9 20 1 0,-9-20-1 0,16 25-1 15,-5-7-3-15,4 5 0 0,0 4-7 16,2 3 55-16,1 3-53 0,4 8 48 0,2 4-56 0,-1 4 2 16,0 1 5-16,2 3-9 0,0 1 4 0,1 1 10 15,1 1 1-15,0 1 2 0,0-3-1 0,2 0 51 16,1-2-60-16,-1-1 50 0,1-3-51 0,1-1 54 0,-1-1-68 15,0-2 61-15,-1-1-58 16,1-2 5-16,1-2 3 0,0-2 4 0,0-1-7 0,0-2 4 16,-5-7 10-16,0 0 1 15,0-3 2-15,-2-1-1 0,1-1 0 0,-3-2-1 0,-1-2 0 16,-6-3-4-16,0 0 4 0,-3-5 4 16,-3 0 5-16,-9-10-4 0,14 15 0 0,-14-15 0 0,9 13-7 15,-9-13 4-15,0 0 9 0,2 17-2 0,-2-17-1 0,-7 15-2 16,7-15 0-16,-16 18-1 15,4-8 0-15,-4 2-7 0,-1 1 0 0,-6 2 7 0,-3 0-1 16,-1-1 0-16,-1 4-1 16,-2 0 1-16,-5-1 46 0,-6 7-63 0,-3 1 62 15,-3 1-56-15,-1 1 65 0,-3 1-46 16,-3 3 58-16,-2 1-53 0,0 1 2 0,-4 1 2 16,0 2-10-16,-1 1-10 0,-1 0 17 0,2 1-14 0,0 1 11 0,1 1-18 15,0 1 15-15,1 1-16 0,2-4 16 16,2 1-9-16,2-1 3 0,3-3-6 0,3-2 9 0,2-3-10 15,5-2 12-15,8-7-3 16,4-4 9-16,3-1-8 0,6-4 0 0,1-2-1 0,6-3 1 0,11-7-3 16,-19 12-3-16,19-12 0 15,-13 9-1-15,13-9 0 0,0 0 10 0,0 0-24 0,-14 7 16 16,14-7 0-16,0 0 0 0,0 0 0 0,0 0-1 0,0 0 0 16,0 0-13-16,0 0 16 0,0 0-14 15,0 0 16-15,0 0-15 0,0 0 16 0,17-2-14 16,-17 2 15-16,0 0-13 0,0 0 15 15,0 0-15-15,0 0 15 0,0 0-13 0,0 0 14 0,0 0-14 16,0 0 14-16,0 0-13 0,0 0 13 16,0 0-12-16,0 0 13 0,0 0-12 0,0 0 13 15,0 0-12-15,0 0 10 0,0 0-10 16,0 0 11-16,0 0-15 0,0 0 13 0,0 0-13 0,0 0 13 16,0 0-16-16,0 0 8 0,0 0 0 0,0 0-1 15,-8 10 2-15,8-10 0 0,0 0-3 0,-14 6 1 16,14-6 0-16,0 0-1 0,-16 7 1 0,16-7 0 15,-14 6 0-15,14-6 12 0,-15 6-8 16,15-6 0-16,-20 7-1 0,20-7 6 0,-19 7-7 0,19-7-1 16,-19 8 0-16,19-8 1 15,-21 5 0-15,21-5-1 0,-22 7 2 0,22-7-2 0,-19 3-1 0,19-3 0 16,-17 5 2-16,17-5-2 16,-16 2 0-16,16-2 0 0,0 0 0 0,-22 4 0 0,22-4 0 15,-13 7 0-15,13-7 0 0,0 0-1 0,-17 1 1 0,17-1-1 16,0 0 1-16,0 0 0 15,-16 1-2-15,16-1 0 0,0 0 0 0,0 0 0 0,-16 3 1 16,16-3 0-16,0 0 0 0,0 0-3 16,0 0 2-16,0 0 2 0,0 0-3 0,-19 1 1 15,19-1 2-15,0 0-3 0,0 0-1 16,0 0 0-16,0 0-1 0,0 0-2 0,0 0-3 0,0 0-12 16,0 0-28-16,0 0-39 0,0 0-44 0,0 0-32 0,0 0-53 15,0 0-217-15,8-13-382 0,-8 13-376 16</inkml:trace>
  <inkml:trace contextRef="#ctx0" brushRef="#br0" timeOffset="-198597.67">1994 13777 676 0,'-7'-17'600'0,"-1"4"-148"0,0 0-94 15,0 2-56-15,-2 2-57 16,10 9-52-16,-16-15-44 0,16 15-25 0,-15-9-18 0,15 9-21 16,-16-1-18-16,16 1-13 0,-19 6-28 15,8 2 14-15,0 5-27 0,-1 4 13 0,0 8-26 0,0 0 14 16,2 4-14-16,3 0 18 16,0 2-19-16,2-5 13 0,2 2-8 0,1-1-1 15,5 0 4-15,0-2-1 0,3-1-2 0,3-1-2 0,4 1-1 16,3-3 0-16,-1-4 0 15,5-4-3-15,-1-1-14 0,4-5-29 0,0-2-23 0,2-2-64 16,0-3 6-16,1-3 15 0,-1-4 2 16,4-3-1-16,-1-3 3 0,-3-2-4 0,-1-2 0 15,-1-3 7-15,-4 0 20 0,-2-2 40 16,-6 3 10-16,-1-3 18 0,-1 1 60 0,-4-1-24 0,-2 1 60 16,-1 1 1-16,-2 2 2 0,-2 0-3 0,1 1 6 0,-3 1 4 15,-2 1-4-15,0 0 7 0,-1 3-13 16,-1 1 2-16,8 11 13 0,-16-18-8 0,16 18-16 0,-17-12-12 15,17 12-7-15,-18-7-7 16,18 7-26-16,-18 1 8 0,18-1-21 0,-22 11 8 0,12-2-14 0,-2 5 14 16,2 2-19-16,0 1 15 15,2 1-17-15,3 0 13 0,1-1-16 0,4-17 16 0,-2 26-22 16,2-26 18-16,7 26-13 0,-1-13 19 16,2-3-16-16,2-2 14 0,-10-8-5 0,21 10-1 15,-21-10 11-15,25-2-6 0,-11-2-1 0,0-1-1 16,3-6 0-16,0 0 1 15,-4 1 1-15,-2-2-1 0,-1 3-1 0,-10 9 10 0,14-19 9 16,-14 19 3-16,10-13 4 0,-10 13 2 16,0 0-2-16,10-12 0 0,-10 12-5 0,0 0-4 0,0 0-5 0,0 0-2 15,9-10-18-15,-9 10 8 16,0 0 0-16,0 0-2 0,0 0-6 0,6 10-2 0,-6-10 7 16,0 0-1-16,11 23-1 0,-11-23-1 0,8 12 0 15,-8-12-5-15,12 12 3 0,-12-12 1 16,13 6 1-16,-13-6 0 0,0 0 0 0,19 3 0 0,-19-3-1 0,16-6 4 15,-16 6-4-15,17-17 1 16,-6 1 7-16,-3-1 2 0,0-2-2 0,-2-2 0 0,0-1 1 16,-3-1-2-16,-1-2 4 15,-2 0 5-15,-2 1 45 0,-1-1-51 0,-3 1 48 0,1 3-48 16,-3 1 49-16,2 1 0 0,-2 2-5 16,0 3-3-16,0 3-8 0,1 0 0 0,7 11-11 0,-14-16-3 15,14 16-5-15,-10-10-5 0,10 10-46 0,0 0 49 0,-13-9-47 16,13 9 47-16,0 0-48 15,0 0 46-15,0 0-42 0,-15 10 44 0,15-10-43 0,0 19 4 16,0-19 5-16,5 30 2 0,2-10 3 16,1 3-1-16,3 4 4 0,2 0 3 0,1 1 0 15,3-1 0-15,-1 2 3 16,3-1 0-16,3 1 1 0,1-3 0 0,2 1 0 0,-3-2 0 16,1-3-1-16,1-3-1 0,-2-2 0 0,-3-4-3 0,-1-3-5 15,1-1-44-15,-3-5-58 0,-16-4-41 16,24 2-53-16,-24-2-33 0,24-9-136 0,-14 1-519 0,-3-2-526 15</inkml:trace>
  <inkml:trace contextRef="#ctx0" brushRef="#br0" timeOffset="-198387.54">2481 13731 329 0,'-21'-1'701'0,"2"1"-169"16,1 0-107-16,18 0-52 0,-29-1-75 15,29 1-81-15,-19-2-48 0,19 2-34 0,0 0-27 0,-20-3-21 16,20 3-17-1,0 0-12-15,0 0-4 0,-1-17-4 0,1 17-6 0,17-20-10 0,-4 6-5 16,4 0 0-16,-1 0 40 0,6-3-57 16,0 1 39-16,-5 3-58 0,2 1 44 15,-1 0-49-15,-2 1 40 0,-2 3-133 16,-3 2-10-16,-11 6-67 0,17-7-17 0,-17 7-99 0,0 0-146 16,0 0-325-16,13 7-293 0</inkml:trace>
  <inkml:trace contextRef="#ctx0" brushRef="#br0" timeOffset="-194497.65">2886 13852 578 0,'0'0'449'0,"-18"-11"-139"15,18 11-33 1,-15-5-115-16,15 5 17 0,-16-6-77 0,16 6 25 0,-14-5-68 15,14 5 44-15,0 0-57 0,-18-4 48 16,18 4-58-16,0 0 59 0,0 0-68 0,-19-5 51 0,19 5-55 16,0 0 43-16,0 0-42 15,0 0 39-15,0 0-66 0,-18-1 45 0,18 1-44 0,0 0 43 16,0 0-51-16,0 0 44 0,0 0-52 16,0 0 40-16,0 0-43 0,0 0 47 0,0 0-51 0,0 0 51 15,0 0-51-15,0 0 43 0,0 0-38 0,0 0 44 0,-11 9-60 16,11-9 54-1,0 0-39-15,9 13 47 0,-9-13-48 0,11 13 47 0,-11-13-48 0,14 16 48 16,-5-6-49-16,-1-1 48 0,1 2-48 16,2-1 49-16,-2 0-46 0,2 4 37 0,2 0-43 15,-1 0 46-15,1 0-50 0,0 0 60 16,1 2-9-16,0 0 0 0,-1-1-4 0,3 0-4 0,-2 1 0 16,2 0-4-16,-4 0-1 0,4-1-75 0,0 1 127 15,0 0-50-15,4 0 32 0,-3-1-48 16,4 2 48-16,0 1-58 0,2 0 56 0,1-1-52 0,0 0 4 15,1-1 2-15,-2 0 1 16,4 0 0-16,1 1 2 0,0-2 0 0,1 1 2 0,1-1 0 16,0 0-45-16,0-2 54 15,0 1-44-15,0 0 43 0,0-1-38 0,2-1 39 0,-1 0-46 16,0 0 65-16,0 0-50 0,0-4 49 0,1 3-48 0,0-3 51 16,0 3 8-16,0-1-9 0,-1-2 0 15,1 0-8-15,2 1-1 0,1 0-2 0,-1 0-7 0,3 0 0 16,1-1 27-16,0-1-6 15,0 1-4-15,2-2 10 0,1 1-30 0,0 0 26 0,1-2-25 16,1-1 28-16,-1 2 6 0,2-2-4 16,-1 1-1-16,2 0-14 0,0 0 4 0,1 0-2 0,-2-2 5 15,2 3 3-15,-2 3-5 0,-1-5-4 16,3 0 0-16,-2 1 7 0,0-1-1 0,1 0-6 16,-1 1-3-16,1 0 0 0,0-1-2 0,-1 1-4 0,1-1 0 15,0 0-3-15,-1 0 7 0,1 1 3 16,0-1 16-16,0 1-25 0,-1 1 0 0,0-1-3 15,-2 3 0-15,0-2 1 16,2 0 2-16,-3-1-1 0,0 2-2 0,2 0 25 0,-1 2-29 0,0-2-3 16,0 1 2-16,0 0 6 15,1 1-1-15,0-1-1 0,0 2-1 0,0-2 3 0,-2 3-2 16,-1-3 3-16,1-2 44 0,-2 3-47 16,-1-2 43-16,1 1-50 0,-2-2 45 0,0 2-49 0,1 0 43 15,-1-2-16-15,1 2-4 0,-1-1-33 0,1 0 41 16,-1 4-46-16,0-6 48 0,1 2-6 15,-1 0-45-15,-1 0 42 0,1-2-3 0,-1 3-2 0,0-3-3 16,-1 2-3-16,1-3-1 16,-2 0-3-16,1 1-1 0,-1-1-10 0,-4 0-1 0,0-2 14 15,7 1-3-15,-7 0-4 0,-2-1 3 16,0-1-2-16,1 0 0 0,-1 1 0 0,-1 0 2 16,-1-1-2-16,1 0-1 0,-4-1 1 0,-2 0-2 0,0 2 16 0,-1-1-29 15,0-1 3-15,0 2 12 16,-1-2 1-16,0 2-3 0,0-2 2 0,-19 0-4 0,30 1 1 15,-30-1 3-15,30 3-40 16,-30-3 48-16,27 1-44 0,-27-1 49 0,28 3-47 16,-28-3 39-16,27 0-31 15,-27 0 43-15,26 3-45 0,-26-3 48 0,26 3-43 0,-26-3 41 0,25 3-38 16,-25-3 39-16,24 1-42 0,-24-1 14 0,23 0-11 0,-23 0 47 0,22 2-49 16,-22-2 36-16,22 2-34 15,-22-2 36-15,25 3-38 0,-25-3 47 0,26 0-47 0,-26 0 42 16,23 1-41-16,-23-1 44 15,21 2-45-15,-21-2 42 0,19-2-41 0,-19 2 42 0,0 0-44 0,25 0 20 16,-25 0-18-16,0 0 37 16,21 0-35-16,-21 0 43 0,0 0-47 0,0 0 49 0,21-1-8 15,-21 1-19-15,0 0-23 16,0 0 44-16,0 0-3 0,0 0-4 0,19 0-1 0,-19 0-1 16,0 0-24-16,0 0 20 0,0 0 14 0,0 0-1 15,0 0-5-15,0 0-4 0,0 0-2 16,7-14-3-16,-7 14-1 0,0 0-3 0,-10-18-1 0,10 18-2 15,-15-18-6-15,3 4-9 16,-1 1-24-16,-2-1 43 0,-1 2-42 0,-1 0 46 0,-1 0-37 0,-2 0 44 16,0 2-37-16,0 0 39 15,0 0-38-15,-1 2 43 0,1-1-40 0,-1 2 44 0,0 1-38 16,2 0 40-16,2 3-31 16,1-2 23-16,-1 2-20 0,2-2 26 0,15 5-36 0,-25-3 28 0,25 3-21 15,-24-4 22-15,24 4-21 0,-19-4 27 0,19 4-32 16,-15-6 24-16,15 6-28 15,0 0 27-15,-19-4-28 0,19 4 19 0,0 0-15 0,0 0 21 0,-17-4-29 16,17 4 23-16,0 0-21 16,0 0 26-16,0 0-27 0,0 0 25 0,0 0 18 0,0 0-25 0,-17-1-34 15,17 1 40-15,0 0-28 16,0 0 30-16,0 0-25 0,0 0 19 0,0 0 33 0,12 11-32 16,-12-11-26-16,12 8 25 0,-12-8-17 15,16 11 25-15,-16-11-23 0,21 10 22 16,-7-3-24-16,-1-3 26 0,0 3-25 0,3-1 23 0,0 2-23 15,3-2 18-15,-2 2-12 0,1-1 17 16,0 1-3-16,0-1-7 0,1 0 0 0,-1 1-16 0,-1-1 3 16,1 2 27-16,-2-1-3 15,0-1-7-15,-2-2-1 0,1 1-5 0,-1 1 5 0,0-2-3 16,-1 1-1-16,0-1-7 0,-13-5 1 16,21 10 10-16,-21-10-4 0,21 7-5 0,-21-7 5 0,16 8 1 15,-16-8-3-15,15 7 3 0,-15-7 0 0,0 0-3 0,16 6 2 16,-16-6 1-16,0 0 1 15,14 6-4-15,-14-6 8 0,0 0-6 0,0 0 2 0,0 0 8 0,15 8 1 16,-15-8-1-16,0 0 2 16,0 0 1-16,0 0-2 0,0 0 2 0,0 0 0 15,11 7 1-15,-11-7 1 0,0 0-3 16,0 0 1-16,0 0-9 0,0 0-6 0,0 0 8 16,0 0-6-16,0 0 13 0,0 0 0 0,0 0-1 0,0 0 0 15,0 0 1-15,10 8-3 0,-10-8-2 16,0 0-2-16,0 0 2 0,0 0-5 0,0 0-11 0,-2 21 7 15,2-21 7-15,-5 14-5 16,5-14 2-16,-7 18 18 0,7-18-22 0,-11 22 21 0,2-5-25 0,0 2 20 16,-3-1-23-16,-3 7 31 15,-4 5-17-15,-2-1 0 0,-8 9-5 0,-2 3 8 0,-3 1-13 16,-3 0 0-16,1 0-20 16,-1-1 10-16,3-6-50 0,1 0-101 0,5-11-55 0,3-5-160 15,2-3-239-15,7-7-479 0,16-9-844 0</inkml:trace>
  <inkml:trace contextRef="#ctx0" brushRef="#br0" timeOffset="-188717.54">2214 15072 578 0,'-13'-12'616'16,"1"0"-154"-16,-1-1-132 0,2 2-18 0,0 2-60 0,2-1-40 15,-4 1-55-15,5-3-17 16,-2 2-44-16,0 0-6 0,2 0-6 0,8 10 12 0,-12-14-25 15,12 14-2-15,-10-9-26 16,10 9 3-16,0 0-25 0,-8-10 4 0,8 10-15 0,0 0 10 16,0 0-13-16,0 0 11 15,0 0-16-15,0 0 10 0,0 0-10 0,18 12 13 0,-5-2-5 16,3 5-2-16,2 2 1 0,3 4-2 0,2-1-2 16,-2 2-2-16,4 2-5 0,0 1 0 0,1-1 6 15,1-2-10-15,-4 0-49 0,1-2-20 0,0-2-78 0,-5-6 17 16,-2 1-48-16,1-2-16 0,-4-6-125 15,-14-5-475-15,22 6-348 0</inkml:trace>
  <inkml:trace contextRef="#ctx0" brushRef="#br0" timeOffset="-188327.91">2494 15122 701 0,'0'0'506'0,"-8"-15"-136"0,8 15-103 0,-10-14 14 16,10 14-80-16,0 0-41 0,-8-13-38 0,8 13-31 0,0 0-21 15,0 0-17-15,0 0-15 16,0 0-8-16,-7-10-5 0,7 10-6 0,0 0-4 0,0 0-5 15,0 0-1-15,0 0-2 0,0 0-6 16,15 7-7-16,-15-7 11 0,0 0-8 16,16 5 1-16,-16-5 7 0,0 0 0 0,19-3 0 15,-19 3 6-15,12-7 9 0,-12 7 11 0,10-9 4 0,-10 9 1 16,9-13 5-16,-9 13 7 0,3-16 14 16,-3 16-7-16,0-18 8 0,0 18-3 0,-3-17-5 0,3 17 0 15,-6-16-1-15,6 16-7 0,-4-15-7 0,4 15-11 16,0 0-8-16,-5-14-7 0,5 14-20 15,0 0 5-15,0 0-13 0,0 0 19 0,0 0 2 0,0 0 2 16,11-7-8-16,-11 7-4 16,23 13 1-16,-7-2-5 0,1 0 12 0,3 1 0 0,2 3-1 15,0 0-1-15,0 2 0 0,2 0-48 16,-1 0 5-16,-8-2-17 0,5 3 34 0,-4-4-16 16,-2 1 17-16,-2 0-26 0,-2 1 3 0,-3-2-67 0,-3 0 39 15,-4-14-56-15,2 25 40 0,-2-25-37 16,-5 22 16-16,5-22-19 0,-13 18-39 0,13-18-57 0,-17 7-37 15,17-7-23-15,-19-2-225 16,19 2 22-16</inkml:trace>
  <inkml:trace contextRef="#ctx0" brushRef="#br0" timeOffset="-188167.86">2667 15062 423 0,'3'-25'423'16,"-3"25"-134"-16,5-19-42 0,-5 19-71 0,6-14-30 0,-6 14-52 15,8-13 5-15,-8 13-37 0,0 0 14 0,17-7-34 0,-17 7 3 16,0 0-22-16,25 0 11 0,-25 0-19 15,23 7 11-15,-9-2-19 0,0 0 15 0,-14-5-15 0,24 8 11 16,-24-8 12-16,24 7 2 16,-24-7-42-16,21 6-107 0,-21-6-142 0,0 0-303 15,20-3-80-15</inkml:trace>
  <inkml:trace contextRef="#ctx0" brushRef="#br0" timeOffset="-187472.38">2774 14882 320 0,'-16'-10'568'0,"0"1"-116"0,3 1-158 0,1 2 0 0,12 6-108 15,-17-10 8-15,17 10-103 0,-11-7 30 16,11 7-76-16,0 0 34 0,0 0-64 16,0 0 43-16,0 0-57 0,0 0 44 0,0 0-54 15,24 0 36-15,-8 4-37 0,-2 1 45 0,5 4-54 0,-1 0 48 16,1 0-45-16,-2 2 50 16,1-3-54-16,-2 1 46 0,-4-1 0 0,-12-8-50 0,19 9 50 15,-19-9-42-15,13 8 91 0,-13-8 23 0,0 0-18 0,0 0-21 16,0 0 18-16,0 0-12 15,0 0 22-15,0 0-8 0,0 0 16 0,0 0-5 16,-18-13 1-16,18 13-22 0,-17-17-3 16,8 9-22-16,9 8-2 0,-15-17-18 0,15 17-2 0,-12-14-13 15,12 14 6-15,-7-15-12 0,7 15 5 16,0 0-9-16,1-19 4 0,-1 19-6 0,10-10 5 0,-10 10-9 16,17-10 9-16,-17 10-7 0,23-3 8 0,-23 3-7 0,30 1 7 15,-12 1 1-15,-2 2-5 16,2 2-3-16,-2-2 8 0,1 2-10 0,-2-2 10 0,0 3-2 15,-2-3-31-15,-13-4-27 16,23 7-22-16,-23-7-23 0,17 3-14 0,-17-3-3 0,0 0 5 0,23-6 8 16,-23 6-36-16,13-15 56 15,-13 15-13-15,9-24 63 0,-9 24-42 16,3-24 64-16,-3 24-25 0,-3-23 66 0,3 23-51 0,-8-26 73 16,3 15-41-16,-2-1 38 0,0 0-20 0,7 12 43 0,-14-16-26 15,14 16 22-15,-15-9-44 0,15 9 31 0,-14-7-27 16,14 7 14-16,0 0-27 15,-17-3 12-15,17 3-33 0,0 0 20 0,-11 9-21 0,11-9 26 0,0 0-28 16,0 0 25-16,1 21-27 16,-1-21 26-16,8 13-28 0,-8-13 24 0,16 14-21 0,-16-14 19 15,17 9-16-15,-17-9 22 0,18 6-28 16,-18-6 22-16,18 2-26 0,-18-2 37 0,0 0-28 0,22 1 27 16,-22-1-26-16,0 0 26 0,19-1-28 0,-19 1 23 0,0 0-26 15,0 0 24-15,0 0-22 16,21 1 23-16,-21-1-22 0,0 0 24 0,20 5-29 0,-20-5 21 15,23 12-16-15,-8-1 25 16,2 3-26-16,4 4 27 0,1 1-29 0,2 2 29 16,1 1-3-16,0 0-1 0,-1 1-7 0,-3-4 0 15,-4-4 4-15,-3-1 3 0,-4-4 43 0,0 0 41 0,-4 2 0 16,-6-12-19-16,4 24-14 0,-7-9-13 0,-4 4-10 0,-5 0-39 16,-2-1-58-16,-5 1-49 0,-2-2-32 15,2-4-24-15,-1-4-31 0,1-2-95 0,2-6-140 16,17-1-311-16,-26-4-264 15</inkml:trace>
  <inkml:trace contextRef="#ctx0" brushRef="#br0" timeOffset="-185487.91">3354 15605 277 0,'0'0'550'0,"0"0"-116"16,-17 3-148-16,17-3-10 0,0 0-97 0,0 0 27 0,0 0-70 16,-18 0 34-16,18 0-54 0,0 0 28 0,0 0-37 0,-15-4 15 15,15 4-14-15,0 0 13 0,-12-6-15 16,12 6 9-16,0 0-23 0,-14-7 10 0,14 7-26 15,0 0 0-15,-16-4-16 16,16 4-2-16,0 0-19 0,-20-3-2 0,20 3-15 0,-16 6-3 16,16-6-5-16,-21 15-1 15,9-2-10-15,-1 2 6 0,1 4-10 0,-1 0 8 0,2 0 0 16,1 0-4-16,0 2 0 0,3-3-2 16,2-4-3-16,1-1-1 0,4-13-3 0,-4 21-1 0,4-21 1 15,0 0-4-15,1 20 5 0,-1-20 2 0,0 0 1 0,10 8 0 16,-10-8 6-16,13-8 3 0,-4-3-3 15,0-5 0-15,0-3 2 0,0-3 0 0,-3-2 1 16,-3-1-6-16,-3 1 9 0,-3-1-4 16,-5 2 0-16,-8-5-3 0,-3 6 1 0,-4 0-7 0,-5 4 6 15,-3 4-10-15,-4 1 6 0,0 5-5 16,-4 2 4-16,2 1 18 0,4 5-41 0,2 0-25 0,2 2 0 16,2 1-34-16,7-1-1 0,2-2-54 0,18 0-7 0,-23 1-25 15,23-1 65 1,0 0-34-16,0 0 54 0,0 0-31 0,19-11 12 15,3 4 8-15,7-5 9 0,4 0 9 16,3-2 10-16,2 1 21 0,0-1 2 0,2 2 10 16,-1-1 2-16,-2 5 20 0,-1-2-11 0,-1 3 8 15,-6 5-9-15,-3 0 6 0,-3 2 3 0,-2 2 6 0,-3 0 36 16,3 5 50-16,-3 1-29 0,0 1 45 0,-2 0-54 16,-2 3 38-16,-4-1-57 0,1-1 37 0,-2 1-52 15,0 0 40-15,-9-11-59 0,15 17 53 0,-15-17-48 16,13 15 41-16,-13-15-46 0,13 10 43 15,-13-10-45-15,10 9 42 0,-10-9-43 0,0 0 32 0,14 5-13 16,-14-5 64-16,0 0-20 0,16-6 45 16,-16 6-46-16,10-17 38 0,-10 17-33 0,6-22 25 15,-6 22-33-15,2-28 21 0,-2 28-32 16,-5-26 29-16,-1 13-33 0,-1 0 12 0,-2 2-26 0,-3 3 18 16,0 3-26-16,12 5 15 0,-27-3-27 0,27 3 11 15,-31 5-17-15,11 4 30 16,1-1-29-16,0 3 23 0,2-1-23 0,2 0 23 15,3-1-27-15,12-9 19 0,-16 14-23 0,16-14 28 16,-6 13-22-16,6-13 21 0,0 0-26 0,8 15 21 16,-8-15-23-16,19 2 33 0,-19-2-28 15,32-6 31-15,-12 0-30 0,3-2 29 0,1 1-27 0,-2-1 28 0,-1-1-29 16,1 0 24-16,-2 3-21 16,-1-1 27-16,-4 2-23 0,0 0 23 0,-15 5-33 0,23-5 26 15,-23 5-20-15,19-4 29 0,-19 4-30 0,15-3 29 0,-15 3-27 16,0 0 26-16,19-3-28 0,-19 3 27 15,0 0-30-15,0 0 32 0,18-2-24 0,-18 2 22 16,0 0-26-16,0 0 24 0,0 0-21 16,17-5 38-16,-17 5-22 0,0 0 22 0,0 0-25 0,7-12 20 15,-7 12-26-15,0 0 23 0,6-13-29 16,-6 13 20-16,0 0-20 0,0 0 21 16,8-14-19-16,-8 14 16 0,0 0-25 0,9-11 23 0,-9 11-20 0,0 0 26 15,16-11-25-15,-16 11 23 16,18-10-21-16,-18 10 24 0,19-12-26 0,-19 12 22 0,20-13-19 15,-20 13 25-15,18-14-3 16,-18 14-1-16,16-13-8 0,-16 13 7 0,13-11 21 16,-13 11 15-16,9-13-1 0,-9 13-5 0,0 0-1 15,2-15 2-15,-2 15-4 0,0 0-19 0,-7-18 3 0,7 18 2 16,-8-9-4-16,8 9-5 0,-12-9-1 0,12 9-4 0,-12-8-5 16,12 8-3-1,0 0 3-15,-14-8-5 0,14 8-3 0,0 0-5 0,0 0-1 0,-11-11 0 16,11 11 2-1,0 0-5-15,0 0 4 0,0 0 6 0,6-11 1 0,-6 11-2 16,0 0 2-16,13-9 1 0,-13 9-3 0,0 0-1 0,15-7 4 16,-15 7 2-16,0 0-2 0,13-6 0 15,-13 6 1-15,0 0 2 16,0 0 2-16,0 0-2 0,13-4 10 16,-13 4 34-16,0 0 10 0,0 0-1 0,0 0-6 0,8-15-10 0,-8 15 31 0,0 0-52 15,2-25-1-15,-2 25 25 0,-2-19-35 16,2 19-1-16,-2-19 1 0,2 19-1 0,-5-17 0 15,5 17-3-15,-6-12 3 0,6 12-6 0,-9-13-1 16,9 13 1-16,-12-5-2 0,12 5-3 0,-13-7-9 0,13 7-19 16,0 0-19-16,-21 0-14 0,21 0-19 15,0 0-17-15,0 0-27 0,-21 0-8 0,21 0 11 0,0 0 7 16,0 0-12-16,0 0 35 16,0 0 28-16,0 0 12 0,0 0 6 0,0 0 10 0,0 0 10 15,0 0 6-15,23 0 0 0,-23 0 5 0,0 0 4 16,25 0 0-16,-25 0 3 0,19 0 3 15,-19 0 1-15,19 3 1 0,-19-3-11 0,22 5 2 0,-22-5 17 16,22 6-1-16,-22-6-3 0,21 5 1 16,-21-5 3-16,19 8-2 0,-19-8 3 0,16 6-1 0,-16-6 2 15,0 0 4-15,18 6 40 16,-18-6 35-16,0 0 56 0,0 0 46 0,0 0 14 16,17 2-16-16,-17-2-28 0,0 0-23 0,0 0-9 0,0 0-3 15,-6-19 1-15,6 19 0 0,-8-14-15 16,8 14-17-16,-11-18-6 0,11 18-12 0,-11-16-13 0,11 16-3 15,-10-17-12-15,10 17-19 16,-6-14-6-16,6 14-6 0,-4-14-4 0,4 14-3 16,0 0-2-16,3-21-3 0,-3 21 0 0,10-15-2 15,-10 15 0-15,16-15-3 0,-16 15 0 0,22-11-2 0,-22 11 2 16,27-5 6-16,-27 5 0 0,28 0-7 0,-11 2-5 0,0 3-9 16,0 3-63-16,-2 4-79 15,-2 1-123-15,0 1-101 0,-5 3-803 0,0 0-935 0</inkml:trace>
  <inkml:trace contextRef="#ctx0" brushRef="#br0" timeOffset="-184697.57">5563 12960 461 0,'-17'-10'606'15,"2"1"-150"-15,-1 0-124 16,3 1-70-16,13 8-35 0,-19-12-48 0,19 12-44 0,-15-9-31 0,15 9-22 15,0 0-15-15,-15-10-14 16,15 10-12-16,0 0-11 0,0 0-10 0,-12-6-3 0,12 6-16 16,0 0 6-16,0 0 6 15,6 16-11-15,4 1 1 0,7 8 6 0,1 5 0 0,10 11-3 16,3 2 0-16,1 4 0 16,0-1 42-16,2 0-50 0,3 0 45 0,-1-1-51 0,-1-1 45 15,1 1-54-15,0 2 40 0,0 0-39 0,0 0 3 0,-1-1-6 16,-2 0 6-16,-2-4 13 15,-2-4-40-15,-7-8-39 0,-1-4-60 0,-5-9-184 0,-2-3-456 16,-2-5-312-16</inkml:trace>
  <inkml:trace contextRef="#ctx0" brushRef="#br0" timeOffset="-183677.64">5379 12924 277 0,'-23'-4'573'15,"1"0"-166"-15,0 2-84 0,4-3-61 0,0 4-55 0,3-2-39 16,15 3-41-16,-27-5-12 0,27 5 4 0,-21-4-32 0,21 4-12 16,-17-5 2-16,17 5-11 0,0 0-15 15,-17-2-13-15,17 2-12 0,0 0-8 0,0 0-5 16,0 0-4-16,0 0-4 0,-11-8-1 15,11 8 0-15,0 0-6 0,18-12-2 0,-3 5 9 0,7-2-24 16,5-4 20-16,6-1 8 16,2-3 0-16,10-3-4 0,2-3 39 0,2-2-47 0,2 0 42 15,0-2-46-15,1-2 41 0,2 0-50 16,0-3 7-16,0-1 3 0,-2 1 1 0,1-2-5 0,-3 0 1 16,-3 1 11-16,-1 0-10 0,-5 2 2 0,-5 3 11 0,-8 6 3 15,-4 3 17-15,-3 2 11 16,-4 2 21-16,-3 5 22 0,-3-1 26 0,-11 11 14 15,15-13-8-15,-15 13-17 0,10-12-11 0,-10 12-14 16,0 0-10-16,4-14 21 0,-4 14-46 0,0 0-5 16,0 0-5-16,-7-15-6 0,7 15-2 15,0 0-3-15,-11-12-2 0,11 12-2 0,0 0-2 16,-10-12-1-16,10 12-5 0,0 0-1 16,0 0 0-16,-11-10-1 0,11 10-2 0,0 0 0 0,0 0-1 15,0 0-1-15,0 0-1 0,0 0 0 0,-8-10 2 0,8 10 0 16,0 0 2-16,0 0-1 15,0 0 2-15,0 0-1 0,0 0-3 0,0 0 1 0,0 0 5 0,0 0-2 16,0 0 0-16,15-3 3 16,-15 3 0-16,0 0-2 0,0 0 1 0,0 0-2 0,0 0 0 15,16-5 0-15,-16 5-2 0,0 0 3 16,16-8 1-16,-16 8-2 0,16-9-2 0,-3 1 1 16,0 1 3-16,3 1-2 0,2-6 1 0,6-1 2 0,0-1 44 15,2 0-53-15,-1 0 42 0,2 0-46 16,0 1 45-16,-1 1-5 0,-3 2-8 0,-3 1 0 0,1 0-7 15,0 2-4-15,-5-2-2 16,0 3-2-16,-3 0-10 0,-13 6 1 0,21-8 11 0,-21 8 1 16,14-7-1-16,-14 7 0 15,0 0 3-15,17-7-3 0,-17 7 21 0,0 0-1 0,11-7-5 16,-11 7-3-16,0 0-5 0,0 0-3 0,0 0-4 0,4-15 2 16,-4 15-1-16,0 0-11 0,0 0 1 15,0 0 11-15,0 0-1 0,-5-16-5 16,5 16-3-16,0 0 30 0,0 0-38 0,0 0-3 15,0 0 0-15,0 0 3 0,0 0 2 0,0 0 1 0,0 0 1 16,0 0 1-16,11 12 0 0,-2 0-37 16,3 4 46-16,5 4-43 0,1 3 38 0,3 3-28 15,3 3 3-15,9 12 1 0,2 3 6 16,2 4 4-16,3 0 1 0,0 1 4 0,1-1 41 0,0-1-47 16,-1 0 43-16,-1-1-7 0,0-2 1 0,-1-3-7 0,-2-1-3 15,-2-2 3-15,-1-2-19 16,-2-1 1-16,-5-9 4 0,-2 0-36 0,-2-2 46 0,-1-3-43 15,-3 0 50-15,-4-7-42 0,-2-1 39 16,-2-1-40-16,-10-12 45 0,14 18-43 0,-14-18 45 0,7 13-45 16,-7-13 44-16,0 0-44 15,-2 25 43-15,-5-12-43 0,-4 4 34 0,-6 3-34 0,-3 4 44 16,-4 1-47-16,-5 0 43 16,-8 8-44-16,-4 3 46 0,-3 1-45 0,-4 0 41 0,-2 1-42 15,-3-2 44-15,-3 3-3 0,1-1-2 0,0 3-4 0,-1-1-1 16,0 2-14-16,-1 2 6 15,1 1-38-15,2-1 9 0,0 3-18 0,1-1-22 0,5 0-32 16,1-4-35-16,5-1-36 0,2-3-23 16,8-2-34-16,7-12-135 0,4-2-548 0,4-6-554 0</inkml:trace>
  <inkml:trace contextRef="#ctx0" brushRef="#br0" timeOffset="-182377.75">6231 13239 224 0,'0'0'613'0,"0"0"-170"0,0 0-111 0,-1-20-59 0,1 20-16 16,0 0-59-16,-3-22 1 0,3 22-26 0,-5-16-17 0,5 16-10 15,-6-15-7-15,6 15-6 16,-8-14-18-16,8 14-16 0,-9-11-17 0,9 11-21 0,-9-9-14 15,9 9-2-15,0 0-7 0,-11-9-11 16,11 9-7-16,0 0-5 0,0 0-10 0,0 0 1 16,-17 8 0-16,17-8-3 0,-3 16-1 15,3-16-1-15,0 23-1 0,4-8 0 0,1 1-7 0,4 1 49 16,1 0-50-16,2 1 48 0,2-2-53 0,1-1 47 16,1-1-53-16,3 4 46 15,-2-7-47-15,-2 1 51 0,1-2-52 0,-4-1 52 0,1-1-53 0,-13-8 49 16,17 12-8-16,-17-12-3 15,13 13-5-15,-13-13-4 0,8 14-44 0,-8-14 53 0,0 0-57 16,-2 26 38-16,2-26-57 16,-10 19 42-16,1-7-65 0,1-2 53 0,8-10-65 0,-18 17 42 15,18-17-52-15,-16 10 36 0,16-10-48 16,0 0 8-16,-18 4-36 0,18-4-8 0,0 0-9 0,-6-13-43 16,6 13-97-16,3-20-76 0,-3 20-168 0,9-29-46 0</inkml:trace>
  <inkml:trace contextRef="#ctx0" brushRef="#br0" timeOffset="-182197.55">6408 13234 460 0,'0'0'584'0,"12"-16"-108"0,-12 16-90 0,11-10-46 16,-11 10-61-16,0 0-73 0,11-12-42 15,-11 12-41-15,0 0-16 0,0 0-26 0,0 0-13 16,0 0-19-16,0 0-8 16,0 0-11-16,20 6-13 0,-20-6 3 0,11 13 43 0,-11-13-58 15,15 15 45-15,-5-5-56 0,-1-2 49 0,3 1-55 0,-12-9 49 16,18 11-61-16,-18-11 13 0,22 9-92 15,-22-9 0-15,20 1-61 0,-20-1-30 0,17-3-64 16,-17 3-134-16,14-9-305 0,-14 9-222 16</inkml:trace>
  <inkml:trace contextRef="#ctx0" brushRef="#br0" timeOffset="-181828.01">6567 13165 460 0,'-11'-10'495'0,"0"1"-113"0,-2-1-85 16,1 1-52-16,0 1-30 0,0-1-31 0,1 2-23 15,0 0-17-15,11 7-39 0,-16-13-17 16,16 13-22-16,-13-10-13 0,13 10-4 0,0 0-20 0,-13-11-7 15,13 11 3-15,0 0-6 0,0 0-5 16,-7-14-3-16,7 14 0 0,0 0-4 0,0 0-2 16,5-18 0-16,-5 18-2 0,0 0-1 15,9-16 1-15,-9 16-19 0,7-11 13 0,-7 11 11 16,0 0-1-16,11-13-5 0,-11 13 4 0,0 0 1 0,0 0 16 16,8-12 10-16,-8 12 12 15,0 0 12-15,0 0 7 0,0 0 1 0,0 0-3 0,0 0 0 16,8-10 2-16,-8 10-9 0,0 0-9 15,0 0-9-15,0 0-10 0,0 0-7 0,0 0-2 0,0 0-8 16,0 0-3-16,0 0-2 0,0 0-2 16,0 0 1-16,13 6-1 0,-13-6 0 0,8 17-8 15,-3-4 2-15,2 1 8 0,3 5-2 16,0-3 1-16,0 1-2 0,3-1 45 0,-1 1-58 0,1-2 46 16,3 0-46-16,-2-1 46 0,2-1-54 0,0-1 52 0,1-2-53 15,0-2 51-15,-3-1-52 16,1-4 45-16,-15-3-119 0,26 2 3 0,-26-2-88 0,25-5-34 15,-25 5-53-15,20-13-175 0,-20 13-350 16,13-14-333-16</inkml:trace>
  <inkml:trace contextRef="#ctx0" brushRef="#br0" timeOffset="-181538.12">6576 13064 194 0,'-18'-2'671'0,"18"2"-194"15,-29-5-113-15,29 5-80 0,-21-7-74 0,21 7-46 0,-12-9-26 16,12 9-29-16,-6-14-37 0,6 14-14 15,2-21-8-15,2 6-6 0,3 0-10 0,2-2 30 16,3-1-48-16,0 3 33 16,1-1-46-16,-1 2 35 0,1 1-43 0,-3 4 37 0,-1 0-43 0,-9 9 34 15,17-9-45-15,-17 9 52 0,0 0-39 16,19-2 47-16,-19 2-36 0,15 12 59 0,-7 0-49 0,0 3 17 16,1 3-3-16,-2 2-6 0,0-1-4 0,1 1-3 15,1 0-2-15,0-1-5 0,-1 0-1 16,2 0 1-16,0-2-3 0,0-1 0 0,1 0 2 0,2-4-45 15,-2-2 42-15,2-1 6 16,-1-3 3-16,1 1-2 0,-13-7 0 0,23 1-53 0,-23-1-47 16,24-7-48-16,-11 2 0 0,-1-2-52 15,-3-1-184-15,-9 8-318 0,10-21-221 0</inkml:trace>
  <inkml:trace contextRef="#ctx0" brushRef="#br0" timeOffset="-181307.72">6722 13012 879 0,'0'0'518'0,"-16"3"-105"0,16-3-142 0,0 0-58 16,0 0-42-16,0 0-38 0,0 0-36 16,0 0-22-16,0 0-20 0,0 0-11 0,0 0 1 0,21 0-18 15,-2-1-4-15,4-4 3 16,2 4 2-16,0-1-12 0,1 0-2 0,0 4-3 0,1 0-1 16,-3 2-12-16,1 2 8 0,-3 3 1 0,0 1 3 0,-1 0-5 15,-4 2-8-15,0 1 0 16,-3-1 10-16,-1 1-10 0,-3-3 2 0,-2-1 11 0,-8-9 0 15,11 17 0-15,-11-17-2 0,0 0-29 16,9 13-43-16,-9-13-49 0,0 0-84 0,0 0-122 0,0 0-395 16,0 0-242-1</inkml:trace>
  <inkml:trace contextRef="#ctx0" brushRef="#br0" timeOffset="-180617.75">6935 12800 520 0,'-9'-11'554'0,"0"0"-78"0,9 11-141 16,-16-13-12-16,16 13-103 15,-11-10-5-15,11 10-103 0,0 0 19 0,-12-9-74 0,12 9 32 0,0 0-57 16,0 0 26-16,0 0-56 16,0 0 51-16,14 18-59 0,-5-10-3 0,1 3 13 0,3 2-1 15,1 0 1-15,1 0-2 0,-1-1 0 16,1 1 0-16,-4-3-4 0,0-2 5 0,-11-8-3 16,17 12 0-16,-17-12 0 0,13 9 1 0,-13-9 19 0,0 0 25 15,14 5-12-15,-14-5-2 0,0 0 10 16,0 0 12-16,0 0 2 0,0 0 5 0,2-14 47 0,-2 14-56 15,-8-13 11-15,8 13-12 16,-11-18 28-16,11 18-56 0,-10-18 47 0,10 18-62 16,-7-14 45-16,7 14-58 0,-5-16 45 15,5 16-58-15,0 0 53 0,2-17-53 0,-2 17 48 0,9-12-51 16,-9 12 48-16,18-8-50 0,-18 8 51 16,21-5-63-16,-21 5 58 0,25 0-44 0,-25 0 51 0,27 4-51 15,-27-4 50-15,27 8-50 0,-14-4 45 0,-13-4-46 16,24 12 51-16,-14-5-52 0,-10-7 51 15,18 15-51-15,-18-15 53 0,14 9-56 0,-14-9 50 0,0 0-79 16,15 10 16-16,-15-10-87 16,0 0 48-16,0 0-64 0,13-6 58 0,-13 6-17 15,6-13 65-15,-6 13-46 0,4-19 60 0,-4 19-30 16,1-25 50-16,-1 25-30 0,-4-26 18 0,4 26 55 16,-4-25-40-16,4 25 64 0,-8-22-48 0,8 22 59 15,-10-18-51-15,10 18 54 0,-13-15-62 0,13 15 47 16,-14-10-59-16,14 10 24 0,-15-6-36 0,15 6 52 0,0 0-55 15,-22 0 48-15,22 0-54 0,-14 4 49 16,14-4-54-16,-10 9 49 0,10-9-51 0,0 0 50 0,-8 16-58 16,8-16 58-16,0 0-53 0,3 16 52 15,-3-16-53-15,8 11 56 0,-8-11-68 16,13 6 66-16,-13-6-49 0,16 5 53 16,-16-5-54-16,0 0 54 0,23 4-55 0,-23-4 53 0,0 0-53 15,21 1 53-15,-21-1-59 0,0 0 59 0,20 3-64 0,-20-3 64 16,16 4-51-16,-16-4 53 15,19 10-55-15,-9-2 51 0,1 1-57 0,2 4 62 0,0 3-53 16,0 2 54-16,2 5-57 0,-2 1 57 16,1 2-56-16,-1 1 55 0,-4-6-54 0,-2-1 74 0,0-1-47 15,-2 0 43-15,-2-2-18 0,-3-17-7 16,-3 33 46-16,-3-12-64 0,-5 1 43 0,-4 2-54 16,-4-1 48-16,-4-1-124 0,-2-1-28 0,-2-4-95 0,-3 0-132 15,-1-5-610-15,-2-1-625 0</inkml:trace>
  <inkml:trace contextRef="#ctx0" brushRef="#br0" timeOffset="-177692.75">7443 13308 381 0,'0'0'595'0,"-21"-11"-153"0,21 11-112 16,-21-8-55-16,21 8-48 16,-17-6-43-16,17 6-38 0,-16-3-29 0,16 3-21 15,0 0-14-15,-18-5-16 0,18 5-22 0,0 0-8 0,0 0-4 16,-16-5-6-16,16 5-15 0,0 0 6 15,0 0-7-15,0 0-3 0,0 0 0 0,0 0-1 0,0 0-1 16,0 0-2-16,0 0 4 16,0 0-7-16,0 0 3 0,0 0-7 0,0 19 2 0,0-19 45 15,14 12-55-15,-5-4 51 16,1 3-47-16,5 0 42 0,0 1-47 0,2 0 42 0,1-1-44 16,6 4 42-16,2 0-46 0,1-3 46 0,2 1-47 0,0-2 48 15,2-2-51-15,1 0 47 0,0-1-51 16,0-2 38-16,2-2-29 0,1 0 45 0,-6-2-48 15,1 0 46-15,-2 0-45 0,-2-1 45 0,1 0-47 16,-2 0 48-16,-4 0-47 0,-2-1 39 0,-19 0-40 16,32 1 52-16,-32-1-50 0,25 0 40 15,-25 0-43-15,19 1 56 0,-19-1-54 0,0 0 58 0,20 0-46 16,-20 0 48-16,0 0-50 16,0 0 48-16,0 0-53 0,0 0 45 0,0 0-49 0,11-8 46 0,-11 8-50 15,0 0 52-15,-13-18-50 0,5 7 40 16,-2 1-44-16,1-1 49 0,0 0-54 15,-2-1 26-15,2 0 5 0,-1 2 14 0,-1 0 9 16,2 0 10-16,-1 1 8 0,0 0-2 0,10 9 17 16,-17-14-11-16,17 14 13 0,-17-13 8 0,17 13 8 0,-14-8-9 15,14 8-11-15,-14-8-9 16,14 8-4-16,-12-6 6 0,12 6-7 0,0 0-12 0,-16-5-4 16,16 5-4-16,0 0-5 0,0 0-4 0,-14-5-5 0,14 5-1 15,0 0 0-15,0 0-3 0,0 0-2 16,0 0 3-16,0 0 6 0,0 0-8 0,0 0 0 0,0 0 1 15,0 0 0-15,0 0 1 16,5 23 38-16,6-15-19 0,3-1-30 0,2 4 32 0,3-1-35 16,1 0 43-16,1 1-46 15,0-2 42-15,2 2-4 0,-1-1-6 0,-1 1-4 0,0 0 1 16,3 3-7-16,-5-3 1 0,0 0-43 16,-4 1 47-16,0-1-41 0,-4-2 44 0,-1 0-40 15,-3 2 35-15,-7-11-29 0,8 23 42 16,-8-23-43-16,-3 31 3 0,-5-11 5 0,-5 4 4 15,-3 1 1-15,-5 0-16 0,-3-1-95 0,0-2-93 16,-3 1-63-16,1-7-213 0,0-1-455 0,5-3-608 16</inkml:trace>
  <inkml:trace contextRef="#ctx0" brushRef="#br0" timeOffset="-176448.05">23348 13599 73 0,'0'0'578'0,"0"0"-203"0,0 0-106 0,0 0-55 16,0 0-53-16,0 0-39 0,0 0-18 0,11 17-12 0,-7 0-23 15,0 3 6-15,0 5-3 0,1 5-16 16,-2-2-8-16,0 7-20 0,1 1 5 0,-1 2 0 16,3 1-10-16,-1 2 0 0,1 3-6 15,2 12 40-15,1 3 59 0,-3 4-53 0,0 4 55 16,-2 1-73-16,0-1 0 0,0 0-23 0,2 0 10 0,-1-4-7 16,0-4-5-16,1-10 39 15,-1-5-58-15,2 1 49 0,0-5-62 0,0-1 52 0,-1-2-51 0,1-5 54 16,-2-1-64-16,1-7 3 15,-1-2-70-15,-2-6-30 0,-3-16-77 0,5 22-165 16,-5-22-342-16,0 0-228 0</inkml:trace>
  <inkml:trace contextRef="#ctx0" brushRef="#br0" timeOffset="-175337.83">23218 13684 195 0,'-4'-19'646'0,"0"1"-188"0,1 3-137 16,-1-1-91-16,4 16 13 16,-5-25-80-16,5 25-1 0,-2-17-80 15,2 17 30-15,0 0-66 0,-1-20 19 0,1 20-41 0,0 0 26 0,4-15-41 16,-4 15 34-16,11-8-44 15,-11 8 28-15,18-6-32 0,-18 6 39 0,28-3-43 0,-9 2 35 16,1 2-37-16,5-1 32 16,3 3-33-16,1-1 32 0,2-1-43 0,7 3 68 0,2-3-50 0,3 2 45 15,-1 0-40-15,4-1 37 0,1 2-38 16,2-2 34-16,3 1-43 0,-1-1 24 0,3 0-33 16,11 1 58-16,-10-1-50 0,0-1 42 0,1 1-44 0,9 1 41 0,-12-3-42 15,4 0 46 1,-1 0-46-16,10-1 54 0,-1-1-45 0,0-1 51 0,2 1-58 15,-4-2 51-15,2 2-37 16,2-2 54-16,0 0-46 0,-3 1 53 0,2 0-61 0,-2 0 51 0,1 1-66 16,-11 0 59-16,2 1-50 15,2 1 52-15,9 1-55 0,0 2 45 0,1-1-55 0,0 2 54 16,-1-2-55-16,0 4 60 0,-1-2-63 16,-1 0 56-16,-1 0-58 0,2 1 55 0,-3-1-54 0,0 0 54 15,-12-1-55-15,3 0 52 0,0-1-53 0,1 1-4 16,0-3 15-16,-1 1 2 0,0 1 3 15,-2-1 1-15,-1-1-3 0,-1 0 6 16,-5 0 2-16,0 0 0 0,-5 0-9 16,-7 0 12-16,-5 0-1 0,-1 0-3 0,-7 0 2 0,-20 0-3 0,32 2 8 15,-32-2 15-15,21 0 0 16,-21 0-2-16,0 0 3 0,25 0-1 0,-25 0-4 0,0 0-9 16,19 0 0-16,-19 0 4 0,0 0 1 0,0 0-2 0,0 0-7 15,19-2 7-15,-19 2-4 16,0 0 11-16,0 0 7 0,0 0-9 0,0 0 4 0,0 0 0 15,19 0-5-15,-19 0-6 0,0 0 2 16,0 0-16-16,0 0 16 0,0 0-2 0,0 0-11 0,0 0 54 16,0 0-57-1,0 0 1-15,0 0 44 0,0 0-52 0,15 3 1 0,-15-3 4 0,0 0 2 16,0 0 1-16,10 18-5 0,-10-18 10 0,8 15-2 16,-3-1 2-16,3 2 0 15,0 3-1-15,0 2 1 0,-1 1 0 0,5 6 1 0,-3 1-7 0,2 2 8 16,0 0 1-16,0 1-6 15,0 2 5-15,3 1 50 0,-3 0-61 0,3 0 54 0,-3 0-60 16,2 1 52 0,-1-2-52-16,-2 1 53 0,1-1-59 0,-1 1 50 0,-1-3-52 0,-1 0 4 0,2-1 4 15,-5 1 3-15,-1-5-5 16,-2 1 10-16,-2-3 3 0,0 1 1 0,-2-1-4 16,0-1 8-16,-2-2-1 0,-1 0 0 0,-2-1 0 0,0-1-5 15,-1-2 7-15,-3-1 3 0,-1 0-2 16,1-2-4-16,-1 1 3 0,-3-3 0 0,1 0 1 0,-2-1-1 15,-4 0-6-15,3-4 8 0,-4 3 1 16,-2-3-2-16,-6 2-4 0,-2-2 4 0,-1 1-1 16,-2-1 0-16,-4-1 1 0,-2 1-8 15,-7-1 8-15,2 0 2 0,-5 0-5 0,-12 2 2 0,-1-1 53 16,-6 0-63-16,-4 2 56 16,-5 0-61-16,-6-1 50 0,-5 4-57 0,-3-2 55 0,-1 0-59 15,-3 0 51-15,-1-1-47 0,-1 1 52 0,-1-1-56 16,-22 2 55-16,21-3-63 0,-1-1 62 15,-1-1-53-15,3-2 50 0,-3 2-5 0,2-1-1 16,0-2-54-16,3-1 56 0,-2 1-55 16,3-1 52-16,2-2-49 0,3 2 56 0,4-2-5 0,5-1-10 15,4 5 4-15,6-5-5 0,6 2 0 16,13-2-1-16,6 1-60 0,3-1 66 0,6 0-50 0,10 0 55 16,5 0-62-16,5-1 57 0,18 1-55 0,-23 0 57 0,23 0-96 15,0 0 12-15,0 0-90 16,0 0 14-16,0 0-101 0,0 0-270 0,0 0-294 0,28-2-364 15</inkml:trace>
  <inkml:trace contextRef="#ctx0" brushRef="#br0" timeOffset="-174187.84">26787 13146 598 0,'0'0'595'0,"-10"-12"-164"16,10 12-107-16,0 0-82 0,0 0-33 0,0 0-41 0,0 0-48 15,0 0-26-15,-8 16-20 16,8-16-14-16,4 27-21 0,3-7 0 0,-2-1-16 0,4 4 6 16,-1-4-7-16,2 3 39 15,-1-2-55-15,4 0 45 0,-1-1-55 0,-2-2 42 16,3-1-50-16,-1-2 42 0,-1-4-46 16,1-1 52-16,-3-2-52 0,-9-7 48 0,17 7-49 15,-17-7 53-15,18-3-58 0,-18 3 55 0,14-9-62 0,-14 9 62 0,13-18-53 16,-8 4 7-16,-3-2 2 15,0-2 5-15,-2 1 1 0,-2-3 9 0,0-2 16 0,0-1-7 16,0 3 7-16,-1 2 10 0,1 2 9 16,2 16-5-16,-2-23-9 0,2 23-15 0,-2-17 4 0,2 17-6 15,0 0-10-15,0 0 9 16,8-11-2-16,-8 11 2 0,11 6-5 0,-11-6 1 0,17 16-3 16,-4-5 4-16,1 2-1 0,-1-1-7 0,3 0 57 0,-3 0-59 15,-2-2 42-15,1-3-48 16,-1 1 52-16,5-3-59 0,-16-5 56 0,21 4-57 0,-21-4 42 15,21-6-95-15,-8-1 5 16,1-4 6-16,-3-3 3 0,1-3 8 0,-5-2 5 16,-1-3 11-16,-2-2-2 0,-4-3 16 0,0 0-5 15,-4-5 14-15,-1-2 1 0,-3 3 5 0,-2 0 42 0,3 3-48 16,-3 0 44-16,0 6-37 16,3 2 49-16,-1 1-52 0,2 1 50 0,1 4-33 0,5 14 47 15,-10-19-62-15,10 19 45 0,-4-16-59 0,4 16 53 16,0 0-58-16,0 0 50 0,0-18-55 15,0 18 60-15,0 0-51 0,0 0 48 0,19 5-106 0,-19-5 118 16,15 15-52-16,-6-3-1 0,0 5 22 16,0 1-8-16,-1 5 16 0,0-1 17 0,-2 3-5 15,-1 1-6-15,1 1-8 0,-2-1 4 16,2 0-6-16,-4 0-3 0,3-2-9 0,-1 1 8 0,0-3-11 16,-2-1 10-16,3-4-1 0,-5-17-8 0,4 26 8 0,-4-26-1 15,6 20 0-15,-6-20-2 16,0 0 41-16,4 18 43 0,-4-18 2 0,0 0-17 0,0 0-16 15,0 0 19-15,0 0 3 16,0 0-3-16,9-17-11 0,-9 17-6 0,4-24 0 0,-2 8-7 16,2 0-10-16,-1 0-4 15,-1 0-11-15,3 1-6 0,-1 0-2 0,-4 15-2 0,7-20-6 16,-7 20-1-16,10-19-5 0,-10 19 4 0,13-9 5 0,-13 9-7 0,0 0 1 16,27 1 2-16,-15 5-1 15,0 2-1-15,4 3-2 0,-3 3-1 0,1 0-1 0,-1 3 0 16,1-1-3-16,-3 1-5 15,0 1-4-15,2 0-34 0,-4-3-54 0,0 0-53 0,-1-1-55 16,-2-4-36-16,1 1-41 16,-7-11-206-16,16 14-400 0,-16-14-511 0</inkml:trace>
  <inkml:trace contextRef="#ctx0" brushRef="#br0" timeOffset="-173687.89">27696 13141 578 0,'4'-25'515'0,"-4"25"-105"0,0-25-96 16,0 25-35-16,-6-23-39 0,6 23-24 0,-11-21-44 0,3 11-15 15,8 10-18-15,-19-15-27 16,19 15-3-16,-21-8-30 0,21 8-12 0,-24 0-16 0,24 0-15 0,-29 7-1 31,15-1-8-31,1 2-22 0,3 2 11 0,2 0 1 0,1 1-3 0,7-11-3 16,-6 24-2-16,6-24-6 16,6 21 4-16,-6-21 0 0,14 21-4 0,-3-13-5 0,4-1-4 15,1-2 11-15,0-2 0 0,-16-3-1 0,29 3-6 0,-29-3 6 16,25 1 2-16,-25-1-7 0,21 0 8 15,-21 0 1-15,0 0 5 0,21 0 1 0,-21 0 4 0,0 0-10 16,0 0 4-16,17 2-1 0,-17-2-10 16,0 0 1-16,0 0 0 0,0 0-2 0,14 5 0 15,-14-5-2-15,0 0-7 16,0 0 13-16,13 11-21 0,-13-11 14 0,0 0 7 0,17 1 0 16,-17-1 0-16,23-10-2 0,-9 2 1 0,1-3-4 15,4-2 5-15,0-5 0 0,4-3-3 16,-3 0-4-16,-1-2 13 0,-4 0 4 0,0-1 1 0,-5 2 6 15,-4 0 2-15,-1-1 9 0,-3-1 53 16,0 0-50-16,-4-1 43 0,2 5-48 0,-3 1 62 0,0 1-52 16,0 2 34-16,-1 3-22 15,4 13 6-15,-8-22-17 0,8 22-6 0,-4-14-9 0,4 14-3 16,0 0-41-16,0 0 40 0,-6 14-42 16,3 2 4-16,1 9 33 0,2 4-38 0,0 9 8 15,2 2 3-15,0 1 0 0,1 1 0 0,1-2 0 16,4 3-1-16,0-1 20 0,3-4-20 15,3-5 35-15,1-4-60 0,5-7-121 0,-4-7 13 0,3-6-84 16,-2-4-27-16,1-6-174 0,-1-5-499 16,-1-2-587-16</inkml:trace>
  <inkml:trace contextRef="#ctx0" brushRef="#br0" timeOffset="-173538.11">27845 12915 940 0,'-16'-9'596'0,"3"2"-149"15,13 7-94-15,-18-10-81 16,18 10-69-16,0 0-39 0,0 0-33 0,0 0-25 0,5-14-19 15,-5 14 1-15,31-3-12 0,-6 2-15 16,1 0-13-16,8 0-6 0,6 1-8 0,2 1-10 0,2 0-5 16,-1 0-19-16,1-1 7 15,-1 2-106-15,-1 0-89 0,-11-1-306 0,7-1-363 0,-8-2-457 16</inkml:trace>
  <inkml:trace contextRef="#ctx0" brushRef="#br0" timeOffset="-172997.98">29419 13162 679 0,'-4'-15'550'0,"1"0"-91"0,3 15-107 0,-6-24-8 0,6 24-79 0,-4-18-50 0,4 18-58 15,0 0-25-15,-5-18-35 16,5 18-5-16,0 0-34 0,0 0 0 0,0 0-19 0,0 0 7 0,0 0-25 16,7 17 10-16,-1-4-22 15,2 4 19-15,3 3-22 0,0-1 6 0,2 0-1 16,3 1 1-16,-2-2-6 0,2-3-49 0,0-2-85 0,1-2-78 16,-6-3-301-16,3-4-319 15,-14-4-397-15</inkml:trace>
  <inkml:trace contextRef="#ctx0" brushRef="#br0" timeOffset="-172797.75">29478 12764 532 0,'0'0'640'0,"-5"-13"-175"0,5 13-129 0,0 0-61 0,0 0-61 15,-1-17-53-15,1 17-34 16,0 0-26-16,0 0-19 0,14-8-16 0,-14 8-12 0,19-3-14 0,-19 3-5 15,27-1-6-15,-27 1-13 16,32 1-13-16,-13 0-51 0,-1 2-31 0,-1 0-39 0,1 0-68 16,0 0-121-16,-18-3-415 0,28 7-248 15</inkml:trace>
  <inkml:trace contextRef="#ctx0" brushRef="#br0" timeOffset="-172556.96">29756 12790 935 0,'0'0'320'0,"0"0"-17"15,0 0-61-15,-6 16-54 0,6-16-12 0,0 0-83 0,-11 9 56 16,11-9-85-16,0 0 71 0,-13 7-21 15,13-7-8-15,0 0-18 0,0 0-20 0,0 0-13 0,-12 8-15 16,12-8-3-16,0 0-14 16,0 0-1-16,0 0-5 0,0 0 0 0,0 0-3 0,0 0-9 15,0 0 7-15,0 0-6 0,-12 7 5 16,12-7 27-16,0 0 24 0,0 0 9 0,0 0-14 0,0 0-9 16,0 0-19-16,0 0 3 0,0 0-23 15,0 0-5-15,-20 0 14 0,20 0-1 16,0 0-4-16,0 0-2 0,0 0-4 0,0 0-10 0,-18-3 2 15,18 3-37-15,0 0-34 0,0 0-38 16,0 0-11-16,0 0-16 0,0 0-50 0,0 0-144 0,0 0-459 16,4 14-330-16</inkml:trace>
  <inkml:trace contextRef="#ctx0" brushRef="#br0" timeOffset="-172267.69">29852 12857 48 0,'0'0'698'0,"15"-7"-225"0,-15 7-149 16,0 0 15-16,15-9-98 15,-15 9 26-15,0 0-39 0,0 0-24 0,8-14-26 0,-8 14-6 16,0 0-32-16,0 0-5 16,-11-12-24-16,11 12-25 0,0 0-9 0,-23-5-16 0,23 5 15 15,-24 4-11-15,7 0-10 0,1 0-9 16,0 2-8-16,1-1-6 0,1 2-8 0,2 0-8 0,0 2 0 16,3 1-3-16,9-10 22 0,-9 21-30 0,9-21-4 0,2 23 0 15,4-8-5-15,5 1 6 0,3 3-5 16,5 2-1-16,1-2 2 0,0-1-6 15,0 1 5-15,1-3-1 0,-4-1 2 16,-2-1-5-16,-1 0 2 0,-3-2-10 0,-3 1-11 0,-8-13-3 16,7 20 12-16,-7-20-12 15,-4 24-3-15,-5-11 0 0,-4 0-15 0,-5 2-13 0,-7 1-32 16,-4-2-48-16,-3 0-45 0,-2-3-158 16,-3 0-567-16,0 0-552 0</inkml:trace>
  <inkml:trace contextRef="#ctx0" brushRef="#br0" timeOffset="-170277.8">6463 13308 219 0,'0'0'638'0,"-18"6"-207"0,18-6-57 0,-22 2-110 15,22-2 25-15,-27 4-74 16,27-4 22-16,-28 0-79 0,28 0 31 0,-28-2-44 0,28 2 45 15,-26-3-71-15,26 3 37 16,-23-6-59-16,23 6 32 0,-19-5-58 0,19 5 27 16,-13-6-60-16,13 6 29 0,0 0-50 15,-9-14 40-15,9 14-49 0,5-19 44 0,5 3-48 16,8-5 39-16,4-4-46 0,4-1 40 0,10-8-45 0,2-5 41 16,5 1-46-16,3 0 44 0,1-1-8 15,3-3-5-15,1 3-13 0,-1 1-1 0,0 2 7 0,-4 3-2 16,-1 3-3-16,-7 3 1 0,-9 8-13 15,-5 3-30-15,-7 4-10 0,-4 5-22 0,-13 7-37 0,0 0-23 16,0 0-6-16,0 0-27 0,0 0 60 16,-14 12-20-16,-6 5 61 0,-4 3-26 0,-5 3 58 15,-8 8-38-15,-5 3 51 0,-1 3-37 16,-1 2 46-16,-4-1-35 0,-1 4 0 0,1 0 10 0,0-1 35 16,4-2 32-16,3-3 54 0,4-5-50 0,14-8 34 0,1-4-62 15,7-6 36-15,6-1-50 0,9-12 48 16,0 0-56-16,0 0 56 0,15 11-53 15,5-18 38-15,9-8-45 0,5-6 51 0,11-9-62 16,1-6 57-16,2 3-50 0,2-7 51 0,0 0-54 0,0 1 49 16,-1-3-49-16,-4 3 10 15,-4 2-112-15,-4 3-67 0,-6-1-207 0,-10 10-444 16,-2 2-423-16</inkml:trace>
  <inkml:trace contextRef="#ctx0" brushRef="#br0" timeOffset="-169627.95">5966 12584 711 0,'-12'-9'490'0,"12"9"-122"16,0 0-65-16,-13-10-5 0,13 10-97 0,0 0 10 0,-10-7-99 15,10 7 22-15,0 0-66 16,0 0 19-16,-12-8-61 0,12 8 45 0,0 0-62 0,0 0 42 16,0 0-48-16,0 0 39 0,0 0-51 0,-9-9 43 0,9 9-46 15,0 0 41-15,0 0-46 0,0 0 44 16,0 0-41-16,0 0 42 0,0 0-48 15,0 0 20-15,0 0-71 0,0 0 33 16,0 0-27-16,0 0 33 0,0 0-28 0,0 0 26 0,0 0-15 16,0 0 31-16,0 0-17 15,0 0 25-15,0 0-14 0,0 0 26 0,0 0-17 0,0 0 28 16,0 0-15-16,0 0 30 0,0 0-32 0,0 0 57 0,0 0-33 16,0 0 62-16,0 0-45 0,0 0 72 15,0 0-56-15,0 0 61 0,-15-6-57 0,15 6 45 0,0 0-67 16,0 0 35-16,0 0-60 0,0 0 39 15,0 0-56-15,0 0 51 0,-4 15-52 0,4-15 43 16,8 28-3-16,0-7-49 0,3 5 43 16,3 1-52-16,1 2 57 0,2-1-53 0,0 2 50 0,4-1-49 15,0 0 2-15,0-1 4 16,1-1 0-16,0-2 6 0,0-2-4 0,-1-2 6 16,-4-7-84-16,-1 0-63 0,0-2-41 0,-3-5-112 0,-13-7-541 0,16 7-436 15</inkml:trace>
  <inkml:trace contextRef="#ctx0" brushRef="#br0" timeOffset="-168697.89">6033 12721 656 0,'-20'-17'524'0,"3"2"-147"15,-1 1-45-15,3 1-88 0,-1 1 15 0,2 1-81 0,1 1-5 16,3 2-66-16,10 8 27 0,-15-14-78 16,15 14 34-16,-9-11-58 0,9 11 34 0,0 0-53 15,1-19 38-15,-1 19-51 0,18-19 41 0,-1 8-50 0,3-1 3 16,8 0-3-16,1 3 1 0,2 1 9 15,-3 3-6-15,0 2-1 0,0 4 5 0,-2 1 0 0,1 3 41 16,-3 3-57-16,2 6 56 0,-4 2-50 16,-4 4 47-16,-4 3-45 0,-4 4 45 0,-6-1-50 0,-4 2 47 15,-4 6-51-15,-5 1 1 16,-2-1 2-16,-3-3 8 0,-3 0 0 0,3-5 0 0,-1-2 4 16,5-5-5-16,2-7-7 0,8-12 10 0,-11 14 1 0,11-14 1 15,0 0 2-15,0 0-1 16,0 0 2-16,16-21-1 0,-5 3 44 0,5-5-55 15,-1 0 52-15,2-1-51 0,-2 1 37 16,0 0-45-16,-3 5 45 0,2 0-51 0,-4 4 50 0,-1 3-47 16,0 0 44-16,-9 11-45 0,12-16 44 15,-12 16-48-15,9-10 48 0,-9 10-44 0,0 0 47 0,11-10-51 16,-11 10 48-16,0 0-45 16,0 0 42-16,0 0-38 0,15 6 44 0,-15-6-53 0,0 0 56 15,15 10-46-15,-15-10 45 0,12 6-43 0,-12-6 45 0,15 4-40 16,-15-4 80-16,19 2-37 15,-19-2 40-15,21-4 5 0,-8-3-11 0,0-2-7 0,1 0-7 0,-3-2-7 16,0 1-7-16,-2 0 6 16,-9 10-6-16,11-19-5 0,-11 19-43 0,5-21 49 0,-5 21-49 15,-4-18 46-15,4 18-51 16,-12-19 46-16,12 19-49 0,-21-15 46 0,8 10-55 16,-3 2 46-16,16 3-41 0,-34 0 47 0,13 6-48 0,0-4 47 0,4 3-48 15,1-2 42-15,16-3-50 0,-22 7 49 16,22-7-52-16,0 0 49 0,-12 8-89 0,12-8 12 0,0 0-67 15,0 0 36-15,25-8-53 16,-10-2 38-16,8-5-13 0,1-2 43 0,-1-3-19 16,0 0 61-16,-1-1-15 0,-3 1 26 15,-1 1-14-15,-6 2 64 0,0 3-8 0,-5 2 60 0,-7 12-31 16,10-20 49-16,-10 20-38 0,0 0 59 0,1-20-69 0,-1 20 55 16,0 0-62-16,-13-10-2 15,13 10-7-15,0 0 6 0,-26 2-7 0,26-2-10 0,-23 11-3 16,11-4-1-16,1 3-3 0,1-1-3 15,2 3-1-15,2 0 42 0,6-12-54 0,-5 24 45 0,5-24-58 16,5 27 50-16,1-15-48 16,3-1 48-16,4-1-52 0,1-3 47 0,1-4-48 0,3 0 19 15,-18-3-19-15,34-2 54 0,-16-1-52 16,0-1 49-16,-3 0-50 0,0 0 50 0,-2-2-49 0,-13 6 51 16,20-11-51-16,-20 11 48 0,14-11-48 0,-14 11 62 0,0 0-44 15,9-15 52-15,-9 15-50 16,0 0 52-16,0 0-57 0,7-14 43 0,-7 14-51 15,0 0 44-15,0 0-55 0,0 0 48 0,0 0-50 16,9-10 49-16,-9 10-48 0,0 0 48 0,18 11-57 0,-8-3 52 16,1 3-39-16,1 2 44 15,1 3-47-15,-1-1 49 0,2 3-48 0,-1-2 45 16,0 1 2-16,-3 0-6 0,0-1-2 16,-2-2 0-16,-4 0-3 0,0 1-3 0,-4-15-1 0,-2 31-46 15,-5-10 53-15,-2 0-53 0,-5 2 48 0,-4 1-25 0,-1-1 34 16,-4 0-46-16,-1-4 47 15,1-2-46-15,-1-3 20 0,4-5-120 0,0-2-26 0,3-4-97 16,17-3-164-16,-30-4-516 0,30 4-584 16</inkml:trace>
  <inkml:trace contextRef="#ctx0" brushRef="#br0" timeOffset="-159917.75">28037 13840 1295 0,'-19'-22'576'0,"2"1"-154"0,1 7-30 0,-1 0-156 15,4 3 16-15,-1 1-96 0,14 10 17 16,-16-12-87-16,16 12 34 0,0 0-72 0,-16-3 81 0,16 3-25 0,-8 19 19 16,6 0-43-16,4 6 13 0,0 9-44 15,4 1 20-15,1 2-13 0,5 1-11 0,-1-1-9 16,3 0-9-16,1-2 18 0,2 1-32 15,-1-1 32-15,3-2-44 0,-2-2 0 0,2-3-7 0,0-4-40 16,0-7-60-16,-1-5-98 16,-3-6 5-16,-15-6-58 0,32-5-32 0,-13-4-121 0,-1-5-509 0,-5-6-571 15</inkml:trace>
  <inkml:trace contextRef="#ctx0" brushRef="#br0" timeOffset="-159267.75">28033 13828 865 0,'-17'-12'537'0,"0"1"-48"0,2 1-138 0,1 2-3 0,14 8-149 0,-19-12-2 15,19 12-87-15,-12-9 33 16,12 9-78-16,0 0 33 0,0 0-64 0,0 0 44 16,0 0-66-16,14-9 52 0,-14 9-61 0,24 1 49 15,-24-1-68-15,36 3 18 0,-14 1-4 0,1 1 10 0,0 2 4 16,-2-1 5-16,0 1 8 16,0 2 7-16,-4 1 7 0,0 2 12 0,-3 0 8 15,-1 3 4-15,-3 1-3 0,-3 0-5 0,-2 0-8 16,-1 0-6-16,-2 2 24 0,-1-1-39 0,-2 2 33 15,-1-2-52-15,0 1 39 0,-3-3-47 0,5-15 42 0,-3 27-51 16,3-27 39-16,-4 21-41 16,4-21 30-16,-2 15-34 0,2-15 45 0,0 0-45 0,-2 17 46 15,2-17-46-15,0 0 47 16,0 0-34-16,0 0 25 0,0 0-10 0,16-5 30 0,-16 5-28 16,16-19 35-16,-6 5-26 0,0-1 20 0,1 0-21 0,-1 1 16 15,0 2-1-15,-1 1-20 16,0 1-15-16,2 0 1 0,-11 10 13 0,16-13-19 0,-16 13 16 15,19-11-19-15,-19 11 2 0,19-1 11 16,-19 1-5-16,29 5 4 0,-13-1-14 0,2 5 19 16,-2-1-19-16,3 1 17 0,-3 1-19 15,1 0 19-15,-2 1-2 0,1-2-13 0,-3-2-20 16,0 1 25-16,0-3-31 0,-13-5 24 16,21 10-36-16,-21-10 44 0,20 6-45 0,-20-6 43 0,19 1-29 15,-19-1 32-15,16-4-30 0,-16 4 40 0,18-7-36 0,-18 7 41 0,13-13-38 16,-13 13 42-16,12-12-38 15,-12 12 31-15,6-14-28 0,-6 14 10 0,0 0 35 16,6-19-36-16,-6 19 4 16,0 0 2-16,0-23 1 0,0 23 3 0,-4-14 6 0,4 14-6 15,-5-13 2-15,5 13 1 0,-10-13-3 16,10 13 0-16,-13-10 0 0,13 10-1 0,-16-6 18 0,16 6-15 16,-21-1-6-16,21 1 8 0,-25 6 2 0,12-1 1 0,-1 1-1 15,3 1-1-15,1 3-1 16,0 1 11-16,4 1-13 0,1 2 17 0,5-14-11 0,-2 28 16 0,4-12-5 15,3 3-5 1,1 2-3-16,4-2-2 0,3-3-3 0,5 6-7 0,2 0 15 16,2 1 51-16,3 1-45 15,2-4 24-15,2-3-73 0,1-4-16 0,1-5-107 0,-1-4-90 0,0-4-132 16,3-8-213-16,-1 0-464 16,-3-1-798-16</inkml:trace>
  <inkml:trace contextRef="#ctx0" brushRef="#br0" timeOffset="-157277.96">29497 14070 506 0,'-6'-13'633'16,"-2"0"-159"-16,0 2-102 0,-1 0-55 15,9 11-67-15,-15-16-61 0,15 16-36 0,-13-12-26 0,13 12-16 16,-14-10-18-16,14 10-6 16,0 0-16-16,-14-5-16 0,14 5-14 0,0 0-20 0,-9 15 13 15,9-15-5-15,-2 30-5 0,2-13 44 16,2 7-62-16,0 1 51 0,3 5-60 0,2 2 46 0,1-1-55 16,1 1 53-16,0-2-60 0,-1-1 2 0,2 0-2 15,-1 1-6-15,0-1 22 16,0 0-1-16,0 2-5 0,-2-2 7 0,-2-6-2 0,1 0-11 15,-3-6-25-15,-3-17-15 16,5 25-2-16,-5-25-23 0,0 0-5 0,0 19 17 0,0-19 15 0,0 0 9 16,0 0 11-16,-13-7 4 15,13 7 10-15,-15-25 13 0,6 4 5 0,-1-5 0 16,-1-5 61-16,1-2-53 0,1-5 58 0,3-5-60 0,1-2 49 0,2-4-64 16,3-2 1-16,2 1 3 15,2 1-3-15,3 5 15 0,1 1-6 0,2 5-40 0,3 3 50 16,-2 3 2-16,4 5-8 15,1 3-1-15,-1 8 2 0,-1 3-9 0,2 3 10 0,-3 5 1 16,-13 5-2-16,22 2 1 16,-22-2-1-16,19 18-5 0,-12-2 0 0,-3 3 4 0,-3-1-10 0,-2 6 12 15,-5 1-3-15,-4 5-8 16,-1-2 38-16,-2-2-65 0,-3-1 42 0,0-2-64 0,2-6 49 16,2-2-49-16,2-5 51 0,10-10-51 0,-13 16 46 0,13-16-37 15,0 0 40-15,0 0-29 0,0 0-30 16,0 0 81-16,0 0-36 0,9-13 15 0,-9 13 5 0,17-18 2 15,-7 8 0-15,2 1-1 16,-2 2 0-16,-10 7-13 0,20-11 16 0,-20 11-7 16,18-6 8-16,-18 6 0 15,21 0 0-15,-21 0 0 0,24 6-6 0,-24-6 5 0,26 11 30 16,-12-5-37-16,-1 1 41 0,1 0-52 0,-2 0 43 0,1 2-29 16,-2-1 59-16,-11-8-55 0,18 12 47 15,-18-12-41-15,12 8 97 0,-12-8-55 0,0 0 51 16,0 0-68-16,0 0 60 0,0 0-68 15,0 0 58-15,0 0-67 0,0 0 62 0,-8-22-47 0,8 22 0 16,-16-22 19-16,9 9-20 0,1-2-4 16,2-1-5-16,2 0-5 0,0-4-9 0,5 3 3 15,2-5-4-15,3 3 0 16,1 1-3-16,4-1-2 0,1 3 0 0,3 0-2 0,-1 3-2 16,3 2-6-16,-1 4 7 0,-1 3-5 0,-17 4 2 0,30-2 0 15,-30 2-2-15,30 6 2 0,-17-1 23 16,1 2-34-16,-3 3 6 0,0 0 3 0,-2 1 4 0,-1 2-3 15,-2-1 3-15,0 1-1 0,-6-13 0 16,10 20-1-16,-10-20-6 0,9 21 4 0,-9-21 5 0,9 18 1 16,-9-18-2-16,10 14 2 15,-10-14-1-15,12 9 1 0,-12-9 0 0,0 0-5 16,21 5 7-16,-21-5-3 0,17-5 6 0,-17 5-10 16,18-12 7-16,-18 12 0 0,11-18-1 15,-5 5 3-15,1 0-6 0,-4-1 6 0,-3 14-5 0,0-31 2 16,-3 12-2-16,-4-2 1 0,0 0 0 15,-2 2-1-15,-2 2 0 0,-3 2-6 0,1 2 4 16,-2 1-2-16,2 4 3 0,1 0-7 16,12 8-2-16,-18-8-2 0,18 8-5 0,0 0-12 0,0 0-35 0,0 0-17 15,0 0-16-15,0 0-22 16,6 17 4-16,7-11-12 0,5-4-43 0,3 3 67 0,4-2-30 16,0 1 65-16,2 0-34 0,1-2 74 0,1-3-30 15,-1 0 70-15,-2-1-42 16,-1 0 71-16,-7 1-24 0,-18 1 97 0,26-5 14 0,-26 5-10 15,20-4-10-15,-20 4-7 0,0 0 3 16,0 0-20-16,8-10-9 0,-8 10-6 0,0 0 12 0,-15-5-19 16,15 5-5-16,-20 3-5 15,5 0-2-15,0 3-7 0,-5 3-6 0,3 1-8 0,1 2-7 16,3 0-3-16,1 1-7 0,4-1 2 0,3 2-4 0,5-14-3 0,-2 24-2 16,2-24-1-16,7 25-2 15,0-14-3-15,4-2 1 0,0 0-3 0,2-1 2 16,1-2-1-16,-14-6 29 15,27 2-36-15,-27-2 0 0,26 0 1 0,-26 0 1 0,21-1 5 16,-21 1-2-16,18-6 6 0,-18 6 7 16,15-5 6-16,-15 5 11 0,0 0 8 0,15-9 9 0,-15 9 0 15,0 0-12-15,0 0-11 16,15-6-5-16,-15 6-1 0,0 0-6 0,0 0-2 0,15 8-1 16,-15-8-3-16,13 19 0 0,-4-2-5 0,-1 4-4 0,0 9 8 15,-3 1-2-15,-1 1 31 0,-1 4-5 16,1-1-123-16,-2-1 49 0,-1-3-46 0,-1-4 24 15,-1 0 14-15,-1-2 11 16,-2-3 7-16,1 0 12 0,-3-4 6 0,1-2 4 0,-2-3 4 0,-2-2-1 16,9-11 9-16,-16 13 3 15,16-13-1-15,-17 2 4 0,17-2-2 0,-17-14-1 0,10 2 2 16,-1-7 48-16,2-3-62 0,3-6 58 0,3-1-61 0,1-8-6 16,3-4-1-16,3-2 0 15,3 0 2-15,1 1 5 0,1 2 1 0,1 4-1 0,-1 4 8 16,1 5 1-16,-3 4-1 0,-1 4 2 15,1 5-2-15,-3 2 3 0,-7 12-1 0,12-13-5 16,-12 13 2-16,0 0 9 16,0 0-1-16,22 7-2 0,-22-7 5 0,12 14-3 0,-4-3 0 15,-1 2 3-15,-1 0-14 0,-1 2 9 16,-2 0 8-16,-3-15 0 0,9 20-5 0,-9-20 3 0,6 17-1 16,-6-17 6-16,0 0 19 0,7 16 16 0,-7-16 0 0,0 0-10 15,0 0-2-15,0 0-3 16,0 0 4-16,0 0 2 0,0 0 0 0,-10-16-5 0,10 16-4 0,-6-24-4 15,2 8-7-15,2-2-1 16,3-2-1-16,3-4-5 0,3-5-3 0,4-2-3 0,5 0-4 16,0 2-35-1,4 2-51-15,0 2-48 0,3 5-55 0,1 0-33 0,0 4-77 16,-6 4-232-16,1 5-302 0,-4 4-415 0</inkml:trace>
  <inkml:trace contextRef="#ctx0" brushRef="#br0" timeOffset="-156427.54">31043 13843 1080 0,'0'0'562'0,"0"0"-118"0,0 0-67 16,-5 15-78-16,5-15-45 0,0 0-16 0,0 0 2 15,-17-6-41-15,17 6 14 0,-13-9-27 16,13 9 4-16,-17-10-50 0,17 10 13 0,-20-10-64 0,20 10 27 16,-16-7-60-16,16 7-10 0,-18-2-9 0,18 2-8 0,-22 2-7 15,8 4-5-15,-1 3-2 16,-1 1-4-16,2 4 8 0,0-1-16 15,2 2 1-15,1 1-2 0,1 0-1 0,2 1-1 16,2-3-2-16,2-1 0 0,4-13-2 0,-4 24 11 0,4-24-13 0,2 19 1 16,-2-19 0-16,5 16 0 15,-5-16 0-15,10 12-10 0,-10-12-6 0,16 4 0 0,-16-4 2 16,20-1-5 0,-20 1 27-16,26-11-25 0,-11 4 27 0,-1-3-23 0,2-1 24 15,-5 1-21-15,1-1 25 0,-1 0-13 0,-3 2 18 0,-8 9-21 16,15-16 38-16,-15 16-20 0,9-12 31 15,-9 12-37-15,0 0 27 0,10-11-39 0,-10 11 34 0,0 0-42 16,0 0 37-16,0 0-38 16,19-2 30-16,-19 2-30 0,0 0 27 0,14 13-33 0,-14-13 30 0,15 14-23 15,-15-14 8-15,15 10-39 16,-15-10 17-16,16 10-20 0,-16-10 17 0,15 5-11 0,-15-5 19 16,0 0-2-16,23-3 13 0,-23 3-12 0,13-7 22 15,-13 7-10-15,11-11 19 16,-11 11-8-16,7-15 30 0,-7 15-7 0,3-18 45 0,-3 18-32 0,1-19 53 15,-1 19-50-15,0 0 36 16,0-23-45-16,0 23 28 0,0 0-48 0,0-18 27 0,0 18-41 16,0 0 35-16,0 0-31 0,7-11 21 15,-7 11-36-15,0 0 26 0,0 0-35 0,22 0 32 16,-22 0-41-16,17 4 27 0,-17-4-29 16,15 4 19-16,-15-4-25 0,0 0 33 0,20 6-24 0,-20-6 54 15,0 0-48-15,14 5 36 0,-14-5-28 0,0 0 42 16,0 0-41-16,0 0 36 15,13-6-27-15,-13 6 45 0,0 0-26 0,0 0 47 0,-6-22-29 16,6 22 41-16,-4-15-12 0,4 15-1 16,-5-16-34-16,5 16 19 0,0 0-35 0,-4-19 22 0,4 19-36 15,0 0 29-15,5-14-34 16,-5 14 33-16,0 0-36 0,14-5 33 0,-14 5-32 0,0 0 28 16,21 4-46-16,-21-4 34 0,17 6-40 0,-17-6 29 0,17 9-41 15,-17-9 47-15,14 9-43 0,-14-9 48 16,11 8-40-16,-11-8 41 0,0 0-30 0,14 8 43 0,-14-8-32 15,0 0 37-15,0 0-36 16,0 0 45-16,0 0-30 0,0 0 39 0,0 0-12 0,6-15 56 16,-6 15-24-16,-6-13 47 15,6 13-22-15,-7-19 23 0,7 19-31 0,-5-19 4 0,5 19-38 16,-2-18 12-16,2 18-28 0,2-17 11 0,-2 17-28 0,9-15 18 16,-9 15-27-16,15-14 21 15,-15 14-21-15,20-7 15 0,-20 7-27 0,21-3 22 0,-21 3-27 16,23 3 22-16,-23-3-23 0,24 7 24 15,-12 1-26-15,0-1 19 0,-1 2-49 0,-2 1-4 0,0 1-81 16,-3 0-28-16,-6-11-98 16,5 22-82-16,-5-22-99 0,-3 24-103 0,-3-12-650 0,-2 0-941 15</inkml:trace>
  <inkml:trace contextRef="#ctx0" brushRef="#br0" timeOffset="-152247.95">28858 14184 458 0,'31'-35'433'0,"1"0"-132"0,-1 0-32 16,0 2-112-16,-6 5-35 16,-1 0-63-16,-3 2-78 0,-2-1-102 0,-4-1-64 0,0 2-254 15,-6-1 150-15</inkml:trace>
  <inkml:trace contextRef="#ctx0" brushRef="#br0" timeOffset="-150227.83">32068 13405 709 0,'-10'-11'499'0,"-4"-5"-86"0,1 2-91 0,0-3-53 0,-1 3-31 16,1-3-37-16,-1 3-46 0,3 1-9 0,0-3-11 0,1 4 1 15,3-2-37-15,0 1-5 16,3 0-25-16,4 13 14 0,-4-25-44 0,4 25 7 15,7-31-20-15,2 13 3 0,3 1-15 16,4 1 6-16,1-1-15 0,1 4 11 0,1 1-15 0,-2 4 15 16,-1 2-16-16,-16 6 10 0,25-2 1 15,-25 2-9-15,22 10 11 0,-12 1-12 0,-2 7 11 16,-5 3-13-16,-2 4 14 0,-3 5-17 16,-4 7 12-16,-2 1-13 0,-2 3 2 0,-3 0-2 0,-2 8-61 15,-2 1-84-15,0 1-53 0,-1 1 28 0,-1 2-53 0,-6 1-190 16,9-3-355-16,0-2-300 15</inkml:trace>
  <inkml:trace contextRef="#ctx0" brushRef="#br0" timeOffset="-150007.89">31989 14100 1021 0,'0'0'665'0,"9"10"-113"0,-9-10-115 0,0 0-91 16,9 12-83-16,-9-12 5 0,0 0-16 15,0 0 45-15,9 9-1 0,-9-9-9 0,0 0-64 16,0 0-40-16,0 0-26 0,0 0-22 0,0 0-34 0,0 0-18 15,0 0-19-15,0 0-15 0,0 0-7 16,0 0-15-16,0 0-8 0,0 0 10 16,17-4-17-16,-17 4 6 0,0 0-23 15,0 0 12-15,0 0-26 0,0 0-51 0,0 0-132 0,5-12-81 16,-5 12-115-16,0 0-98 0,0 0-125 0,0 0-460 0,0 0-831 16</inkml:trace>
  <inkml:trace contextRef="#ctx0" brushRef="#br0" timeOffset="-110117.93">28529 15191 716 0,'0'0'488'0,"-8"-20"-131"0,8 20-69 15,-11-19-63-15,11 19-33 0,-15-15-35 0,15 15-28 0,-15-8-32 16,15 8-21-16,-20-6-15 0,20 6-16 15,-22 4-2-15,8 2-67 0,-4 4 65 0,0 8-57 0,-2 5 50 16,0 4-50-16,2 3 46 16,0 5-54-16,1 1 52 0,-2 10-59 0,6-6 60 15,1-1-49-15,3 3 46 0,2-3-49 0,4 0 51 16,1 0-52-16,3-1 34 0,5 0 18 0,2-2-14 0,5-1-37 16,1-4 8-16,3-1-87 0,1-5-76 15,0-5-610-15,4-2-324 0</inkml:trace>
  <inkml:trace contextRef="#ctx0" brushRef="#br0" timeOffset="-109057.91">28694 15634 356 0,'0'0'564'0,"-8"-23"-100"16,8 23-177-16,-12-20-6 0,12 20-113 0,-15-14 46 0,15 14-85 16,-17-9 17-16,17 9-65 15,-17-4 17-15,17 4-49 0,-15 4 20 0,15-4-59 0,-16 14 45 16,9-5-49-16,1 5 35 15,2-1-45-15,0 0 37 0,4-13-42 0,-2 27 31 0,2-27-35 16,3 23 30-16,-3-23-31 0,6 20 39 16,-6-20-42-16,10 14 44 0,-10-14-42 0,0 0 39 0,17 8-25 15,-17-8 42-15,0 0-9 16,17-10 43-16,-17 10-11 0,8-15 23 0,-8 15-15 0,2-23 7 16,-2 23 7-16,-3-29 30 0,-1 12-26 0,-1 1-5 15,2 1 2-15,-1 0-4 16,4 15-3-16,-5-21-10 0,5 21-23 0,-5-14-9 0,5 14-11 15,0 0-10-15,-3-15-4 0,3 15-2 16,0 0-4-16,0 0 6 0,13-6-11 0,-13 6-5 0,20 5 6 16,-7-1-2-16,2 3 1 0,1 0-3 15,-1 1 3-15,2 0-4 0,0 0 10 0,-4 0-16 16,1-2 8-16,-3 0 0 0,-11-6 2 0,18 10-2 0,-18-10 4 0,13 6-2 16,-13-6 12-16,0 0-12 15,16 6 7-15,-16-6-7 0,0 0 7 0,0 0-7 0,0 0 15 16,0 0 21-16,0 0 21 15,0 0-17-15,-5-18 9 0,5 18-24 0,0 0 16 16,-4-22-26-16,4 22 14 0,0-19-25 16,0 19 18-16,3-24-23 0,3 9 27 0,-1 2-35 15,2-1 23-15,2-1-23 0,2 0 20 16,1 1-20-16,0 1 17 0,2 2-19 0,-2 2 28 0,1 2-32 16,0 0 22-16,-13 7-21 0,22-7 21 0,-22 7-21 0,19 2 21 0,-19-2-20 15,23 13 18-15,-13-5-10 16,3 6 12-16,-2 2-22 0,-1 0 46 0,-2 2-48 0,0 0 17 15,0 2-20-15,-1-2 17 16,-1 1-21-16,-1-3 3 0,1-1-80 0,-1-2-40 16,0 0-46-16,-5-13-45 0,12 17 33 15,-12-17-16-15,13 7 55 0,-13-7-26 0,0 0 78 0,26-5-28 16,-26 5 76-16,19-15-34 0,-10 5 73 16,-2 0-29-16,1-2 76 0,-3 1-24 0,-5 11 61 0,9-21 2 15,-9 21 22-15,4-16 13 0,-4 16-5 0,0 0-5 16,3-18-12-16,-3 18-17 0,0 0-13 15,0 0-13-15,0 0-6 0,4-14-4 0,-4 14-10 0,0 0-1 16,0 0-5-16,0 0-1 16,11 17-3-16,-11-17-2 0,10 13 0 0,-10-13-3 0,13 14 3 15,-13-14-3-15,18 11 1 16,-18-11 2-16,18 5 1 0,-18-5 0 0,24-2 4 0,-9-3 20 16,-1-2 18-16,2-3-1 0,-3 0-3 0,-3-2 0 15,-4 0-7-15,-6 12-2 0,2-25-14 0,-7 10-3 16,-7 1-4-16,-3-1-2 0,-8 1-6 0,-1 0 1 15,-3 3-3-15,7 1-2 0,-1 3 3 16,7 2-8-16,14 5-14 0,-21-5 5 0,21 5-28 0,0 0-41 16,0 0-42-16,0 0-22 15,0 0-83-15,9 10 42 0,-9-10-35 0,33 3-32 16,-7-4-91-16,1 1-19 0,0-3 42 0,7-4 106 0,0 0 249 0,-3 0 89 16,-6 3-9-16,-2 0 69 15,-7 2-9-15,-16 2 84 0,23-5-87 0,-23 5-1 0,0 0-50 16,0 0 32-16,0 0-1 0,0 0 10 15,0 0-5-15,-4 19-15 0,-5-9-13 0,-4 4-24 16,2 0-23-16,0 1-9 0,4 2-22 16,2-1-12-16,3 1-6 0,2-17-7 0,3 32-7 15,2-18-9-15,4 1 2 16,4-2-2-16,-1-4-5 0,3-3-6 0,1-2 7 0,-16-4-1 0,28-1 1 16,-28 1-4-16,27-8 7 0,-16 1-4 0,-11 7 12 0,14-18-14 15,-14 18 4-15,-1-27-5 16,-6 8 4-16,-9-8-8 0,-6-1 4 0,-10-5-5 0,-4-1 22 15,-3 0-27-15,0 1 6 0,-1 1-8 16,4 3-47-16,8 0-92 0,7 1-106 0,6 1-69 16,8-4-129-16,5 10-479 0,8-2-594 15</inkml:trace>
  <inkml:trace contextRef="#ctx0" brushRef="#br0" timeOffset="-108682.98">29774 15087 623 0,'0'0'570'16,"-9"17"-185"-16,9-17-55 0,-8 12-110 16,8-12-2-16,-7 13-90 0,7-13 16 0,0 0-76 0,-5 16 26 15,5-16-71-15,0 0 47 16,5 17-54-16,-5-17 38 0,12 10-51 0,-12-10 37 16,22 7-46-16,-22-7 36 0,24 2-37 0,-24-2 39 15,28-2-36-15,-28 2 48 0,25-6-23 0,-25 6 53 16,20-7-7-16,-20 7 36 0,12-8-8 0,-12 8 13 0,0 0 4 15,5-13-16-15,-5 13-12 16,0 0-14-16,-17-14-11 0,17 14-5 0,-26-4-11 0,8 6-5 16,-2-1-3-16,-3 2-5 15,1 2-8-15,0 2-4 0,3 2-6 0,2 0-2 0,2 5-4 0,4 0 0 16,2 2-4-16,5-1 1 0,4-15-6 0,2 32 3 16,5-13-4-16,3-1 4 15,5 0-4-15,5 2 4 0,5-2-4 0,2-1 6 0,3-2-1 16,2-6-2-16,2-2 0 15,0-4-1-15,-2-3-4 0,4-5-42 0,0-1-54 0,-3-4-88 0,-2-2-12 16,-5-1-64-16,-4-4-167 16,-5 4-442-16,-5-1-484 0</inkml:trace>
  <inkml:trace contextRef="#ctx0" brushRef="#br0" timeOffset="-108377.93">30223 14896 851 0,'0'0'531'15,"-3"-24"-115"-15,3 24-48 0,-6-18-32 0,6 18-50 0,-5-13-58 16,5 13-38-16,0 0-31 15,-7-11-25-15,7 11 22 0,0 0-1 0,-10 13-29 0,6 2-31 16,0 6-9-16,2-1-24 0,0 5-9 16,3 3-12-16,1 0-4 0,2 8 0 0,0-2-9 15,5 3-21-15,-1-1 3 0,3 2-1 16,1 1-2-16,1 2-8 0,-1-2-6 16,3-3-55-16,-2-3-152 0,1-2-116 0,-6-7-255 0,5 1-349 0,-1-10-595 15</inkml:trace>
  <inkml:trace contextRef="#ctx0" brushRef="#br0" timeOffset="-107987.99">30477 14641 684 0,'-15'-16'556'0,"1"0"-112"16,-1 2-86-16,2 1-50 0,3 3-59 0,1 0-28 16,9 10-23-16,-13-15-24 0,13 15-32 0,-11-10-25 15,11 10-25-15,0 0 16 0,0 0 19 0,0 0-2 16,0 0-9-16,15-9-1 0,0 14-3 15,4 3-10-15,6 4-14 0,1 5 17 16,0 2-31-16,2 2 21 0,-2 6-23 0,4 8 47 16,-2 3-23-16,-2 6 29 0,-3 1-31 15,-5 6 13-15,1 4-43 0,-7 2 9 0,-4 2-38 0,-6-9 21 16,-2 1-15-16,-5 10-12 0,0-4-5 0,-3-1-7 0,-2-3-2 16,0-11-42-16,-1 0 0 0,0-3-93 15,-2-3-99-15,-2-3-120 0,0-2-136 0,-3-5-854 0,-1-1-1066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4:26:05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4580 9754 415 0,'0'0'515'0,"0"0"-166"16,0 0-56-16,0 0-75 0,0 0-11 0,0 0-67 0,0 0-13 16,0 0-41-16,0 0-7 0,0 0-30 0,0 0 3 15,0 0-26-15,0 0 6 0,0 0-21 16,0 0 10-16,0 0-29 0,0 0 29 0,0 0-22 0,0 0 24 15,0 0-37-15,0 0 25 16,8 12-15-16,-8-12 16 0,0 0-17 0,0 0 16 0,5 15-16 16,-5-15 17-16,0 0-18 0,6 20 27 15,-6-20-24-15,6 21 34 0,-6-21-37 0,5 25 37 0,-2-11-53 16,1 1 34-16,1 2-18 0,1 0 17 0,0 2-19 0,2-1 20 16,0 0-21-16,-1-1 20 0,3 0-19 15,-3-4 19-15,0 0-19 0,1 0 18 0,-1 0 45 16,1 1 71-16,0-3-26 0,-1 2-24 15,0-2-14-15,-7-11-8 0,14 18-11 0,-14-18-7 0,9 14-7 16,-9-14 3-16,10 11-4 0,-10-11 4 16,0 0 5-16,9 11 6 0,-9-11 2 0,0 0 4 0,0 0 3 15,8 11 1-15,-8-11-4 16,0 0 4-16,0 0 8 0,0 0 7 0,0 0 6 16,0 0 1-16,0 0 22 0,15 4-30 0,-15-4 18 0,0 0-34 15,12-12 21-15,-12 12-38 0,14-16-2 16,-4 4-2-16,1-3-4 0,1-2-1 0,6-5-5 0,1-2 0 15,1-2 1-15,4-2 8 16,8-10 4-16,3 1-4 0,4-3-10 0,2 1-1 0,2-3 3 16,4 2-3-16,-1 0-4 15,2 0 35-15,-1 2-45 0,2 0 42 0,-3 1-46 0,1 0 31 16,-4 3-42-16,3 3 39 0,-3 1-42 0,0 2 39 0,-3 2-37 0,-6 6-7 16,-1 1 4-16,-1 0 6 15,0 2-4-15,-1 0 2 0,-2 1 7 0,-2 2 1 0,-1 3-1 16,-6 0-2-16,-2 1 1 15,-3 4-1-15,-2 0-6 0,-13 6 0 0,19-10-1 0,-19 10-15 0,0 0-34 16,16-6-86-16,-16 6-7 16,0 0-74-16,0 0 36 0,0 0-47 0,-6 12 5 0,6-12-42 15,-14 13-186-15,14-13-371 0,-19 17-410 16</inkml:trace>
  <inkml:trace contextRef="#ctx0" brushRef="#br0" timeOffset="1981.52">3648 14487 580 0,'0'0'426'0,"0"0"-122"15,0 0-23-15,-21-3-54 0,21 3-28 0,0 0-23 0,-20-4-25 16,20 4-26-16,-14-5-17 0,14 5-21 0,-16-4-3 0,16 4-5 16,-15-6 6-16,15 6-14 15,-15-7 1-15,15 7 10 0,-14-5-4 0,14 5-4 0,0 0-12 16,-16-7-10-16,16 7-11 0,0 0-9 15,-12-6-6-15,12 6-11 0,0 0-5 0,0 0 6 0,0 0-5 16,-13-7-4-16,13 7-4 16,0 0-7-16,0 0 3 0,0 0 2 0,0 0-1 0,0 0 1 15,0 0 0-15,0 0 1 16,0 0-1-16,0 0 2 0,0 0-12 0,7 14 8 16,-7-14 4-16,12 12 1 0,-12-12 0 0,14 14-2 0,-14-14 1 0,17 17-22 15,-8-7 18-15,1-2-11 0,-10-8 19 16,15 16-20-16,-15-16 21 0,16 16-20 0,-16-16 22 15,14 15-21-15,-14-15 16 16,15 13-18-16,-15-13 24 0,11 11-16 0,-11-11 16 0,11 10-22 16,-11-10 14-16,0 0-12 0,12 10 20 15,-12-10-20-15,0 0 20 0,10 9-17 0,-10-9 19 0,0 0-20 16,0 0 22-16,11 8-23 0,-11-8 15 16,0 0-10-16,0 0 19 0,0 0-16 0,12 9 15 15,-12-9-19-15,0 0 16 0,0 0-13 0,0 0 18 0,0 0-16 16,0 0 16-16,0 0-15 0,0 0 19 15,13 7-20-15,-13-7 12 0,0 0-10 0,0 0 7 0,0 0 7 16,0 0 12-16,0 0-11 16,0 0 15-16,14-6-8 0,-14 6 11 0,0 0-9 0,0 0 2 0,12-11-1 15,-12 11 15-15,9-10 1 16,-9 10 1-16,14-15 1 0,-7 5 0 0,2-2 2 0,3-4 4 16,1-3 3-16,4-6 0 0,1-3 2 0,3-3 17 0,2 3-11 15,6-15-15-15,0-1 26 16,2 1-47-16,-1 1-27 0,-1 1 21 0,1 1-23 0,-1 2 23 15,-5 8-27-15,-1 2 4 0,-1-1 1 16,-1 4-4-16,2 0 0 0,-3 2 0 0,-2 0 1 16,0 3 3-16,-4 2 1 15,0 0 2-15,0 1-3 0,0 1 0 0,-1-1 1 16,1 1-1-16,-1 0 1 0,-2 1 0 0,1 1 19 16,-2 3-25-16,-1 0 15 0,-9 11-15 0,14-17 19 0,-14 17-28 15,11-11 23-15,-11 11-21 0,0 0 26 0,11-12-39 0,-11 12-10 16,0 0-102-16,0 0-35 0,0 0-31 15,0 0-8-15,0 0 6 0,0 0 13 0,0 0 7 0,-26 8-1 16,26-8 0-16,-20 15-53 16,9-6-167-16,-3 5-277 0,1-1-212 0</inkml:trace>
  <inkml:trace contextRef="#ctx0" brushRef="#br0" timeOffset="3466.26">1970 16456 478 0,'0'0'455'0,"-12"-7"-124"0,12 7-71 16,-13-5-51-16,13 5-36 0,0 0-27 0,-15-9-20 0,15 9-21 15,0 0-12-15,-13-6-9 16,13 6-5-16,0 0-14 0,0 0-17 0,-11-8-19 16,11 8 2-16,0 0-11 0,0 0-3 0,0 0-4 0,0 0-14 0,0 0 10 15,0 0-3-15,0 0 0 0,0 0-2 16,0 0 7-16,0 0-8 0,0 0 1 0,6 20 3 15,-6-20-6-15,14 21 42 16,-4-7-51-16,1 2 31 0,0-2-57 0,-1 3 68 0,1-3-44 16,-1 3 46-16,2-3-49 15,-1 1 44-15,0 0-43 0,0-1 38 0,0-1-47 0,0 1 46 16,-1-2-47-16,-1-1 28 0,2 0-29 0,-3 0 51 0,2 0-69 16,-1-1 73-16,0 0-50 0,-9-10 3 15,14 16 4-15,-14-16 3 0,13 15 1 0,-13-15 2 0,10 10 0 16,-10-10 1-16,0 0 0 15,11 13-2-15,-11-13 4 0,0 0 1 0,11 10 3 0,-11-10-10 0,0 0-2 16,0 0 18-16,0 0 1 16,9 8 2-16,-9-8-5 0,0 0-1 0,0 0-2 0,0 0 1 15,0 0-1-15,0 0 5 16,0 0-5-16,10 9 4 0,-10-9-5 0,0 0 8 0,0 0-6 0,0 0 16 16,0 0 8-16,0 0 14 0,0 0 18 0,0 0 14 15,0 0 2-15,11-9-2 0,-11 9-1 16,0 0-4-16,11-17 10 0,-11 17-18 15,14-21 9-15,-6 9-16 0,0-3 8 0,1-2-16 16,2-1 7-16,0-1-11 0,3-5 8 0,-1 0-5 16,3-3 1-16,-1 1-10 0,2-3-5 15,-2 0-2-15,3-1-4 0,0 0-3 0,3-1-8 16,-2 0-2-16,-1 0-3 0,1 1 0 0,-2 2 1 0,1 0-3 16,-2 1-2-16,0 3-2 0,-4 4 0 15,0 2 1-15,-2 3-4 0,-2 3 2 0,0 1-4 0,-8 11 4 0,11-16-4 16,-11 16 0-16,10-12-2 15,-10 12 4-15,0 0-1 0,10-13 2 0,-10 13-3 0,0 0 1 16,7-10 1-16,-7 10 2 16,0 0-4-16,8-13 7 0,-8 13-8 0,8-12 6 0,-8 12-1 15,10-13-2-15,-10 13-2 0,12-17 4 16,-12 17-4-16,14-19 5 0,-5 7-2 0,1-2 1 16,0 1-4-16,2-3 4 0,-2 1-1 0,0-2 2 0,2 0-2 0,0 1 1 15,1-1-2-15,-1-1 2 16,1 1-4-16,1 0 2 0,-1-1 0 15,0 0-2-15,0 2 6 0,0-2-4 0,-1 2 2 16,0-1-2-16,0 2 4 0,0 0-6 0,-2 0 3 0,0 4-4 16,-1 0 5-16,0 0 0 15,0 1-3-15,-9 10-2 0,14-17 1 0,-14 17 0 0,13-15 4 16,-13 15-3-16,10-9 4 0,-10 9-6 0,0 0 4 0,11-14-5 16,-11 14 5-16,0 0-6 0,0 0 4 15,10-11-12-15,-10 11-7 0,0 0-35 0,0 0-24 0,0 0-41 16,0 0-8-16,0 0-66 0,6-12 29 15,-6 12-58-15,0 0-86 0,0 0-177 0,0 0-239 0,0 0-250 16</inkml:trace>
  <inkml:trace contextRef="#ctx0" brushRef="#br0" timeOffset="49449.64">10215 4309 235 0,'0'0'578'0,"0"0"-156"0,1-17-140 0,-1 17-24 0,0 0-80 16,0 0 27-16,-1-23-86 15,1 23 34-15,0 0-68 0,-2-16 35 0,2 16-62 0,0 0 32 16,-5-17-26-16,5 17 28 0,0 0-30 0,-7-17 28 0,7 17-33 16,-6-12 16-16,6 12-22 15,-6-12 13-15,6 12-29 0,0 0 14 0,-8-15-14 0,8 15 18 16,0 0-19-16,-10-11 12 0,10 11-25 15,0 0 7-15,-9-8-13 0,9 8 9 0,0 0-17 0,-16-2 11 16,16 2-5-16,0 0-7 0,-25 6 3 16,11 0-16-16,-1 2 15 0,-1 4-16 15,0 0 15-15,-1 0-14 0,3 1 13 16,-2 2-13-16,3 1 8 0,0-1-10 0,3 2 18 0,1-1-13 16,3-2 12-16,2 3-4 0,3-1-3 0,1 1-1 0,3 0 2 15,4 2 2-15,1 0-3 0,4-1 43 16,5 3-51-16,3-2 45 0,3-2-54 0,1-2 48 0,3-3-60 15,-1 0 55-15,-4-4-75 16,1 1 42-16,-2-3-57 0,0 1 45 0,-5-2-44 16,0-1 40-16,-16-4-62 0,21 9 75 0,-21-9-39 15,11 13 52-15,-11-13-45 0,-2 15 43 0,-8-2-55 16,-3 3 39-16,-8 4-48 0,-4 0 45 0,-4 1-37 0,-2-2 43 16,0 1-34-16,1-2-2 0,4-3 10 15,5-3 24-15,2-4-20 0,7-2-16 0,12-6-19 0,0 0-33 16,0 0-37-16,0 0-127 15,-7-13-124-15,17 0-197 0,2-5-119 0</inkml:trace>
  <inkml:trace contextRef="#ctx0" brushRef="#br0" timeOffset="50219.28">10245 4529 510 0,'10'-11'532'0,"-1"2"-109"16,-9 9-96-16,14-15-51 0,-14 15-23 0,0 0-27 16,8-15-39-16,-8 15-34 0,0 0-30 0,0 0-18 15,0 0-17-15,0 0-18 0,0 0-16 0,0 0-10 16,0 0-10-16,0 0-7 0,0 0-5 0,0 0-3 0,0 0-9 15,0 0 4-15,0 0-3 0,3 27-1 16,-3-27 40-16,8 22-53 0,0-10 42 0,-1 0-55 16,1-1 52-16,0 2-51 0,3-3 47 15,-1 0-51-15,0-2 49 0,-10-8-48 0,19 11 44 0,-19-11-45 16,19 4 47-16,-19-4-54 0,18-2 54 0,-18 2-50 0,19-8 48 16,-19 8-47-16,15-15 3 15,-15 15-4-15,12-18 6 0,-12 18 11 0,6-23 1 0,-6 23 1 0,2-27 0 16,-2 27 2-16,1-25-18 15,-1 25 22-15,-2-22-17 0,2 22 21 0,-2-18-10 0,2 18 17 16,0 0-19-16,-3-17 12 0,3 17-21 16,0 0 12-16,0 0-12 0,0 0 22 15,0 0-19-15,0 0 20 0,0 0 0 0,0 0-3 16,3 17 0-16,-3-17 0 0,4 24-6 0,-1-8-12 16,1-1 63-16,1 1-54 0,2 3 44 0,1-3-50 0,1 2 39 15,1-3-47-15,1-2 50 0,1 0-50 16,1-5 46-16,0-2-51 0,0-2 52 0,-13-4-64 0,31-4 42 15,-12-4-56-15,-1-4 49 16,-1-4-51-16,3-3 60 0,-5-3-50 0,-1 0 6 0,-5-2 6 16,-3 1 7-16,-2-3-3 0,0 0 3 15,-4 0 10-15,-3 0 3 0,1 0-25 0,-1 3 33 16,0-1-15-16,-2 5 41 0,1 3-8 0,0 1 31 16,4 15-17-16,-8-21 13 0,8 21-26 0,-7-14 10 15,7 14-28-15,0 0 17 0,0 0-20 0,0 0 13 16,0 0-14-16,-11 9 18 0,11-9-18 0,-1 30 14 15,1-6-1-15,2 0-1 0,1 2-1 0,1 0-6 0,1-1-1 16,2 7 51-16,2-1-52 16,-1-4 40-16,0-3-51 0,1-3 49 0,-1-1-58 0,-1-4 50 15,-1-3-43-15,-6-13 43 0,11 19-44 16,-11-19 52-16,8 12-39 0,-8-12 54 0,0 0 1 16,0 0-2-16,0 0-9 0,0 0-31 0,0 0 55 15,14-4-51-15,-14 4 46 0,0 0-51 16,4-21 42-16,-4 21-50 0,3-19 36 0,-3 19-46 0,5-19-2 15,-5 19 2-15,9-19 0 0,-9 19 0 16,15-16-1-16,-15 16 0 0,19-12 41 0,-19 12-52 16,24-6 36-16,-24 6-37 0,26 0 43 15,-26 0-48-15,25 6 47 0,-25-6-47 0,22 12 17 0,-13-3-10 16,-9-9 45-16,12 16-47 0,-12-16 45 16,3 25-4-16,-3-25-3 0,-7 28-2 0,-1-10-3 0,-5 0-1 15,0-2-12-15,-3 1-36 0,-2 1 51 0,0-4-48 0,1-1 23 16,0-1-75-16,3-5 5 15,14-7-105-15,-20 8 16 0,20-8-75 0,0 0-77 0,0 0-161 16,-9-15-319-16,15 2-352 16</inkml:trace>
  <inkml:trace contextRef="#ctx0" brushRef="#br0" timeOffset="50509.25">11193 4248 729 0,'0'0'611'0,"0"0"-148"16,-8-13-70-16,8 13-78 0,-14-7-80 0,14 7-41 0,-17-2-41 15,17 2-32-15,-25 2-25 16,25-2-21-16,-24 8-20 0,9-2-11 0,3 4-3 0,-2-1-7 16,3 6-7-16,3-3-7 0,1 2-8 15,4 1-3-15,3-15 0 0,0 29-2 0,3-11-3 0,5 2 0 16,0-3-32-16,4 2-25 0,2-1 57 0,1-2-48 0,1-1 57 16,0-2-65-16,-1-1 47 15,-3-2-43-15,-3-1 47 0,-9-9-39 0,16 14 58 0,-16-14-53 16,6 12 55-16,-6-12-42 15,0 0 44-15,-6 20-45 0,6-20 48 0,-13 15-48 0,1-5 32 0,0-3-58 16,-2 0 37-16,2-1-51 16,12-6 37-16,-20 11-54 0,20-11-18 0,-13 5-17 0,13-5-52 15,0 0-90-15,0 0-159 0,0 0-193 0,0 0-141 0</inkml:trace>
  <inkml:trace contextRef="#ctx0" brushRef="#br0" timeOffset="51049.66">11262 4514 535 0,'15'-7'506'0,"-15"7"-114"16,0 0-108-16,0 0-51 0,0 0-58 0,0 0-38 0,0 0-18 16,0 0-30-16,14-4-18 0,-14 4-19 15,0 0-10-15,0 0-6 0,18-2-6 0,-18 2-6 0,20-4-1 16,-20 4 1-16,27-8 0 0,-11 3 7 0,-2-1 8 0,4-2 11 16,-3 2 7-16,-1-1 12 0,0 0 8 15,-2-1-23-15,0 1 40 0,-1 0 2 0,-11 7-4 0,16-17 2 16,-16 17-7-16,14-13-10 15,-14 13-15-15,7-13-11 0,-7 13-10 0,0 0-12 0,0 0-7 16,-3-18-4-16,3 18-3 0,0 0-4 16,-23-3-4-16,23 3-1 0,-25 7-3 15,11 0-1-15,0 0-2 0,0 4-1 0,1 2-2 16,1-4-4-16,4 4-18 0,1-1-13 16,2 2-8-16,5-14-8 0,-4 25 54 0,4-25-49 15,6 21 52-15,-6-21-46 0,13 16 50 0,-1-9-42 16,2-2 50-16,3-1-46 0,1-3 66 0,3-1-36 15,3-2 97-15,3-4-26 0,1-5 54 0,2-2-38 16,-2 0 38-16,-1-4-27 0,-2-2 2 0,-1 0-15 0,-4-2-2 16,2-2-31-16,-3 0-13 15,-6-1-5-15,0-1-5 0,-3 3-2 0,-4 1-7 0,1-2 9 0,-4 3-14 16,-2 2 7-16,0 0-14 16,-1 18 9-16,-2-31-14 0,2 31 11 0,-3-23-13 0,3 23-14 15,-5-17 19-15,5 17 3 0,0 0-18 0,-4-18 4 0,4 18-7 16,0 0 19-16,0 0-14 15,0 0 15-15,0 0-15 0,-2 26 2 0,2-8 0 0,2 5 2 16,0 2 1-16,1 2 0 0,1 6 15 16,3 2-18-16,2 4 11 0,0-3 2 0,0-1-1 0,3-2 4 15,0-2-7-15,2-3-3 0,-1-4 39 16,-2-4-46-16,0-3 1 0,1-3-73 0,-3-3-26 0,-9-11-57 16,16 11-74-16,-16-11-70 0,0 0-91 0,13-5-636 15,-13 5-776-15</inkml:trace>
  <inkml:trace contextRef="#ctx0" brushRef="#br0" timeOffset="51189.75">11703 4303 633 0,'-10'-7'707'15,"10"7"-196"-15,-17-10-114 0,17 10-88 0,0 0-87 0,-10-10-40 16,10 10-31-16,0 0-27 0,15-9-21 0,-15 9-18 0,38-7-14 16,-13 4-12-16,9-1-13 0,3-1-14 15,1 1-12-15,0 0-69 0,0 0-134 0,-3 2-260 0,-5-1-431 16,-3 1-483-16</inkml:trace>
  <inkml:trace contextRef="#ctx0" brushRef="#br0" timeOffset="60879.47">13411 7280 171 0,'0'0'626'15,"0"0"-180"-15,0 0-133 16,0 0-54-16,0 0-69 0,0 0-2 0,-17-2-59 0,17 2 21 15,0 0-50-15,0 0 20 0,0 0-52 16,0 0 28-16,0 0-56 0,0 0 32 0,0 0-51 0,0 0 40 16,0 0-58-16,0 0 37 15,0 0-50-15,0 0-20 0,0 0 35 0,0 0 41 0,0 0-59 16,-14-6 47-16,14 6-42 0,0 0-1 0,0 0 2 16,0 0-4-16,0 0 45 0,0 0-43 0,0 0 1 15,0 0-2-15,0 0 4 0,0 0 2 0,0 0-8 0,0 0 46 16,0 0-37-16,0 0-10 15,0 0 5-15,0 0 11 0,0 0 9 0,0 0-5 0,0 0 45 16,0 0-51-16,0 0 39 0,0 0-48 16,0 0 3-16,0 0 1 0,0 0-2 0,0 0 48 15,0 0-62-15,0 0 51 16,0 0-57-16,0 0 56 0,0 0-50 0,0 0-6 0,0 0 14 16,0 0 0-16,0 0 9 0,0 0-11 0,0 0 49 0,0 0-57 15,0 0 15-15,0 0 0 0,0 0 0 16,16 8-11-16,-16-8 52 0,0 0-42 0,11 8-6 15,-11-8 3-15,0 0 52 0,18 11-53 16,-18-11 46-16,13 7-42 0,-13-7-3 0,19 8-3 0,-19-8 7 16,20 10 4-16,-20-10-1 0,17 8 0 15,-17-8 0-15,19 10 2 0,-19-10-5 0,23 8 4 16,-23-8 4-16,24 10-7 0,-10-4 0 0,-1-1 10 0,3 2-1 16,-3-3 0-16,3 2-1 0,-3-2 0 15,0 1 0-15,3 0-1 0,0-1 1 0,-2 0-2 0,1 1 6 16,1-1-12-16,-3 1-1 0,3-2 10 15,-16-3-7-15,27 5-2 0,-27-5 10 0,25 4-1 16,-25-4-7-16,24 6 6 0,-24-6 1 16,25 7-3-16,-25-7 3 0,25 4-2 15,-25-4 5-15,25 4-5 0,-25-4 10 16,25 3-17-16,-25-3 7 0,22 1-8 0,-22-1 1 0,27 2 11 0,-27-2-2 16,29 1-2-16,-29-1 3 0,29 0-2 0,-29 0 0 15,29 0 1-15,-29 0-2 0,29 0-5 16,-29 0 2-16,28-1-7 0,-28 1 6 0,25-2 4 0,-25 2 3 15,22 0-9-15,-22 0 11 0,22-1-2 16,-22 1 0-16,21-3-1 0,-21 3 2 0,22-1-1 16,-22 1-2-16,22-3-2 0,-22 3 2 15,25-4-2-15,-25 4 5 0,23-5-3 0,-23 5-2 0,27-6 3 16,-27 6 1-16,24-9-9 0,-24 9 1 0,27-7 11 0,-11 2-5 16,-1-1 3-16,1 1 0 15,-1 1-2-15,0-1-1 0,2-1-12 0,-1 0 14 0,-1-1 2 16,2 3-3-16,-4-2-4 0,3 1-1 15,-1-1-1-15,1 2 8 0,-2-2-14 0,1 1 7 0,-1-1 7 16,0 2 1-16,-1-1-1 0,3 0 0 16,-3 0 0-16,1-1-2 0,2 2 0 15,-2-1 4-15,1 0-8 0,0-1-1 16,-1 0 4-16,-1 2-5 0,3-1-23 0,-3-1 23 16,-13 6 11-16,23-9-1 0,-23 9-5 0,22-7 7 0,-22 7-5 0,18-5 0 15,-18 5 0-15,18-7-7 16,-18 7 4-16,14-6 4 0,-14 6-3 0,15-4 68 0,-15 4-57 15,0 0 65-15,16-8-49 0,-16 8 56 16,0 0-54-16,14-7 47 0,-14 7-59 0,0 0 43 0,12-8-57 16,-12 8 42-16,0 0-53 0,12-14 51 15,-12 14-56-15,7-11 48 0,-7 11-41 0,7-12 55 16,-7 12-56-16,7-13 53 0,-7 13-55 0,9-16 49 0,-9 16-4 16,8-18 7-16,-8 18 5 0,5-18-4 15,-5 18-17-15,7-21 4 0,-7 21-7 0,4-20-45 0,-4 20 45 16,7-22-47-16,-7 22 45 15,3-20-44-15,-3 20 50 0,2-21-53 0,-2 21 40 0,0-21-39 16,0 21 48-16,0-26-49 16,0 26 3-16,-1-25 4 0,1 25 6 0,-5-28 5 0,-1 11 11 15,4 3 7-15,-2-1-2 16,-3 0-2-16,3 0 0 0,-1-1-3 0,-2 2 2 0,2-1-3 16,-1 0-1-16,-1 1-1 0,0 0-3 0,0 0 1 0,0 2 3 15,-1-3-4-15,1 2 2 16,-2 1 2-16,3 0 1 0,-1 0 0 0,-2 1 1 0,1 1-2 0,0-1-1 15,0 0-2-15,0 0 3 16,-3 1-3-16,2 0-1 0,-1 1 2 0,-2 0-1 0,1 0-4 0,0 0 2 16,-5-1 0-16,4 2 0 15,-2 0 2-15,0-2 4 0,-3-1-5 0,2 3 0 0,1-1 0 16,1 1 0-16,-1-2 0 0,0 0 0 0,-2-1 0 0,4 3-2 16,0-1 40-16,-1 1-46 15,0 1 30-15,1 0-37 0,0 1 44 0,-1-1-44 16,-1 0 42-16,2-1-46 0,0 2 42 0,12 6-39 15,-20-10 35-15,20 10-37 0,-21-11 40 0,21 11-44 0,-22-10 44 16,22 10-4-16,-20-10 1 0,20 10-8 16,-22-9-4-16,22 9 0 0,-23-7-3 0,23 7-8 15,-20-8 10-15,20 8-2 16,-22-7-1-16,22 7 1 0,-23-7-1 0,23 7-3 0,-25-9-36 16,25 9 44-16,-20-8-39 0,20 8 44 0,-23-8-42 0,23 8 46 15,-24-9-43-15,24 9 44 16,-21-8-43-16,21 8 44 0,-22-8-46 0,22 8 38 0,-24-7-31 15,24 7 40-15,-23-8-42 0,23 8 6 16,-23-6 2-16,23 6 3 0,-24-4 2 0,24 4 2 0,-23-6 0 16,23 6 2-16,-27-5 1 0,27 5-1 15,-27-5 2-15,27 5 0 0,-29-2 3 0,29 2-6 0,-27-3 1 16,27 3 4-16,-31-2-3 0,31 2 3 0,-27 0 0 16,27 0 3-16,-25 0-2 0,25 0-2 15,-26 0 1-15,26 0-2 0,-25 2 4 0,25-2-2 0,-25 2 41 16,25-2-47-16,-27 2 39 15,27-2-47-15,-24 4 20 0,24-4-20 0,-29 5 36 0,12-3-35 16,-1 2 42-16,1-1-46 0,-2 1 45 16,2 0-47-16,1 0 42 0,0 2-4 0,-2-2-2 0,-3 2-1 15,2-1-4-15,-2 1-3 16,2 1-41-16,0-2 46 0,-1 1-40 0,2 1 42 16,2-2-42-16,1 1 38 0,-1 0-38 0,3-1 47 0,-1 1-44 15,1-1 44-15,13-5-43 0,-23 10 44 16,23-10-44-16,-21 11 4 0,21-11 6 0,-19 12 1 0,19-12 3 15,-17 13 1-15,17-13 0 16,-15 13 2-16,15-13 1 0,-16 15-3 0,16-15 2 0,-13 19 6 0,7-8-2 16,-2 1-1-16,4 1 1 15,-1 1 2-15,3 0-1 0,-2 1 0 0,0 0 1 0,4-15 1 16,-3 31-2-16,1-15 1 0,2-16 0 0,-5 30 0 0,5-30 0 16,-2 29 0-16,2-29-4 15,0 29 1-15,0-29 5 0,0 30-2 0,0-30 0 0,2 26 1 16,-2-26 0-16,3 26-2 0,-3-26 3 15,4 24-2-15,-4-24-1 0,5 24 1 0,-5-24 0 0,6 22 2 16,-6-22-3-16,9 22-1 0,-2-9 2 16,-2-1-4-16,3 0 36 0,-1 0-38 0,0 0 43 15,2-1-50-15,0 0 48 0,-1 3-50 16,2-3 39-16,-3 1-40 0,1 0 44 0,1 0-5 0,1 0-5 16,-2-2-5-16,-1 3-7 0,2-3 5 0,0 1 1 15,0-1-6-15,-9-10-1 16,13 19-10-16,-3-9 11 0,-2 1-1 0,1-1-2 0,1-1-41 15,-1 1 42-15,1 0-34 0,0-2 41 16,1 3-38-16,-2-1 47 0,-9-10-47 0,20 15 50 0,-9-5-49 16,1 0 48-16,-1 0-46 15,-2-1 5-15,3 1 1 0,0 0 1 0,-1 1 9 0,-1 0 0 16,3 0 3-16,1 1 1 0,-1 1 2 0,-2-5-1 0,1 1-1 16,-1 1 3-16,1-2 0 0,-1 1 1 15,-1-1 0-15,2 0 2 0,-1-1-2 0,0 1-1 0,1 0-2 16,-1-1 1-16,3 1 2 0,-3-1 0 15,1 2 0-15,1-1 2 0,-3-1-1 0,1 1 1 16,1-1-1-16,-12-7-1 0,19 10 1 16,-19-10-1-16,19 12 1 0,-19-12-1 0,20 10 1 0,-20-10 1 15,18 10-1-15,-18-10-4 16,16 10 0-16,-16-10 3 0,16 7 0 0,-16-7 3 0,16 7-2 0,-16-7 0 16,15 6 1-16,-15-6-1 0,16 7 0 0,-16-7-2 0,15 6 2 15,-15-6 4-15,18 4-5 16,-18-4 0-16,14 6 1 0,-14-6-4 0,14 5 3 15,-14-5 0-15,0 0 2 0,17 6 0 16,-17-6 0-16,0 0 0 0,20 3 0 0,-20-3 1 16,0 0-2-16,19 1 2 0,-19-1 1 15,0 0-1-15,20-1 34 0,-20 1-39 0,0 0-5 0,20-2 5 16,-20 2-1-16,0 0 0 0,21-3 3 0,-21 3 2 0,0 0-3 16,23-2 1-16,-23 2 0 15,15-5 40-15,-15 5-48 0,15-3 44 0,-15 3-50 0,18-5 45 16,-18 5-48-16,17-3 32 0,-17 3-32 15,17-5 3-15,-17 5 0 0,20-6 4 0,-20 6 7 0,20-6-3 16,-20 6 3-16,23-9-1 16,-23 9-1-16,24-8 3 0,-24 8 1 0,24-10-1 0,-24 10 2 15,21-10 0-15,-21 10-2 0,25-9 0 16,-25 9-1-16,25-10 4 0,-12 5-2 0,1 0 2 0,-1-1-1 16,1 0 1-16,2 0 0 0,-1 0-1 0,1-1 0 0,2-1-1 15,1 1 0-15,0 0 1 16,3-1-1-16,-2 1 0 0,1-1-1 0,0 1 0 15,-2 0 4-15,3 0-4 0,-3 1 2 16,1 0 1-16,-4 0 37 0,-1 1-50 0,2 0 47 0,-4-1-58 16,-13 6-4-16,25-8-136 0,-25 8-89 15,18-8-105-15,-18 8-650 0,11-10-729 0</inkml:trace>
  <inkml:trace contextRef="#ctx0" brushRef="#br0" timeOffset="65939.38">4986 8206 197 0,'0'0'549'0,"0"0"-159"0,0 0-117 16,0 0-41-16,0 0-86 0,0 0-11 15,0 0-61-15,0 0 23 0,0 0-50 16,0 0 22-16,0 0-47 0,0 0 18 0,14-5-31 16,-14 5 21-16,0 0-29 0,0 0 22 0,0 0-25 0,20 2 20 15,-20-2-24-15,0 0 15 0,19 4-16 0,-19-4 33 0,0 0-38 16,21 6 28-16,-21-6-26 16,19 5 25-16,-19-5-25 0,22 6 25 0,-22-6-26 0,23 6 28 15,-23-6-31-15,26 7 34 0,-26-7-65 16,29 6 57-16,-29-6-17 0,32 6 33 0,-16-5-41 0,1 2 33 15,0 0-31-15,0-2 30 16,0 2-30-16,0-1 28 0,1-1-30 0,0 2 31 0,0-2-29 16,0 0 27-16,-18-1-43 0,31 1 35 15,-31-1-16-15,36 2 35 0,-36-2-42 0,30 3 34 0,-30-3-34 16,29 0 32-16,-29 0-31 0,29 1 31 0,-29-1-32 0,28 1 32 16,-12 2-31-1,-16-3 30-15,25-1-44 0,-25 1 38 0,26 0-18 0,-26 0 47 16,26-2-48-16,-26 2 47 0,26-2-7 15,-26 2-4-15,25-4-44 0,-25 4 44 0,26-4-45 0,-26 4 46 16,27-7-45-16,-27 7 45 16,26-6-60-16,-10 2 47 0,-1 1-29 0,-15 3 44 0,27-8-55 0,-27 8 53 15,27-6-47-15,-27 6 46 16,26-8-48-16,-26 8 47 0,23-6-46 0,-23 6 44 0,23-8-44 16,-23 8 50-16,23-9-45 0,-23 9 46 0,21-7-33 0,-21 7 44 15,22-8-53-15,-9 3 52 16,0 0-59-16,1-2 59 0,-1 2-46 0,-1-1 47 0,2-1-59 15,-1 2 60-15,0-2-55 0,-2 0 56 16,1 0-56-16,-12 7 51 0,20-11 4 0,-20 11-45 0,18-13 53 16,-18 13-1-16,15-13 1 15,-15 13-10-15,15-13-1 0,-15 13 11 0,10-12-6 0,-10 12 7 16,10-13-5-16,-10 13-8 0,8-14-6 0,-8 14-5 16,7-14-3-16,-7 14-9 0,5-16 0 15,-5 16 10-15,2-18 0 0,-2 18-3 0,2-17-2 0,-2 17-2 16,0-19 47-16,0 19-57 0,-1-20 52 15,1 20-61-15,-4-23 0 0,4 23 2 0,-5-23-2 16,5 23 2-16,-9-25-2 0,4 11 3 16,-2 2-6-16,1-1 7 0,-2 0-4 0,-1 1 17 0,0-1-16 15,0 3 10-15,-1-3-15 16,0 3 11-16,1-1-12 0,-2 0 14 0,1 0-14 0,0 0 13 16,-1 1-14-16,0-1 15 0,1 2-16 0,-2-1 15 0,1 0-17 0,0 0 11 15,-1 1-9-15,0 1 21 16,-3-2-19-16,3 1 11 0,0 1-14 0,-2-1 12 0,14 9-10 15,-25-15 13-15,10 7-15 0,-1 1 15 16,-1 0-16-16,-1-1 18 0,0 1-17 0,-2 1 16 16,0 2-16-16,0 0 10 0,0 1-13 15,0-2 20-15,-2 2-13 0,3 1 0 0,-1 0-1 0,2-1 11 16,-2 0-10-16,0 1 0 0,2 0 0 0,-1-1 2 0,-2-2 0 16,3 2 0-16,0-1 0 15,0 2 0-15,0-1-2 0,1-1 1 0,-1 3 3 0,1-2 0 16,-1-1 3-16,0 1-4 15,0 1-1-15,0 0 1 0,1-1 0 0,-3 1-1 0,1 0 0 16,1 1 1-16,-1-2 23 16,1 2-28-16,-3-1 2 0,2 2 0 0,-1-1 0 0,-1 1-1 15,-5 1 3-15,0-1 19 0,0 0-19 16,1 2 12-16,0-1-15 0,-1-1 11 0,1 0-10 0,3 1 14 16,1-1-17-16,0 2 1 0,-2-2 2 0,3 0 0 0,-2 1 1 15,1-1 1-15,-5 0-3 16,5 0 2-16,0 0 2 0,-5 0 8 0,2-3-5 0,1 2-4 15,2 1 2-15,0 0-1 0,-2-4 1 16,0 2-1-16,-1-1 1 0,0 0-2 0,2-2 1 0,0 1 1 16,-1 1 0-16,0-1-1 0,1-1-2 15,-1 2 1-15,0-3 2 0,-1 2 22 16,2-1-24-16,-1 2-3 0,1-4 3 0,-1 3 1 0,1-1-1 0,1 0-2 0,-2 1 3 16,3-3 2-16,-2 1 13 15,1 2-17-15,1 0 15 0,-1-3-17 0,0 3-1 16,1-2 2-16,-1 2 1 15,3 0 4-15,1 0 0 0,-1 0-4 0,2 1 3 16,-2-1 0-16,2 0-2 0,-1 0 0 0,1 1 0 16,0-2 0-16,-1 2 2 0,2 0-1 0,-2 0 0 0,1 0-3 15,-1 0 1-15,1 1 3 16,-1 0 0-16,17 2 2 0,-30-2-4 0,30 2 2 0,-32-1 0 0,32 1 0 16,-36 0-2-16,17 0-1 0,1 1 1 0,-1 0 2 15,1 1 0-15,-1 0-2 0,0 1 2 16,2-1-5-16,-2 2 3 0,2-2 3 0,-1 1 3 0,1 1 0 15,0-3-5-15,1 3 2 16,0-1-1-16,16-3-1 0,-28 4 2 0,28-4-1 0,-27 5 0 16,27-5 0-16,-27 3 1 0,27-3-2 15,-24 5 1-15,24-5-2 0,-26 4 0 0,26-4 2 0,-27 4 4 16,27-4-1-16,-31 4-1 0,15-1-2 0,0 0-1 0,0-1-1 16,0 1 2-16,-1 1-2 15,2-2 2-15,-1 3-1 0,16-5 0 0,-28 8 0 16,28-8-3-16,-30 9 1 0,30-9 3 15,-23 7 5-15,23-7 4 0,-25 6-11 0,11 0 4 0,14-6-5 16,-23 9 1-16,9-5 1 0,1 2-3 16,13-6 2-16,-26 11 1 0,11-7-1 0,2 2 0 15,-2 2 1-15,1-1-2 0,1-2 1 16,-4 5 1-16,0 0 2 0,2-2 5 0,-1 2-9 0,1 1 2 16,-1-3-1-16,2 3 0 0,0-2 2 0,1 1-2 0,1-2 2 15,0 0-1-15,1 2 0 0,1 1 0 16,-1-3-1-16,0 2 1 0,2 0 2 0,-1-1 1 15,0 0 1-15,1 0-3 0,9-9 0 16,-15 16 1-16,15-16-1 0,-13 12 1 0,13-12-1 0,-14 16-2 16,14-16 2-16,-10 11 16 0,10-11-20 15,-10 13 10-15,10-13-14 0,-10 10 21 0,10-10-12 16,-8 13-4-16,8-13 11 0,-7 12-17 0,7-12 13 0,-6 14-11 0,6-14 15 16,-6 11-17-16,6-11 19 15,-5 16-18-15,5-16 18 0,-3 15-2 0,3-15-1 16,-2 18-6-16,2-18-2 0,-2 19 7 15,2-19-18-15,-2 22 21 0,2-22-21 0,-1 21 1 16,1-21 4-16,-1 21 13 0,1-21-14 16,1 21 18-16,-1-21-19 0,1 18 19 0,-1-18-20 0,5 22 18 15,-5-22-17-15,6 22 11 16,-6-22-12-16,9 23 20 0,-9-23-14 0,9 20-1 0,-2-8 0 0,0 0-1 16,3-1 2-16,-1 1 0 0,2 1 1 0,1-1 1 0,1 1-1 15,0-1 2-15,0 0-1 16,0 1 1-16,1-3 0 0,-1 2-3 0,2 0 5 0,-1-1-2 15,0 0 4-15,1-2-1 0,0 2-3 16,0-2 0-16,-1-2 0 0,0 1 0 0,3 0 0 0,-3-1 0 16,3-2 1-16,1 2 0 15,1-1-1-15,-3-2 20 0,2 0-26 0,0 0 14 0,2 1-11 16,-2-2 20-16,0 2-19 0,2-3 16 0,2 1-21 0,-2 0 12 16,-1 1-10-16,1-2 15 15,-2 1-16-15,1-1 17 0,-1 1-18 0,1 0 16 0,0-1-16 16,-1 2 16-16,0-1-18 15,0 1 12-15,0-1-9 0,1 0 23 0,-2-1-22 0,2 2 15 16,-1-3-19-16,0 2 14 0,2-2-12 16,-1 1 17-16,1-1-17 0,0-1 15 0,-1 0-15 0,2 1 16 15,-2-1-16-15,1 1 17 16,0-1-20-16,-1 0 17 0,1 0-14 0,-1 0 19 0,0 1-16 16,1-1 13-16,-1 2-17 0,-2-2 13 0,1 1-11 0,0 0 0 15,0 1 2-15,-1-1 19 0,-17-1-21 16,33 2 18-16,-16 0-18 0,-17-2 15 0,30 3-18 0,-30-3 14 15,31 2-10-15,-31-2 18 16,30 3-15-16,-12 0 11 0,-1-3-16 0,0 3 10 0,-17-3 2 16,31 1-12-16,-31-1 17 0,30 1-17 15,-30-1 18-15,31 1-19 0,-31-1 17 0,29 1-16 16,-29-1 2-16,29 2-3 0,-29-2 22 0,26 2-20 0,-26-2 19 0,28 0-3 16,-28 0-2-16,29 2-19 15,-29-2 15-15,30 0-11 0,-30 0 16 0,30 1-18 0,-30-1 18 16,32-1-16-16,-13 1 16 15,-19 0-16-15,34-1 4 0,-15 0-7 16,-2 1 23-16,-17 0-18 0,35-2 18 0,-35 2-16 16,35-3 13-16,-35 3-17 0,32-1 11 0,-14 0-10 0,-1 0 16 15,-17 1-16-15,32-3 16 16,-16 3-16-16,-16 0 16 0,31-3-17 0,-31 3 11 0,31-1-12 0,-31 1 17 16,30-3-14-16,-30 3 17 0,29-1-16 0,-29 1 14 0,29-3-18 15,-29 3 14-15,29-3-13 16,-29 3 17-16,27-2-1 0,-27 2-1 0,26-2-2 0,-26 2-15 15,22-2 17-15,-22 2-3 0,22-2-7 16,-22 2 2-16,21 0 5 0,-21 0 3 0,19-1-2 0,-19 1-19 16,20-1 18-16,-20 1-17 15,20 0 13-15,-20 0-10 0,18-1 20 0,-18 1-22 16,19 0 21-16,-19 0-19 0,19-1 19 0,-19 1-19 16,20-2 15-16,-20 2-16 0,19 0 20 0,-19 0-17 15,17-1 19-15,-17 1-17 0,19-2 14 16,-19 2-16-16,0 0 11 0,26-1-11 0,-26 1 5 0,17 0-3 15,-17 0 17-15,19-1-17 0,-19 1 15 0,21-2-15 16,-21 2 4-16,20-2-6 0,-20 2 20 16,22-1 8-16,-22 1-13 0,21-1-16 0,-21 1 18 15,22 0-21-15,-22 0 13 0,26-3-11 16,-26 3 19-16,25-3-18 0,-25 3 18 0,25-3-19 0,-25 3 19 16,25-3-17-16,-25 3 11 0,23-3-12 0,-23 3 19 0,23-3-18 15,-23 3 21-15,22-3-21 0,-22 3 18 16,21-3-18-16,-21 3 12 0,19-3-13 0,-19 3 19 15,21-2-21-15,-21 2 20 0,23-2-19 16,-23 2 19-16,21-2-19 0,-21 2 11 0,20-3-8 0,-20 3 16 16,20-1-16-16,-20 1 19 15,19-2-19-15,-19 2 16 0,19-1-19 0,-19 1 14 0,20-2 2 16,-20 2 1-16,21 0-2 0,-21 0-1 0,22-1-1 0,-22 1-1 16,22-3-26-16,-22 3-34 0,24-4-21 15,-24 4-20-15,25-3-31 0,-25 3-83 0,26-6-114 16,-26 6-489-16,21-5-379 0</inkml:trace>
  <inkml:trace contextRef="#ctx0" brushRef="#br0" timeOffset="93399.29">7203 8230 101 0,'0'0'440'15,"0"0"-63"-15,0 0-87 0,0 0-23 0,0 0-93 0,0 0-2 16,-8-10-65-16,8 10 15 0,0 0-66 0,0 0 46 0,0 0-54 16,0 0 32-16,-10-10-55 0,10 10 34 15,0 0-49-15,0 0 53 0,0 0-12 0,-8-11-10 0,8 11-11 16,0 0-6-1,0 0-6-15,0 0-38 0,0 0 29 0,0 0 12 0,-9-11-49 16,9 11 53-16,0 0-42 0,0 0 46 16,0 0-56-16,0 0 55 0,0 0-47 0,0 0 44 0,0 0-47 15,0 0 44-15,0 0-46 16,0 0 44-16,0 0-47 0,0 0 31 0,0 0-27 0,0 0 39 16,0 0-39-16,0 0 41 0,0 0-44 0,0 0 43 0,0 0-41 15,0 0 41-15,0 0-40 16,0 0 42-16,0 0-43 0,0 0 43 0,0 0-50 0,13 9 53 0,-13-9-49 15,14 6 50 1,-14-6-49-16,17 8 49 0,-17-8-45 0,22 7 44 0,-22-7-42 0,24 7 43 16,-7-2-43-16,-2-1 41 15,-1 1-2-15,1-1-19 0,-2 2 2 0,2-2 11 0,-1 0-1 0,2 3-2 16,-3-2-3-16,1 1-2 16,1 0 0-16,-2-1-2 0,2 1-1 0,-2-1 0 0,1-1 0 15,-14-4-1-15,23 9 0 0,-8-4-34 0,-15-5 27 16,24 7 16-16,-24-7-2 15,24 7-46-15,-24-7 51 0,26 7-40 0,-26-7 44 0,27 7-42 16,-27-7 43-16,26 6-43 0,-26-6 47 16,27 5-45-16,-27-5 44 0,27 8-54 0,-13-3 42 0,1-1-26 15,0 0 41-15,1 2-50 0,-1-2 49 0,1 2-42 0,1-2-20 16,0 1 30-16,-1-1 45 0,2 1-11 16,3-1-4-16,-4 0-4 0,2-2-5 0,-1 3-12 15,1-4 10-15,1 0-1 0,-1 1-1 16,2-1-8-16,-1 1 7 0,-1-2 0 0,1 1-3 0,0-1-1 15,-2 0 1-15,1 0-1 0,0 1-8 16,0-1-47-16,-19 0 65 0,30 3-22 0,-30-3 9 16,31 2 14-16,-13-2-4 0,-1 2-1 15,1-1-1-15,-18-1-2 0,33 2 6 0,-33-2-10 0,34 1-1 16,-34-1 2-16,35 0-1 0,-35 0 0 0,37-1 0 16,-19 1-13-16,-1-2 1 0,2 1 15 15,-2-1 1-15,2 1-2 0,-2-1-2 0,0-1 2 16,2 2-2-16,-3-2 0 0,4 1-1 15,-2 0 1-15,1-1-1 0,3 0 1 0,0 0-7 0,-2-1-6 16,2 0 4-16,-1-2 14 16,0 4-18-16,1-4-13 0,1 1 73 0,-1-1-68 0,-1 2 58 15,2-2-6-15,-1 0-10 0,0-1-1 16,-1 1-5-16,1 2-2 0,-1-3-3 0,0 0-2 0,0 0-1 16,-1-2-3-16,1 3-2 0,0 0 1 0,-1-1-13 0,1 0 0 15,0 0 16-15,0 0-24 16,-3 0 24-16,3 1 0 0,-3-1-3 0,1 1-7 0,-2 2 7 15,-2-3-1-15,2 2-1 0,-2 0-1 16,1-1-6-16,-2 0 8 0,1-1-2 0,-1 2 0 0,0 0 0 16,0-1-10-16,-14 6 0 0,23-11-55 15,-23 11 82-15,20-10-10 0,-20 10 5 0,20-10 3 16,-20 10 4-16,19-12-3 0,-19 12-3 16,19-11-2-16,-19 11-1 0,19-11-4 0,-19 11-1 15,16-13 2-15,-16 13 10 0,16-12-3 0,-16 12 16 0,11-10 12 16,-11 10-18-16,9-12 1 15,-9 12 6-15,9-11-6 0,-9 11-4 0,6-14-3 0,-6 14-3 0,4-14-2 16,-4 14 42-16,0 0-57 16,2-26 49-16,-2 26-63 0,-2-19 52 0,2 19-54 0,-5-19 45 15,5 19-49-15,-4-24 50 0,4 24-58 0,-5-24 57 0,5 24-49 16,-7-25 48-16,7 25-49 0,-6-24 47 16,3 9-46-16,-1 2 0 0,0-1 3 0,-1-1 3 15,1 1-5-15,-2 0 9 0,1-1 7 16,0 2 0-16,-1-2-3 0,0 2 3 0,-1-2 1 0,1 1-8 15,0 0 1-15,0-1-18 0,-2 0 36 16,0 1-33-16,2 1 36 0,0 0-29 0,-1 0 32 0,-1 2-32 16,1-2 33-16,-1 2-32 15,0 0 32-15,8 11-24 0,-18-19 27 0,9 8-23 0,0 1 22 16,-1 0-32-16,-1-2 20 0,1 3 9 0,-1-1 1 0,0-2-9 16,0 2 2-16,1 1-2 15,-1-1-7-15,-2 1 6 0,2-3 0 0,0 3-3 16,-3-2-3-16,3 1-2 0,-1-1 4 15,1 1 0-15,0 0 0 0,-1 2 0 0,1-2-19 0,1 1 13 16,-2 0 9-16,1 1-2 0,0-2 0 16,-2 1 0-16,1 1-2 0,0-1 0 0,1 2 0 15,-2-2 0-15,0 2-4 0,0-1 0 16,0 1 5-16,0-1-1 0,-1 2-1 0,1-2-1 0,1 2 2 16,-2 0-8-16,2-1 1 0,-1 1 8 0,1-1-2 0,-1 2 2 15,-1-2 0-15,2 2 0 16,-2 0 1-16,1-2-4 0,-2 3 1 0,1 0-4 0,-2-1 2 15,1 1 3-15,-1-1-1 0,0 2 0 16,0-1 0-16,0 1-19 0,-1-1 16 0,1 1 8 0,-2 0-2 16,0 0 0-16,-1 0 0 0,-1 1 1 15,1 1-1-15,-1-1-4 0,-1 2 2 0,0 0-12 16,-6 2 9-16,-1-1-1 0,1 1 9 0,-2 3-6 16,0-1 1-16,-4 0 1 0,-1 2-9 0,0 0 0 15,1 2-17-15,-1 0 31 0,0-1-26 0,-1 3 21 0,1-2-19 16,1-1 30-1,-1 3-29-15,1-3 30 0,1 1-33 0,1 0 28 0,6-2-22 16,0-1 26-16,2 1-22 0,0 1 23 16,1-3-34-16,2 1 28 0,-1 0-20 0,3-1 28 0,2 1-31 15,-2-1 30-15,2 0-26 0,0-1 16 0,0 2-18 0,-1-1 29 16,3 1-33-16,-2 0 29 16,0 0-24-16,0-2 28 0,0 3-25 0,0-2 23 0,2 1-32 15,-3 1 26-15,1-1-20 0,1 0 30 16,1 0-32-16,-2 0 29 0,16-5-28 0,-27 10 27 0,13-5-30 15,-1 0 32-15,1 0-34 16,0 0 31-16,0 0-26 0,0 1 26 0,1-1-23 0,0 1 25 16,13-6-34-16,-24 10 27 0,24-10-20 15,-24 9 28-15,24-9-31 0,-22 10 31 0,22-10-30 0,-22 10 29 16,9-5-30-16,0 1 30 0,13-6-35 0,-22 8 33 0,22-8-27 16,-22 10 29-16,22-10-24 0,-22 10 24 15,22-10-33-15,-21 9 25 0,21-9-20 0,-19 9 28 16,19-9-30-16,-17 8 30 0,17-8-31 15,-17 10 31-15,17-10-30 0,-16 12 29 0,16-12-32 16,-16 15 34-16,16-15-32 16,-17 16 30-16,7-7-23 0,2 1 26 0,0 2-38 0,-1-2 29 15,1 0-20-15,8-10 29 0,-13 18-31 16,13-18 25-16,-13 18-24 0,13-18 31 0,-11 19-34 0,11-19 23 16,-9 16-23-16,9-16 34 0,-12 19-5 0,12-19-3 0,-8 17 1 15,8-17-5-15,-5 17-4 16,5-17-5-16,-5 21 10 0,5-21-2 0,-3 22 3 0,3-22 39 0,-2 25-56 15,2-25 7-15,1 23-2 16,-1-23 2-16,2 25-5 0,-2-25 1 0,3 26 5 0,-3-26-2 16,6 25 1-16,-2-11-1 15,1-1-20-15,0 1 20 0,2 0 8 0,0 0-28 0,-1 0 33 0,1 0-32 16,3 2 36-16,-3-3-34 0,0 3 33 16,1 1-32-16,1-2 29 0,-2 3-30 0,0-2 37 15,-1-1-28-15,0 1 23 0,1-3-28 0,-1 1 23 0,0-1-28 16,1-1 39-16,-1-1-33 15,2 0 33-15,-8-11-30 0,13 19 28 0,-13-19-32 16,14 16 30-16,-14-16-29 0,14 17 28 16,-14-17-31-16,16 14 36 0,-16-14-29 0,14 12 24 0,-14-12-28 15,16 11 23-15,-16-11-27 0,14 9 36 16,-14-9-29-16,16 9 30 0,-16-9-33 0,14 8 31 16,-14-8-31-16,15 8 32 0,-15-8-3 0,14 7-8 0,-14-7 1 0,14 6 3 15,-14-6-6-15,15 8-1 16,-15-8 2-16,15 7-9 0,-15-7 2 0,16 6 7 0,-16-6 1 15,16 4-2-15,-16-4 0 0,17 6-1 16,-17-6-1-16,18 5 0 0,-18-5 0 16,16 4 0-16,-16-4-6 0,17 3 6 0,-17-3-1 15,16 5-2-15,-16-5-4 0,18 2 5 0,-18-2-6 0,17 5 0 16,-17-5 14-16,19 2-6 0,-19-2 0 0,20 3 0 0,-20-3-1 16,21 4 1-16,-21-4-1 0,20 3-2 15,-20-3-2-15,23 2 4 0,-23-2 1 0,21 4-2 16,-21-4-1-16,21 1 2 0,-21-1 1 15,22 1-7-15,-22-1-1 0,21 2 8 0,-21-2 0 0,21 3 1 16,-21-3-2-16,21 1 0 16,-21-1 0-16,21 0 0 0,-21 0-10 0,21 1 9 15,-21-1 4-15,21 2 0 0,-21-2-3 16,23 0-1-16,-23 0 3 0,25-2-8 0,-25 2-25 0,27 0 39 16,-27 0-29-16,26-1 33 0,-26 1-32 0,28-1 28 0,-28 1 1 15,26-3-27-15,-26 3 19 16,26-2-21-16,-26 2 37 0,23-2-32 0,-23 2 27 0,23-2-1 15,-23 2-12-15,22-2-24 0,-22 2 31 16,22-2 7-16,-22 2-4 0,22-1-2 0,-22 1 2 0,24-2-4 16,-24 2-2-16,24-2-2 15,-24 2 1-15,22-2-4 0,-22 2-1 0,25-1 5 0,-25 1-2 0,25-3 0 16,-25 3 1-16,27-1-9 0,-27 1 3 16,26-3 8-16,-26 3 2 0,28-2-3 0,-28 2 0 15,27 0-2-15,-27 0 0 0,28-2 1 0,-28 2-2 0,27-2-11 16,-27 2 10-16,29-1 4 15,-29 1 6-15,27-1-10 0,-27 1 0 0,29-1 2 0,-29 1-9 16,26 0-3-16,-26 0 14 0,27 2-1 16,-27-2 1-16,26 3-1 0,-26-3-1 0,25 2-1 15,-25-2-2-15,23 3 4 0,-23-3-5 16,21 3 2-16,-21-3 3 0,20 4-4 0,-20-4 2 16,19 3 2-16,-19-3-1 0,20 4-9 0,-20-4 2 0,21 2 10 0,-21-2-2 15,20 4 0-15,-20-4 1 16,23 2-1-16,-23-2-2 0,24 2 0 0,-24-2-7 0,22 1 9 15,-22-1 1-15,22 2-2 16,-22-2-2-16,23 0 3 0,-23 0 1 0,27-3-9 16,-27 3 2-16,29-2 9 0,-13 0 0 0,2 0-1 15,-1-2 0-15,4 2-2 0,-2-1 1 0,-2 0-1 0,0-1 0 16,-1-1-5-16,2 3-1 0,-1-1 7 0,0 0-2 0,0-1 1 16,-1 0 1-16,1 1-1 0,-1-1-11 15,1 0 3-15,-1 0 10 0,1 1-2 0,-1-1 0 16,1 0 1-16,-1 1-2 0,1-2 0 15,0 1 0-15,-1 0 0 0,1-1-5 0,0 2 1 0,0-1 4 16,-2-1-1-16,2 1-1 16,0 1 4-16,-1-1-1 0,-1 0-10 0,2 0 3 0,-2-2 8 15,1 4 0-15,-2-3 0 0,-14 5-1 16,25-6 1-16,-25 6 0 0,23-6 0 0,-23 6-1 16,18-6-5-16,-18 6 4 0,17-6-1 0,-17 6 2 0,16-6-1 15,-16 6-6-15,13-5 0 16,-13 5 10-16,0 0-2 0,18-8-1 0,-18 8-1 0,0 0 1 15,17-7-1-15,-17 7 1 0,0 0-12 16,16-9 9-16,-16 9 4 0,0 0-1 0,14-6-2 0,-14 6-1 16,0 0 2-16,14-7-9 15,-14 7 2-15,0 0 10 0,11-7 2 0,-11 7-25 0,0 0-61 0,0 0-60 16,9-14-243-16,-9 14-435 0,0 0-380 16</inkml:trace>
  <inkml:trace contextRef="#ctx0" brushRef="#br0" timeOffset="97709.29">2788 9247 457 0,'0'0'406'0,"0"0"-89"0,-13-6-81 16,13 6-28-16,0 0-68 15,-13-5 10-15,13 5-55 0,0 0 18 0,-16-5-59 0,16 5 32 0,0 0-69 16,-15-6 54-16,15 6-76 16,0 0 79-16,-17-4-61 0,17 4 73 0,0 0-90 0,-15-7 60 15,15 7-61-15,0 0 55 0,-16-7-56 16,16 7 48-16,0 0-49 0,-14-8 53 0,14 8-49 0,0 0 32 16,-14-6-38-16,14 6 48 0,0 0-54 0,-12-8 63 0,12 8-69 15,0 0 63-15,0 0-59 16,0 0 55-16,-14-4-60 0,14 4 56 0,0 0-59 0,0 0 55 15,0 0-55-15,0 0 34 0,0 0-35 16,0 0 54-16,0 0-60 0,0 0 58 0,0 0-53 0,-10-9 53 16,10 9-53-16,0 0 55 15,0 0-60-15,0 0 53 0,0 0-45 0,18-5 54 16,-18 5-55-16,0 0 45 0,19-5-45 0,-19 5 55 0,17-3-61 16,-17 3 55-16,18-1-48 15,-18 1 55-15,21-2-65 0,-21 2 63 0,24-2-53 0,-24 2 53 16,27-1-54-16,-27 1 55 0,29-2-56 15,-29 2 49-15,31 0-47 0,-13-1 39 0,1 1-39 0,0-1 49 16,1-1-51-16,3-1 60 16,-2 2-67-16,1-1 64 0,1-1-55 0,-1 0 55 0,0 0-55 15,-2 1 55-15,-1-2-8 0,0 2-4 16,1 0-5-16,0-1-50 0,-2 1 42 0,2 0 13 0,-2-1-57 16,2 1 53-16,0 1-45 0,-2-1 55 0,2 1-63 0,1-2 67 15,-3 1-55-15,3 2 52 16,1-2-52-16,-2 0 53 0,1 0-49 0,-1 1 57 0,3 0-63 15,0-2 42-15,0 0-41 0,0 1 61 16,-1-1-49-16,1-1 60 0,0 1-71 0,-1 0 68 0,-1-1-55 16,-3 2 51-16,0-2-55 15,1 1 51-15,0 1-52 0,-2-1 48 0,0 0-53 16,0 1 49-16,0-1-55 0,-1 1 61 0,-16 2-55 0,29-3 45 16,-29 3-45-16,26-4 52 0,-26 4-64 15,27-2 58-15,-27 2-43 0,24-1 51 0,-24 1-6 0,21-2-6 16,-21 2-1-16,22 0-5 15,-22 0-4-15,22 0-1 0,-22 0-2 0,22 0-2 0,-22 0 0 16,21 1-9-16,-21-1 2 0,25 1 7 16,-25-1 0-16,25 1-9 0,-25-1 2 0,27 1 9 0,-27-1-2 15,27 2-1-15,-27-2 0 16,27 2-1-16,-27-2-1 0,26 1-48 0,-26-1 58 0,26 2-52 0,-26-2 58 16,26 0-57-16,-26 0 54 0,25 1-43 0,-25-1 53 0,24 1-63 15,-24-1 58-15,27 1-48 16,-27-1 54-16,23 1-47 0,-23-1 51 0,25 0-54 0,-25 0 53 15,24 2-57-15,-24-2-4 16,23-2 70-16,-23 2-46 0,20 0 65 0,-20 0-49 0,0 0 30 16,25 0-40-16,-25 0 30 0,0 0-42 15,21-1 49-15,-21 1-45 0,0 0 42 0,0 0-44 0,20-1 40 16,-20 1-43-16,0 0 43 0,0 0-49 0,0 0 44 16,0 0-40-16,19-1 39 15,-19 1-36-15,0 0 29 0,0 0 3 0,0 0-12 0,0 0-2 0,0 0 10 16,0 0-43-16,0 0-48 15,0 0-69-15,0 0-200 0,0 0-415 0,0 0-286 0</inkml:trace>
  <inkml:trace contextRef="#ctx0" brushRef="#br0" timeOffset="99159.33">6643 9319 518 0,'0'0'421'0,"0"0"-103"0,0 0-73 0,0 0-66 15,0 0-31-15,0 0-39 0,0 0-26 0,0 0-18 16,0 0-11-16,0 0-4 16,0 0-11-16,0 0-4 0,0 0 9 0,0 0 2 0,0 0-7 15,0 0-14-15,0 0 1 0,0 0-12 16,16-6-3-16,-16 6-3 0,0 0 1 0,0 0-4 0,19-1-1 15,-19 1 3-15,0 0-4 16,18-3-10-16,-18 3 11 0,0 0-1 0,22-2 6 0,-22 2-7 16,18-1 0-16,-18 1 0 0,20-2 2 15,-20 2 22-15,25-3-3 0,-25 3-5 0,28-1 0 16,-28 1-1-16,28-1 2 0,-28 1-18 0,29-4 12 16,-29 4 3-16,30-2-2 0,-14 1 7 0,2-1-5 15,-1 0-2-15,0 1-3 0,1-1 12 0,0 1 0 0,0-1 4 16,2 1 8-16,-1-1-3 15,4-1-2-15,1 2-9 0,-2-2 1 0,3 0-3 0,-1 2 5 16,-1-3-1-16,0 2-3 0,1-2-2 16,0 2 10-16,-1-3-11 0,1 3 1 0,-2-2 14 0,1 2-10 15,0-1 1-15,-1-1-4 16,0 0-2-16,-3 2-5 0,0-2 0 0,-1 2 1 16,2-1-4-16,-3 0-3 0,0 1 1 0,-1-2 3 0,1 2-4 15,-17 2 0-15,27-5 2 0,-27 5-21 16,27-5 12-16,-27 5 11 0,24-4-3 0,-24 4 0 0,24-3-31 15,-24 3 33-15,20-4-29 0,-20 4 31 16,17-2-3-16,-17 2-32 0,0 0 33 0,21-4-1 0,-21 4 0 16,0 0-8-16,0 0 3 15,19-2-1-15,-19 2-9 0,0 0 1 0,0 0 10 0,0 0-1 16,0 0-5-16,0 0-39 0,18 0-38 0,-18 0-30 0,0 0-64 16,0 0-174-16,0 0-422 15,0 0-292-15</inkml:trace>
  <inkml:trace contextRef="#ctx0" brushRef="#br0" timeOffset="100419.17">10174 9405 620 0,'0'0'388'15,"13"8"-73"-15,-13-8-67 16,0 0-60-16,17-1-35 0,-17 1-33 0,0 0-24 0,23-3-18 16,-23 3-17-16,21-2-10 15,-21 2-26-15,25-3 8 0,-25 3-1 0,32-3-5 0,-14 2-12 16,3 0 0-16,3-2-2 0,0 1 0 0,3 1-3 0,-1 0 1 16,2-1-3-16,0 1 1 0,1 0 5 15,1 0-5-15,0 0 9 0,2 0-11 0,4-1 31 16,1 1-37-16,0 0 44 0,1-2-22 15,1 1 23-15,-1 0-29 0,1-3 41 0,1 2-43 0,1 0 37 16,0-2-35-16,1 1 33 16,-1 0-42-16,0 0 1 0,1-1-2 0,-1 1 1 0,-1-2 0 15,1 1-2-15,-3 1-7 0,-3 0 8 0,0 1-7 0,-6 0 39 16,-1 1-39-16,0-1 37 0,-3 3-51 16,0-1 52-16,-6 1-49 0,2 0 40 0,-2 1-42 0,-2-1 38 15,-17 0-41-15,31 2 39 16,-31-2-40-16,27 2 40 0,-27-2-41 0,21 2 41 0,-21-2-43 15,20 1 22-15,-20-1-31 0,19 2 51 16,-19-2-35-16,0 0 42 0,24 2-52 0,-24-2 49 0,0 0-44 16,19 2 42-16,-19-2-35 15,0 0 34-15,0 0-43 0,21 2 43 0,-21-2-42 16,0 0 39-16,0 0-42 0,0 0 44 0,0 0-51 0,20 2 50 16,-20-2-59-16,0 0-59 0,0 0-215 15,0 0-489-15,-10 9-352 0</inkml:trace>
  <inkml:trace contextRef="#ctx0" brushRef="#br0" timeOffset="101303.16">13063 9379 108 0,'0'0'682'0,"0"0"-305"0,0 0-12 0,-13-7-97 16,13 7-53-16,0 0-62 0,0 0 5 15,0 0-59-15,0 0 12 0,0 0-46 0,-9-10 13 16,9 10-42-16,0 0 18 0,0 0-40 0,0 0-6 0,0 0 1 16,0 0 20-16,0 0-30 15,0 0 40-15,12-8-51 0,-12 8 32 0,0 0-30 0,19-3 27 16,-19 3-29-16,19-2 28 0,-19 2-29 15,22-3 26-15,-22 3-26 0,25-2 30 0,-25 2-29 0,29-1 34 16,-29 1-38-16,29 0 36 16,-11-1-35-16,2 0 28 0,-2 0-27 0,3 0 26 0,5 0-26 15,-1-1 31-15,3 0-30 16,-2 0 42-16,5 0-32 0,6-2 37 0,-1 2-38 0,4-2 47 16,0 0-34-16,5 0-3 0,-2-1-17 0,4 1 75 0,0 0-46 15,3-1-2-15,-4 1 0 0,4 0 5 16,2 0 12-16,-3 0 51 0,3 0-55 0,11-1 64 0,-1 0-63 15,-10 1-1-15,11-1-2 16,0 0-9-16,2-1 1 0,-2 2 8 0,2 1-14 0,2-2 8 0,-2 1 7 16,2-2-9-1,-3 2 12-15,-1-3 6 0,0 0 42 0,-1 0-55 0,-1 0 1 16,-11 2 0-16,10-4-2 0,-1 0 8 0,-3-1 6 0,-8 2-1 16,-4-1 3-16,0 0-2 15,-1 2 0-15,-5-1-4 0,-2 0 4 0,-4 1 0 0,-5 3-7 16,-4 0 1-16,1-1-2 15,-4 1-9-15,-3 1-4 0,-2 0-2 0,-15 3-3 16,25-6-2-16,-25 6-3 0,18-4-1 0,-18 4 0 0,0 0-3 16,20-4 7-16,-20 4-5 0,0 0-1 0,0 0 1 0,19-4-1 15,-19 4-6-15,0 0 42 16,0 0-45-16,0 0 30 0,0 0-37 0,11-7 26 0,-11 7-94 16,0 0-57-16,0 0 0 0,0 0-94 0,-10-13-37 0,10 13-191 15,-14-11-446 1,14 11-545-16</inkml:trace>
  <inkml:trace contextRef="#ctx0" brushRef="#br0" timeOffset="105879.87">14467 3750 460 0,'0'0'417'0,"-9"-12"-107"0,9 12-57 16,0 0-62-16,0 0-36 0,0 0-30 0,0 0-29 0,-9-11-22 15,9 11-13-15,0 0-15 16,0 0-7-16,0 0-10 0,0 0-13 0,0 0-10 16,-10-9-16-16,10 9-28 0,0 0-40 15,0 0-115-15,0 0-101 0,0 0-195 0,0 0 59 0</inkml:trace>
  <inkml:trace contextRef="#ctx0" brushRef="#br0" timeOffset="107989.3">12050 3914 285 0,'0'0'561'0,"0"0"-184"16,0 0-60-16,0 0-87 0,0 0-5 0,6-12-58 0,-6 12 0 16,0 0-61-16,0 0 23 0,0 0-37 15,0 0 8-15,-5-13-54 0,5 13 51 0,0 0-59 0,-8-11 42 16,8 11-50-16,0 0 40 0,-10-11-50 0,10 11 40 0,0 0-54 16,-14-13 42-16,14 13-51 15,-11-8 42-15,11 8-52 0,-11-9 50 0,11 9-53 0,-16-9 0 16,16 9 45-16,-19-11-43 0,19 11-51 15,-19-11 59-15,19 11 9 0,-25-11-1 0,9 5-2 16,2 1 1-16,-3 0 0 16,1 1-1-16,-4-2 5 0,0 1-7 0,-3 0 1 0,1-2-1 15,2 1 3-15,-4 2-6 16,1-1 2-16,1-1 5 0,1 1-1 0,-3 0-41 0,0 0 40 16,0-1-25-16,-1 0 38 0,1 1-36 0,-2-1 36 0,0 1-36 15,-5-4 39-15,1 3-39 0,-1-1 37 16,0 0-37-16,1-1 40 0,3 2-35 0,0-1 31 0,-1 3-32 15,-2-4 26-15,5 2-32 16,-2 0 50-16,0 2-44 0,1-2 38 0,-2 3-36 0,1-2 34 16,0 1-35-16,-2 1 34 0,1 1-33 15,1 0 32-15,-1 1-34 0,0 1 32 0,0 0-32 0,-1 0 37 16,1 1-55-16,-1 2 49 0,1 1-29 0,-4 0 39 0,0 3-40 16,1 1 38-16,1 0-43 0,1 1 42 15,0 1-36-15,1 0 36 0,6-1-36 0,-1 1 38 16,0 0-39-16,1 0 32 0,2-1-1 15,-2 2 1-15,2-1-9 0,0 0-1 0,0 2 7 0,0 0-1 16,0 0-1-16,-1-1-3 16,2 0 38-16,-1 0-45 0,1 2 39 0,0-1-54 15,-5 5 50-15,-1-2-55 0,2 1 12 0,1 0-4 0,0 0 1 16,3-3 9-16,2 1-10 0,-1 0 4 16,2-1 9-16,-1 2-3 0,3 0 5 0,-2-1-38 15,2 2 45-15,0-2-38 0,1 2 41 16,0-1-41-16,0 1 43 0,1-1-34 0,1-1 39 0,0 1-37 0,1-3 32 15,3 0-35-15,0 0 31 16,0 0-30-16,1 0 38 0,6-12-40 0,-10 22 41 0,10-22-43 16,-6 21 44-16,6-21-40 15,-4 22 40-15,4-22-42 0,-3 23 41 0,3-23-38 0,-2 24 36 0,2-24-31 16,1 25 35-16,-1-25-48 0,3 26 41 0,-3-26 6 16,4 27-5-16,-4-27-2 0,7 26-4 15,-2-12-2-15,2 0 0 0,-1 0-3 0,0-1-4 0,2 0 4 16,3 1 1-16,-3-1-2 15,3 0 19-15,2 0-28 0,-3-2 48 0,3 3-57 0,1-2 52 0,-1 1-46 16,1 2 41-16,-1-3-45 16,1 1 46-16,0 1-51 0,1-1 42 0,-1 0-49 15,2-1 50-15,-1 0-48 16,2-1 49-16,-1-1-47 0,-1 1 43 0,3-1-50 0,1-1 50 16,-1-2-44-16,3 0 47 0,2 2-55 0,1-3 54 0,-1-1-46 15,1 0 2-15,2 0 9 0,-1-1 1 16,2-1 2-16,-2 2 0 0,2-3 2 0,-1 2 2 0,0-2 0 15,1 0-2-15,-2 1 42 16,1-1-50-16,-1 1 50 0,0-1-54 0,0 1 51 0,1-1-47 16,-2-1 44-16,0 0-48 0,1 1 45 15,0 0-48-15,0-1 48 0,0-1-47 0,-1 0 45 0,3 0-45 16,-1-1 47-16,1 1-51 0,-1-2 47 0,0 1-49 0,2-1 46 16,1 1-41-16,2 0 46 0,0-1-55 15,0 0 56-15,6 1-45 0,-7-1 44 0,1 0-47 16,0 3 47-16,0-3-47 0,6-2 46 15,-6 2-46-15,4 0 47 0,1-1-48 0,0 0 46 0,1-2-44 16,-2 0 40-16,0 0-42 0,2-1 47 16,-1-2-51-16,-1 0 54 0,2 1-45 0,-2-4 44 15,2 3-45-15,-3-2 45 0,1 1-45 16,-1-1 45-16,1 0-51 0,0 0 50 0,-1 0-49 16,-2 0 51-16,-1-1-48 0,0 1 49 0,-1-1-56 0,1 0 48 15,-2 0-42-15,-2 0 0 0,0 0 4 16,0 0 12-16,-5 0 5 0,5-1-3 0,-2-1 7 0,-1-1 10 15,1 0 5-15,-7 1 2 16,0-2 7-16,2-1 0 0,1-1 8 0,-8-1 9 0,3 0-1 16,-5 1-7-16,3-3 7 15,-5 1-8-15,-1-4 3 0,-3 0 2 0,1 0-8 0,-3-2-3 16,-3 0-4-16,-3 0-6 0,-1-2-3 0,-5-3-5 0,-1-1 0 0,-3 2 44 16,-1-1-50-16,-3 0 48 15,-1 2-52-15,-2 1 43 0,-3-1-54 0,1 2-1 0,-2 1 3 16,-3 1 2-16,0 2-7 0,-1 1-5 15,-1 2-12-15,-4 2-6 0,-1 0-46 0,-4 5-33 16,0 3-21-16,-5 5-14 0,-1 4-19 16,-2 3-28-16,-2 3-83 0,-12 4-531 0,0 4-368 0</inkml:trace>
  <inkml:trace contextRef="#ctx0" brushRef="#br0" timeOffset="121869.7">15103 3857 204 0,'0'0'657'0,"0"0"-217"0,0 0-123 0,0 0-73 15,-1-16-58-15,1 16-54 0,0 0-14 16,0 0-22-16,0 0-20 0,0 0-16 0,0 0 22 0,0 0-48 16,0 19-7-16,0-19-2 0,-1 24-3 0,1-24-3 15,-1 32 0-15,1-14-2 0,-2 5-42 16,2 2 33-16,-2 2-30 0,2-1 41 0,0 2-44 15,0 1 49-15,0 0-51 0,0 1 53 0,2 0-45 16,-1 5 46-16,1-6-4 0,0-1-8 0,0 0-39 0,1-3-43 16,-1-2-56-16,1-5-142 15,1-1-417-15,-4-17-210 0</inkml:trace>
  <inkml:trace contextRef="#ctx0" brushRef="#br0" timeOffset="122179.15">14970 3892 297 0,'-9'-18'544'0,"1"0"-142"0,1-1-120 0,0-1-28 0,4 1-85 15,2 1 7-15,0 0-68 0,3-5 25 0,1 1-64 0,5-1 21 16,4-4-48-16,2-1 27 16,4 2-52-16,1 1 41 0,0 4-57 0,4 2 45 15,-2 3-49-15,-2 4 42 0,1 5-45 0,-5 1 40 16,1 3-49-16,-16 3 47 0,27 3-49 0,-15 3 45 0,-2 2-44 15,-2 5 46-15,-1 3-41 16,-3 4 44-16,-2 4-13 0,-4 2 20 0,-4 6-1 0,-4 1 4 16,-1-1 33-16,0 2-54 0,-3-1-3 15,1-1-5-15,-1-2-3 0,1-3-4 0,4-5-1 0,0-1-5 16,4-7-15-16,0-1-27 0,5-13-29 0,-4 17-9 0,4-17-22 16,0 0-43-16,0 0-79 15,18-9-183-15,-6-4-203 0,2-6-141 0</inkml:trace>
  <inkml:trace contextRef="#ctx0" brushRef="#br0" timeOffset="123398.97">15262 3682 573 0,'0'0'494'16,"5"-25"-137"-16,-5 25-41 0,2-19-93 0,-2 19 26 0,0 0-59 0,0-21 6 15,0 21-64-15,0 0-2 0,0 0-47 0,-4-17-2 0,4 17-50 16,0 0 18-16,0 0-26 16,0 0 21-16,-2 17-33 0,2-17 23 0,0 34-5 0,0-9-11 15,2 2 4-15,-2 4 40 16,3 4-56-16,0 3 0 0,-1 1-5 0,1 0 8 0,-1-3-4 0,2-2 2 15,-1-5-2-15,0-4-27 16,2-4 31-16,-1 0-2 0,0-6-7 0,-4-15 0 0,6 22 0 16,-6-22 0-16,5 15 13 15,-5-15 24-15,0 0-6 0,0 0-3 0,0 0 11 0,0 0 8 16,16-10 2-16,-16 10-4 0,5-23-2 0,-2 8-4 0,-1 0-1 0,1-2-3 16,-1 3-4-16,0-3 37 15,0 1-54-15,-2 16 40 0,3-23-53 0,-3 23 40 16,4-17-56-16,-4 17 49 0,0 0-48 15,4-17 44-15,-4 17-47 0,0 0 38 0,0 0-38 16,0 0 4-16,21 2 2 0,-21-2 2 16,20 17 2-16,-10-7 2 0,1 3 1 0,0 2 2 0,1 1-8 15,1 1 8-15,-2-3-6 16,-1-3 8-16,0 0-9 0,-1-2 8 0,-9-9-13 0,21 12 5 0,-21-12-11 16,22 3 8-16,-22-3-8 0,24-5 1 15,-9 0-1-15,-2-2 4 0,1-2 2 0,-3 1 3 16,-1 1 5-16,-10 7 0 0,16-12 4 0,-16 12 8 0,10-9 1 15,-10 9 1-15,0 0-2 16,10-9-5-16,-10 9 0 0,0 0 0 0,0 0-4 0,0 0-2 16,11-8-1-16,-11 8 1 0,0 0 0 15,0 0-1-15,0 0 2 0,0 0-7 0,0 0 5 0,17-2 2 16,-17 2 0-16,0 0 1 0,16-7 1 0,-16 7-3 0,19-14 3 16,-9 6 4-16,1-3 1 0,-1 1 5 15,-3 0 51-15,0-2-43 0,-7 12 6 16,6-22 7-16,-6 22-7 0,0-18 2 15,0 18 1-15,-7-21-6 0,-1 12-2 0,-4 1-4 0,0 2-5 16,-4 1-2-16,2 1-4 0,-1 0 3 16,15 4-3-16,-25-4-2 0,25 4-5 15,-19-2-2-15,19 2-1 0,0 0 1 0,0 0-7 0,0 0 1 0,0 0 6 16,0 0-2-16,0 0-1 0,0 0-1 16,20 8-3-16,-20-8-5 0,28 5-9 0,-12-2 2 0,0 0 2 15,-2 1 1-15,1 1 44 0,-2 0-63 16,-1 3 24-16,-1 0 2 0,-2 1-10 0,0 4 8 15,-1-3 8-15,-8-10 0 0,10 21 4 16,-10-21 2-16,8 19-1 0,-8-19-3 0,6 14 0 0,-6-14 8 16,0 0 1-16,8 15 0 15,-8-15 3-15,0 0-2 0,0 0 2 0,8 11 1 0,-8-11-2 0,0 0-7 16,0 0 2 0,0 0 6-16,9-10-13 0,-9 10 20 0,0 0 0 0,6-19 0 0,-6 19-2 15,6-19 50-15,-6 19-55 0,6-22 0 0,-6 22-1 16,7-22-2-16,-7 22-1 15,7-20-1-15,-7 20-5 0,8-17 7 0,-8 17 1 0,9-14-1 16,-9 14-1-16,11-11-6 0,-11 11 12 16,16-8-8-16,-16 8-1 0,16-5 2 0,-16 5 3 0,23-1-1 15,-23 1 0-15,27 4 0 16,-13-1 43-16,1 3-56 0,0 1 48 0,-2 1-46 0,-2 0 46 16,-1 3-47-16,1-1 0 0,-4 2 1 0,-1 1 3 15,-1 0 4-15,-5-13 4 0,7 24 1 0,-7-24-1 16,3 21-2-16,-3-21-49 0,2 17-41 0,-2-17-32 0,0 0 0 15,0 0-6-15,7 15-14 16,-7-15-21-16,0 0-13 0,20-11-44 0,-11 3-50 0,2 0 10 16,1-2 95-16,2-3 96 0,0 1 107 15,-1-1 16-15,-2 2 14 0,-2 3 21 0,-9 8 10 0,13-17-6 16,-13 17 24-16,8-11 7 0,-8 11-7 0,0 0-5 0,8-13-3 16,-8 13-7-16,0 0 1 15,0 0 5-15,0 0 0 0,7-12-1 0,-7 12-7 16,0 0-2-16,0 0-5 0,0 0-14 15,0 0-21-15,0 0-9 0,10-11-5 0,-10 11-11 0,0 0-6 16,0 0-6-16,0 0-6 0,13-11 1 16,-13 11-8-16,13-16 5 0,-4 7-4 15,2-1-8-15,-3-1 9 0,1 2-5 0,-9 9 34 16,12-16 38-16,-12 16 7 0,7-12 0 0,-7 12-21 0,0 0 0 16,2-16-22-16,-2 16 2 0,0 0-16 0,-13-12 1 0,13 12-16 15,-17-3 5-15,17 3-12 16,-25 1 0-16,11 4-1 0,-2 0-1 0,2 2 0 0,0 0 1 15,3 2-1-15,0 1 17 0,3 3-25 16,4 2 22-16,1 2-15 0,3-17 20 0,3 32-21 0,3-11 20 16,3-1-22-16,2-1 0 15,6 3 0-15,4-1 2 0,6 0 0 0,3-2-2 0,3-3-5 16,3-3-30-16,0 0-121 0,0-5-124 0,1-4-130 0,-3 0-689 16,-4-3-853-16</inkml:trace>
  <inkml:trace contextRef="#ctx0" brushRef="#br0" timeOffset="146229.12">16740 3381 465 0,'0'0'379'0,"-12"-10"-133"0,12 10 1 16,0 0-90-16,0 0-7 0,-13-11-61 0,13 11 21 15,0 0-54-15,-12-9 28 16,12 9-55-16,0 0 40 0,-12-9-54 0,12 9 31 0,0 0-35 15,-10-10 32-15,10 10-43 0,0 0 37 16,0 0-43-16,-13-11 37 0,13 11-44 0,0 0 40 0,0 0-42 16,0 0 40-16,-11-9-43 15,11 9 31-15,0 0-30 0,0 0 28 0,0 0-33 0,-13-9 47 16,13 9-33-16,0 0 30 0,0 0-42 0,0 0 42 0,-17-7-43 16,17 7 46-16,0 0-37 15,0 0 41-15,-20-4-46 0,20 4 45 0,0 0-48 0,-17-4 42 16,17 4-34-16,0 0 43 0,-19-3 26 15,19 3-39-15,0 0-2 0,-22-6-2 0,22 6-1 0,-14-4-1 16,14 4 3-16,-17-6-10 16,17 6 17-16,-18-7-6 0,18 7-3 0,-22-9 6 0,22 9 2 15,-22-9-11-15,22 9 0 16,-24-10-6-16,10 3 0 0,0 1 8 0,0 1-3 0,0-1-3 16,-1-1-6-16,1 2 6 0,-2-1-9 0,1 1 1 0,0-1 7 15,0 2-16-15,0-2 18 16,1 2 35-16,-1 0-45 0,2-1 37 0,13 5-45 0,-25-6 39 15,25 6-43-15,-25-7 32 0,25 7-31 16,-23-6 37-16,23 6-43 0,-25-5 42 0,25 5-39 0,-25-5 42 16,25 5-50-16,-26-5 45 15,26 5-38-15,-26-4 41 0,11 1-41 0,15 3 2 0,-27-4 5 16,27 4 0-16,-30 0-2 0,11-1 8 0,1-1-7 0,-4 2 4 16,-5 0 8-16,0 0-2 0,-1 1 2 15,2 1 0-15,-1-2-1 0,2 1 2 0,-1-1-1 0,1 2 0 16,0-1 1-16,2 1-6 15,-4-2 19-15,-1 1-15 0,-2 0 8 0,-6 4 4 0,1-4 1 16,-2 3 36-16,7-2-49 0,2 2 39 16,1-2-46-16,2 1 38 0,1 0-43 0,0 0 5 15,3 1-5-15,-2 1 3 0,2-1 3 0,1 1-4 0,1 0 6 16,-1 1 5-16,1 1 1 16,-5 0-2-16,2 1 0 0,-1 0 2 0,2 1 0 0,-1-2-2 15,0 2 2-15,2-3 0 0,2 2-3 16,1-2 3-16,2 1-7 0,2-3 1 0,-3 2-11 0,3 1 21 15,-1-2-1-15,2 2-2 0,12-7 0 16,-22 8-1-16,22-8 1 0,-20 11-1 0,20-11-17 16,-18 12 17-16,18-12-15 0,-20 15 13 15,9-5-14-15,-1-2 25 0,3 3-18 0,-4 2 18 0,3-2-2 16,0 0-1-16,0 0-2 0,-1 0 0 0,3 1-3 0,-1 0 0 16,2 0-2-16,-3 3 0 15,2-1-4-15,1-3 2 0,0 3 7 0,-2 0-1 0,3 0 0 16,-1-1-1-16,1 2-2 15,-4 1 0-15,3 0 2 0,1 2-1 0,-3 0 32 0,0 0-38 16,0 0 41-16,0 0-52 16,1 1 42-16,-1-1-39 0,1-1 37 0,2 1-47 0,-2-1 53 15,4-2-47-15,0 2 47 0,-1-3-50 16,3 1 42-16,2-15-47 0,-2 26 47 0,2-26-45 0,0 28 38 16,0-28-31-16,1 28 29 0,0-12-36 0,1 1 48 0,0-2-53 15,3 2 54-15,-2-1-48 16,0 0 46-16,0 1-49 0,2 0 50 0,-1-1-47 0,0 5 5 0,1-5 2 15,-1 0 4-15,2 3 2 16,-1-4 1-16,0 1 5 0,1-1-6 0,1 1 44 0,3 0-56 16,-2-3 11-16,1 2 5 15,0-1-2-15,3-2 1 0,0 2 49 0,0-1-57 0,1-1 46 16,-2 1-50-16,1-1 38 0,-1 1-38 0,0 0 46 0,1 0-50 16,-3-2 44-16,5 2-42 0,-4-2 41 15,0 0-48-15,3 3 55 0,-4-5-46 16,2 2 45-16,1 1-47 0,-1 0 44 15,1 0-44-15,0-2 38 0,-1 0-41 0,3 2 47 0,-2 0-45 16,2-2 43-16,-1-1-3 0,-1-1-9 16,3 2-3-16,-2-2 5 0,2 1-2 0,-1-1 0 0,0-1 3 15,-1-1-9-15,6 2-2 16,-5-2 35-16,3 0-41 0,-2-1 38 0,4 1-45 0,-2-2 38 16,-1 0-37-16,2 1-10 0,1-3 1 0,0 2 14 15,2-2-12-15,1 2 10 0,0-2 12 0,-2 0-4 16,1-1-1-16,2 1-2 0,1 0 3 0,0 0 3 0,-2-2-6 15,4 0-3-15,-1 0 4 16,1-1 0-16,-1-1 2 0,1 1-10 0,1-1 1 0,-1-1 9 16,1 0-19-16,-1-1 24 0,1 3-3 15,-2-3 0-15,2 2 0 0,-1-3 0 0,1 1-1 0,-1-1 0 16,1 0 1-16,-1 0-4 0,-1-1 0 0,0 0 1 0,2 0 0 16,-2-1 1-16,1 0-8 0,0 0-1 15,2-1 10-15,-2 0-55 0,4 0 63 0,-1-2-44 0,1 1 50 16,0-2-48-1,0 3 51-15,1-3-49 0,-1 3 44 0,0-3-42 0,0 1 49 16,0 1-45-16,-1-1 38 16,-1 1-42-16,0-1 52 0,-3 2-59 0,-3 0 56 0,0 0-42 15,1-1 45-15,-3 1-48 0,1 0 50 0,-2-1-49 0,1-1 50 16,-2 1-40-16,0-1 50 0,-1-1-44 16,2 0 43-16,-2-2-44 0,0 0 33 0,-1 1-35 0,2-3 38 15,-3 2-49-15,1-2 43 16,-2 1-23-16,1-1 37 0,-3 1-32 0,1-2 30 0,-1 0-36 15,-1-1 31-15,1 1-36 0,-1-2 32 16,0 0-36-16,-2 0 32 0,-1-1-28 0,0 0 27 0,0 0-29 16,0-2-20-16,0 2 49 15,-1-3-5-15,1 2 4 0,-1-1-33 0,0 0 32 0,0 0-33 0,1 1 31 16,-3-2-33-16,2 2 33 0,-1-2-33 0,0 1-2 16,0-2 5-16,-2 1 4 0,-1 0 6 15,-1-1 0-15,0-1-2 0,0 1-5 0,-3-2 3 0,0 0 8 16,-3 0 1-1,-1 0 0-15,-3-4 7 0,-1-1 1 0,-2 2 0 16,-1-1-4-16,-3 1-4 0,0 2-1 0,-1 1 2 16,0 0 3-16,0 1-1 0,0 2-6 0,2 5-8 15,0 0 4-15,1 1 6 0,-1 1-4 0,1 1 5 16,1 0-2-16,-1 1 2 0,3 2-2 0,-1 1-4 16,0 1 6-16,1-1-3 0,1 1 2 0,-3 2 1 15,12 7 2-15,-17-15-3 0,17 15-3 0,-20-13-7 16,20 13 0-16,-21-12 6 0,21 12-1 0,-22-9 2 15,22 9-1-15,-23-8-4 0,23 8-5 16,-25-6 3-16,25 6-13 0,-25-6-13 0,25 6-1 16,-27-4-1-16,27 4 3 0,-29-1 4 0,29 1-1 15,-25-1 13-15,25 1-4 0,-25-2-4 0,25 2 1 16,-21 0-25-16,21 0 34 0,-21 0-5 0,21 0-11 0,-20 1-1 16,20-1 8-16,-21 1-5 0,21-1-3 0,-19 1 3 15,19-1-4-15,-18 2-1 16,18-2-9-16,-19 4 8 0,19-4-13 0,-16 5 2 15,16-5-7-15,-18 7-9 0,18-7 0 0,-18 9-44 0,18-9-83 16,-21 9-40-16,21-9-26 16,-21 10-126-16,21-10 211 0</inkml:trace>
  <inkml:trace contextRef="#ctx0" brushRef="#br0" timeOffset="153099.66">10004 9415 96 0,'0'0'757'0,"0"0"-256"16,0 0-117-16,-9-8-60 0,9 8-49 15,0 0-42-15,0 0-58 0,0 0-30 0,-12-8-23 16,12 8-16-16,0 0-16 15,0 0-8-15,0 0-17 0,0 0-27 0,-10-13-13 0,10 13-26 16,0 0-17-16,0 0 28 16,-9-12-40-16,9 12 47 0,0 0-54 0,0 0 58 0,-9-11-47 15,9 11 47-15,0 0-45 0,0 0 45 16,0 0-45-16,0 0 47 0,-8-12-46 0,8 12 46 0,0 0-50 16,0 0 52-16,0 0-49 0,0 0 40 0,0 0-45 0,0 0 50 15,0 0-48-15,0 0 46 0,0 0-55 16,0 0 54-16,0 0-42 0,0 0 40 0,0 0-39 15,6-13 43-15,-6 13-42 0,0 0 44 16,23 1-44-16,-23-1 47 0,24 0-6 0,-24 0-45 0,34 1 48 16,-16 1-52-16,5-1 45 15,2 0-36-15,-1 2 43 0,3-1-50 0,0 0 52 0,2 1-44 16,0 0 43-16,1-1-43 0,0 1 43 0,0-1-41 0,-1 1 43 16,1-1-5-16,-1 1-5 0,-1-1 1 15,-2-1-5-15,0 0-3 0,0-1-16 0,-5 0 11 0,0 0 1 16,0 0 4-16,-3-1 0 15,1 0-1-15,-19 1-3 0,31 0 0 0,-31 0-2 16,30 0 0-16,-30 0 0 0,30-2 1 16,-30 2-1-16,25-1 0 0,-25 1 3 0,21 0-3 0,-21 0 0 15,21-1-7-15,-21 1 2 16,20 2 1-16,-20-2 5 0,18 0 1 0,-18 0-1 0,0 0 0 16,24 2 1-16,-24-2 0 0,0 0 3 0,22 1 1 0,-22-1-3 0,0 0-8 15,0 0 4-15,19 1-46 16,-19-1 0-16,0 0-21 0,0 0-20 0,0 0-38 0,0 0-67 15,0 0-40-15,0 0-143 16,0 0-307-16,0 0-210 0</inkml:trace>
  <inkml:trace contextRef="#ctx0" brushRef="#br0" timeOffset="153569.29">10625 9406 492 0,'0'0'448'0,"0"0"-109"16,0 0-74-16,0 0-66 0,13 4-42 15,-13-4-27-15,0 0-17 0,0 0-7 0,0 0-22 0,0 0-21 16,0 0 22-16,20 2-20 0,-20-2-21 0,0 0-12 0,0 0 7 16,21 1 1-16,-21-1-5 15,0 0 7-15,28-1 0 0,-28 1 4 0,28-2 4 16,-10-1-7-16,6 2 6 0,1-4 21 15,3 3 0-15,7-4-10 0,2-1-14 0,2 0-13 0,1 2-6 16,-1-3-1-16,3 0-3 16,-4 1-1-16,3 0-8 0,-3 1-45 0,0 0 48 0,-3 0-46 15,-1 0 50-15,1 1-3 0,-6 1-5 16,-5 0-2-16,1 0 1 0,-1 1-7 0,-1 0-3 16,-5 0-2-16,-1 1 1 0,-1-2 6 0,-16 4-1 0,25-3 0 15,-25 3 2-15,21-3-23 0,-21 3-53 16,0 0-48-16,18-4-70 0,-18 4-194 0,0 0-422 15,0 0-351-15</inkml:trace>
  <inkml:trace contextRef="#ctx0" brushRef="#br0" timeOffset="154399.15">13322 9293 395 0,'0'0'532'0,"-18"7"-129"15,18-7-71-15,0 0-74 0,0 0-36 16,-13 6-33-16,13-6-29 0,0 0-27 0,0 0-25 16,0 0-15-16,0 0-19 15,-14 6-10-15,14-6-18 0,0 0-15 0,0 0-7 0,0 0 0 16,0 0-1-16,0 0-3 0,0 0 9 0,0 0 10 0,0 0 21 16,20 2 23-16,-20-2-1 0,27-5 1 15,-7 1-2-15,5-2 2 0,2 0-17 0,9-1 2 16,0-1-4-16,5-1 3 0,1 0-9 15,5-1-10-15,7-2-14 0,2-1-6 0,0 1-2 0,1 0-4 16,-1 1-5-16,2-1-23 16,0 2 20-16,-1-1-1 0,-1 1-4 0,-6 4 12 0,8-4-16 15,-3-1-1-15,-7 3 0 0,0 0-1 0,0 1 1 0,-3 0-4 16,2 0-4-16,-5 0 6 16,0 3-1-16,-4 0 0 0,-3-2-1 0,-7 3 0 0,-1 0 0 0,-2 0-9 15,-8 1 10-15,1 1-1 0,-18 1 2 16,28-3-2-16,-28 3-2 0,19-3-10 0,-19 3-26 0,18-1-15 15,-18 1-13 1,0 0-11-16,16-2-14 0,-16 2-15 0,0 0-15 0,0 0-4 16,0 0-31-16,0 0 25 15,0 0 10-15,0 0-11 0,0 0 15 0,0 0-14 0,0 0-5 0,0 0-98 16,0 0-55-16,0 0-316 0,0 0-140 0</inkml:trace>
  <inkml:trace contextRef="#ctx0" brushRef="#br0" timeOffset="154884.2">14099 9458 277 0,'0'0'350'0,"0"0"-19"0,0 0-81 15,0 0 33-15,0 0-110 16,0 0 26-16,0 0-79 0,0 0 34 0,0 0-86 16,0 0 33-16,0 0-61 0,0 0 35 0,0 0-46 0,0 0 57 15,0 0-62-15,0 0 42 0,0 0-33 16,0 0 23-16,0 0-42 0,15 6 33 0,-15-6-42 15,0 0 0-15,15-4 36 0,-15 4-40 16,0 0 34-16,19-3-39 0,-19 3 34 0,0 0-31 0,20-4 19 16,-20 4-72-16,0 0-44 15,19-4-5-15,-19 4-146 0,0 0-151 0,0 0-176 0,15-6-104 16</inkml:trace>
  <inkml:trace contextRef="#ctx0" brushRef="#br0" timeOffset="175939.23">13281 9122 460 0,'0'0'395'0,"0"0"-68"0,0 0-61 16,0 0-68-16,-13 6-37 0,13-6-30 15,0 0-29-15,0 0-30 0,0 0-9 0,0 0-12 0,0 0-7 16,0 0-3-16,-4 15-23 15,4-15-3-15,0 0-6 0,0 0 2 0,0 0-6 0,0 0 2 16,0 0-5-16,2 15 4 0,-2-15 4 16,0 0-16-16,0 0 6 0,0 0 14 0,0 0 1 0,4 16-14 15,-4-16-1-15,0 0 0 16,0 0 0-16,0 0 3 0,3 18-3 0,-3-18 5 16,0 0 7-16,0 0-20 0,0 0 6 0,4 18 12 0,-4-18-13 15,0 0 2-15,0 0-2 16,4 18 2-16,-4-18-1 0,0 0-5 0,4 14 6 0,-4-14 4 15,0 0-6-15,6 14 6 0,-6-14 4 16,0 0 0-16,8 13-3 0,-8-13-5 0,0 0-1 0,5 12 0 16,-5-12-3-16,0 0 6 15,6 12-3-15,-6-12 4 0,0 0-4 0,0 0 3 0,7 13 6 0,-7-13-15 16,0 0 8-16,0 0 9 0,0 0-11 16,0 0 3-16,8 12 6 0,-8-12 30 0,0 0 38 15,0 0 8-15,0 0 11 0,0 0 13 0,0 0 6 0,0 0-10 16,0 0-16-16,0 0-19 15,0 0-17-15,0 0-6 0,0 0-4 0,0 0-61 0,2-24 60 16,-2 24-49-16,-5-19 54 16,5 19-57-16,-7-24 49 0,4 9-51 0,-1-1 51 0,-2 1-56 15,1-3 51-15,-1-1-52 0,-2 0 45 0,2-1-45 0,-1 1 47 16,1-2-56-16,1 1 57 16,-2 0-50-16,0-3 48 0,3 3-50 0,-3-3 50 0,3 1-53 15,-1-1 53-15,1-1-54 0,1 1 53 16,1-1-5-16,0 0-8 0,0 0-4 0,2 1 6 0,-2 1-3 15,0 1-3-15,2 4-2 0,-1-1 1 16,1 18 0-16,-4-31-45 0,0 15 52 16,1 1-43-16,0 0 46 0,3 15-58 0,-8-29 65 15,3 16-53-15,1-1 52 0,-2 3-52 0,6 11 48 0,-10-23-44 16,10 23 47-16,-7-25-57 0,7 25 60 0,-6-22-68 0,6 22 70 16,-4-25-47-16,4 25 45 15,-3-26-49-15,3 26 51 0,-2-27-54 0,2 27 53 0,-2-25-50 16,2 25 45-16,-3-26-46 0,3 26 51 15,-3-24-55-15,3 24 56 0,-2-22-50 0,2 22 53 16,-2-19-49-16,2 19 12 0,-4-18 51 16,4 18-55-16,-4-16 49 0,4 16-54 0,0 0 53 0,-5-19-53 15,5 19 51-15,0 0-56 16,-4-11 47-16,4 11-47 0,0 0 46 0,0 0-55 0,0 0 56 16,-6-14-52-16,6 14 50 0,0 0-51 0,0 0 52 0,0 0-51 15,0 0 3 1,0 0 9-16,0 0 1 0,0 0-1 0,0 0 5 0,0 0 2 0,0 0 4 15,0 0-8-15,0 0 1 0,0 0 9 16,0 0 1-16,0 0 0 0,0 0 1 0,19 6-2 0,-19-6 2 16,0 0-1-16,18 9-4 15,-18-9 1-15,15 9 50 0,-15-9-51 0,19 7-3 0,-19-7 45 16,22 7-50-16,-22-7 46 0,25 8-56 0,-25-8 56 16,31 6-51-16,-15-4 50 0,1 1-50 0,2-1 49 15,-1-1-53-15,2 0 54 0,0-1-52 0,1-1 50 0,3 0-55 16,3-1 54-16,-2-1-51 15,2 1 48-15,0-1-47 0,0 0 45 0,0 0-50 0,-1 2 52 16,1-3-49-16,0 2 52 16,2-2-53-16,-1 2 52 0,1 0-53 0,-2-1 53 0,2 2-57 15,0-2 58-15,-1 0-52 16,-2 2 49-16,3-2-48 0,0 0 53 0,-2 1-59 0,0-1 56 16,2 0-47-16,-3 2 51 0,0-1-51 0,0-1 49 0,-1 2-50 0,-2-2 51 15,2 2-53-15,0-1 50 16,-3 0-51-16,1 1 50 0,-1 0-50 0,3-1 51 0,-3-1-52 15,0 3 51-15,2-2-49 16,0 1 61-16,-2-1-52 0,1 0 53 0,0 1-53 16,1 0 52-16,-2-2-54 0,3 2 51 0,-2 0-59 15,2-1 56-15,1 0-47 0,-2 0 55 0,2 0-49 0,0 0 48 16,1-1-55-16,1 2 45 0,-1-2-49 0,0 2 52 0,-1-2-53 16,3 1 50-16,-1 1-52 0,0 0 50 15,0-1-51-15,-1-1 52 0,2 2-52 0,-2 1 44 16,1-2-43-16,1-1 50 0,-1 1-53 15,-1 0 54-15,2 0-53 0,0-1 50 0,-1 2-54 0,3-2 49 16,-4 2-47-16,0-2 53 16,2 1-54-16,-1 0 55 0,0-1-54 0,0 2 52 15,1-2-52-15,-3 2 47 0,3-1-53 16,-1 2 62-16,0 0-54 0,0-1 51 0,1 1-53 0,-2-2 48 16,2 2-49-16,-2 0 54 0,1 0-52 0,1-1 52 0,-1 1-53 15,-3 0 47-15,2 1-46 0,-1-1 53 16,1 0-52-16,-1 0 50 0,1 0-54 0,-2 2 51 15,1-2-48-15,1-2 52 0,0 2-52 16,1 0 51-16,0-1-49 0,1-1 65 0,0 1-54 0,1 0 49 16,0-1-46-16,0-1 49 0,6 0-55 15,-2 0 46-15,1-1-37 0,-6 1 37 0,0-2-54 16,0 3 52-16,-1-2-53 0,0 0 52 0,-2 1-58 16,-1 0 57-16,0-1-51 0,0-1 51 0,-2 3-4 15,1-1-6-15,-2 0-7 0,-2 0 0 0,-4-1-1 16,3 3-2-16,-1-2-1 15,-1 2-1-15,-1-4-2 0,-16 5-8 0,27-1 0 0,-27 1 10 0,19-4 0 16,-19 4 0-16,0 0 11 16,23-3 2-16,-23 3 4 0,0 0 7 0,0 0 3 0,21-2-2 15,-21 2 0-15,0 0-4 0,0 0-3 0,0 0-11 0,0 0-2 16,17-3 10-16,-17 3-8 0,0 0-1 16,0 0 2-16,0 0-3 0,0 0-4 0,0 0 1 15,0 0-1-15,0 0-3 0,17-2 1 16,-17 2-2-16,0 0 3 0,0 0-6 0,0 0 9 0,0 0-2 15,0 0-1-15,0 0 2 16,0 0-1-16,0 0-3 0,0 0 1 0,0 0-2 16,0 0 0-16,0 0-1 0,0 0-11 0,0 0 3 15,0 0 7-15,0 0 1 0,0 0-4 0,0 0 4 0,11 7-17 16,-11-7 18-16,0 0 0 0,0 0 1 0,6 18-2 16,-6-18-1-16,2 18 1 15,-2-18-10-15,5 24 12 0,-2-8-5 0,-1 0-1 0,1 6 4 0,1-3-1 16,3 5 1-16,-3-2-2 15,1 5 3-15,2 3-1 0,-2 4-1 0,2-4-9 0,-1-5 33 16,-1 1-28-16,0-1 35 16,0 1-44-16,3 4 40 0,-1 1-4 0,0 0-5 0,1-1-37 15,-2-4 36-15,2 2-35 0,-2-5 34 16,0 2-36-16,-1-1 31 0,0 0-38 0,-1-2 48 0,-1 2-42 16,1 0 7-16,-1-2 3 0,1 1 1 0,0-2 4 0,-1 0 0 15,0-2 0-15,-1-2 3 0,1 1-1 16,0-1-9-16,0 0 12 0,-1-1-19 0,0 0 20 0,1-1 1 15,-3-15-2-15,6 26 2 16,-6-26 2-16,4 22-2 0,-4-22 0 0,5 21 0 16,-5-21-10-16,3 17 10 0,-3-17-3 15,0 0 0-15,3 21 4 0,-3-21-2 0,0 0 3 16,3 16-4-16,-3-16 3 0,0 0-2 0,0 0 1 16,0 0-8-16,3 17 13 0,-3-17 7 0,0 0 0 15,0 0-3-15,0 0 4 0,0 0 36 0,-7 13-48 0,7-13 38 16,0 0-48-16,-13 6 42 0,13-6-46 15,0 0 30-15,-22 3-31 0,22-3 40 0,-21 1-44 0,21-1 42 16,-26 0-43-16,26 0 43 16,-33-2-50-16,13 1 49 0,-1 0-43 0,-5 1 42 0,-1-2-51 15,-1 2 41-15,-1-2-32 0,-2 1-4 0,0 1 7 0,-2 0 0 16,-6-1 10-16,-1 1 2 16,-1 0 0-16,1 0 2 0,0 1 37 0,-1-1-51 0,2 1 35 15,0 0-25-15,1 0 33 16,5-1-48-16,1 0 48 0,0 1-45 0,-1 0 43 0,2-1-43 15,0 0 40-15,2 0-41 16,-1 0 42-16,2 0-68 0,-2 1 26 0,1-1 14 16,0 2-3-16,0-1-5 0,1 1 8 0,0-1 3 15,-1 0-2-15,1 1 0 0,0 1 1 0,0-2 0 0,1 2 0 16,0 0-6-16,-1 0 1 0,1-1 9 0,0 2-5 0,0-1 4 16,1 0 0-16,0 1 0 15,1-1 5-15,0 1 32 0,1 0-45 0,-1-1 39 0,0 1-44 0,4-1 40 16,-3 1-48-16,1 1 35 15,-1-1-32-15,0 0 53 0,2 0-60 0,-2 1 48 0,1-2-38 16,0 3 29-16,2-1-33 0,-1-2 42 16,-1 1-43-16,3-1 41 0,1 1-41 15,1-1 42-15,-3-1-46 0,2 1 34 16,0 0-29-16,0-2 32 0,-1 1-37 0,1 1 11 0,0-3 39 16,0 2-39-16,-2-2 36 0,1 0-42 0,0 2 43 0,-1-2-45 15,0 1 41-15,0 0-57 0,-4 0 15 16,0 0 38-16,0-1-30 0,-2 1 38 0,2 1-45 15,1-1 47-15,-3 1-44 0,2 0 42 16,-4 1-44-16,4-2 41 0,0 1-41 0,-1 1 41 0,-1-1-41 16,2 1 42-16,-2 0-42 15,2 0 41-15,0 0-42 0,-2 1 25 0,1-2-22 0,1 3 40 0,0-3-48 16,0 3 47-16,0-2-43 0,2 1 36 16,0 1-54-16,-2-2 11 0,2 1-49 0,3 1-13 15,-2-2-51-15,4 1-45 0,0 0-33 0,0-1-31 0,1 2-110 16,-2-3-185-16,4 4-319 0,-1-3-467 15</inkml:trace>
  <inkml:trace contextRef="#ctx0" brushRef="#br0" timeOffset="177638.99">12727 9918 844 0,'0'0'524'0,"-7"-12"-164"15,7 12-15-15,0 0-120 0,-9-14 21 0,9 14-107 0,0 0 16 16,-10-11-69-16,10 11 30 0,0 0-68 15,0 0 32-15,-10-12-63 0,10 12 42 0,0 0-57 0,0 0 34 16,0 0-48-16,0 0 48 16,0 0-57-16,0 0 55 0,0 0-50 0,0 0 46 0,4 19-47 15,-4-19 43-15,6 19-45 0,-6-19 45 0,8 22-44 0,-8-22 44 16,5 22-47-16,-5-22 48 16,4 24-49-16,-4-24 33 0,6 24 6 0,-6-24-56 0,3 15 67 0,-3-15-5 15,4 16-6-15,-4-16-2 16,0 0-1-16,2 17-2 0,-2-17 0 0,0 0 36 0,0 0 29 15,5 15 19-15,-5-15 8 16,0 0-11-16,0 0-17 0,0 0-8 0,0 0-22 0,0 0-10 16,0 0-8-16,-7-13-10 0,7 13-3 15,-2-23 1-15,2 23-2 0,-3-25-5 0,3 25 7 16,0-26-10-16,0 26-9 0,0-26 0 0,0 26 0 0,0-24 11 16,0 24-4-16,0-20-1 15,0 20-1-15,3-22-5 0,-3 22 1 0,9-19 4 0,-9 19-1 16,11-17-1-16,-11 17 1 0,15-15-1 15,-15 15 0-15,21-10-5 0,-21 10 6 0,25-7-1 0,-25 7-44 16,22-2 56-16,-22 2-50 16,27 5 48-16,-13 1-42 0,-3-1 50 0,2 4-46 0,-2 2 48 0,3 1-47 15,-5 3 48-15,0 1-47 16,-5-2 49-16,4 2-4 0,-4-1-3 0,-2 1-2 0,0-1-2 16,-2-15-6-16,3 28-1 0,-3-28 1 0,2 25-1 0,-2-25 1 15,2 19-4-15,-2-19 1 16,0 0-3-16,2 20-1 0,-2-20-10 0,0 0 2 0,0 0 9 15,7 12 1-15,-7-12 2 0,0 0-4 16,16-13-1-16,-8 4-3 0,-1-4 5 0,3-2 0 16,-1-3 0-16,1-2 0 15,0 1-1-15,-1-3-1 0,-3 3-4 0,1 1 1 0,0 3 10 16,-7 15 0-16,5-23 1 0,-5 23 1 0,6-17-2 0,-6 17-6 16,0 0 5-16,5-17-1 0,-5 17-4 15,0 0 0-15,0 0-47 0,0 0 53 0,0 0-45 0,0 0 45 16,0 0-39-16,0 0 54 15,10 9-53-15,-10-9 47 0,6 19-42 0,-6-19 50 0,8 22-50 16,-1-9 51-16,-1-1-12 0,2 0 7 16,-2-1-7-16,3 0 0 0,-9-11-20 0,18 14 16 0,-18-14-3 15,18 11 6-15,-18-11-3 0,20 4 1 0,-20-4-1 0,23-2 0 16,-23 2-1-16,22-8-18 16,-22 8 15-16,16-15 2 0,-16 15 11 0,13-21 2 0,-13 21 2 15,4-25 2-15,-4 25-3 0,-2-29-9 16,0 14 6-16,-4-1-3 0,-1-1-1 0,-2 0-2 15,0 3 1-15,-2-1-4 0,0 2 0 16,-3 4-12-16,3 0 11 0,-3 2-3 0,1 2-1 16,13 5 2-16,-23-3-10 0,23 3-8 15,-23 6-51-15,11 1-48 0,3 2-96 0,1 2 2 0,8-11-72 16,-10 20-258-16,10-20-329 0,0 24-471 0</inkml:trace>
  <inkml:trace contextRef="#ctx0" brushRef="#br0" timeOffset="177963.97">13234 10132 439 0,'0'0'532'0,"-18"12"-101"0,18-12-102 16,-17 12-32-16,17-12-27 0,-19 9-24 0,19-9-33 0,-13 7-12 15,13-7-1-15,0 0-29 16,-16 7-8-16,16-7-37 0,0 0-16 0,0 0-35 0,-13 7-3 0,13-7-20 15,0 0-3-15,0 0-19 16,0 0 6-16,0 0-10 0,0 0 33 0,0 0-3 0,0 0 34 16,0 0-28-16,0 0 26 0,0 0-43 15,17 1 21-15,-17-1-36 0,25-6 23 16,-12 0-41-16,4 0 27 0,3 0-45 0,-2 0 31 0,0-1-26 16,-1 1 31-16,2-1-39 0,-2 1 32 0,-1 0-35 15,-3-1 33-15,1 1-35 0,-1 1 30 16,-13 5-31-16,23-8 31 0,-23 8-56 0,18-8-82 0,-18 8-107 15,0 0-59-15,14-7-86 0,-14 7-690 16,0 0-815-16</inkml:trace>
  <inkml:trace contextRef="#ctx0" brushRef="#br0" timeOffset="178744.25">13762 9957 601 0,'0'0'593'16,"2"-14"-97"-16,-2 14-147 0,0 0-3 15,3-17-110-15,-3 17 9 0,0 0-78 0,0 0 32 0,0 0-71 16,0-19 23-16,0 19-33 15,0 0-25-15,0 0-61 0,0 0 40 0,0 0-59 16,0 0 42-16,0 0-56 0,0 0 39 16,-1 21-52-16,1-21 53 0,0 0-4 0,1 23-11 0,-1-23-9 15,6 14-10-15,-6-14 12 16,7 13-5-16,-7-13-3 0,14 8 0 0,-14-8-1 0,0 0-7 16,25-3 0-16,-12-4 7 0,1 0 0 0,-1-5-2 0,0 0 0 15,-1-2-4-15,-1-2 0 16,-3 0 6-16,-1 1-3 0,-4-1 2 0,1 1 1 0,-4 15-1 15,0-25-1-15,0 25-1 0,-9-22-8 16,0 11-1-16,9 11 9 0,-22-14-1 0,22 14-2 0,-25-7-2 16,25 7-11-16,-27 0 8 15,27 0 3-15,-27 4 0 0,27-4-1 0,-25 8-3 0,25-8-3 0,-15 8-50 16,15-8 22-16,0 0-72 0,-10 12 41 0,10-12-64 16,0 0 41-16,0 0-45 0,25 0 74 15,-9-5-36-15,4-2 60 0,0-2-29 0,1-1 50 16,4-3-35-16,-3 2 43 15,-2 0-34-15,-3 3 43 0,-3 0-36 0,-2 2 63 0,-12 6-19 0,16-8 75 16,-16 8-32-16,0 0 56 16,17-9-53-16,-17 9 46 0,0 0-22 0,0 0-63 0,0 0 42 15,14 11-57-15,-14-11 47 0,0 20-62 16,0-20 52-16,-2 31-51 0,4-6 47 0,0 2-57 0,2 7 53 16,-1 1-51-16,3 5 52 0,-1 0 9 0,0 3-7 0,-1 1 7 15,3 2-20-15,1-1 10 16,2 0-8-16,3 7-6 0,-2-10-6 0,5-4-6 0,-2-1 2 15,1-3 1-15,-2-3-1 16,0-3-3-16,-5-8 3 0,1-2 0 0,-3-5 5 0,-6-13-10 16,6 18 9-16,-6-18-3 0,0 0 0 15,0 0-3-15,0 0-1 0,0 0 1 0,-10-11-2 0,2 0 7 16,-4-4 3-16,-2-3 18 0,-3-2 18 0,1-3-27 16,1 0 23-16,1 0-38 15,3 2 33-15,-1 0-29 0,6 1 20 0,-1 0-31 0,3 0 22 16,1 3-24-16,1-1 0 0,4 0 1 15,3-1 0-15,1 0-2 0,3-1 0 0,5 2-11 16,-1 0 13-16,6-1-1 0,-3 3-37 16,1 1-109-16,-2 2-108 0,1 0-208 0,-2 3-550 0,-1 2-742 15</inkml:trace>
  <inkml:trace contextRef="#ctx0" brushRef="#br0" timeOffset="180589.28">14763 9754 747 0,'0'0'599'0,"-4"-25"-60"0,4 25-99 0,-6-22-89 15,6 22-93-15,-10-17-50 0,10 17-36 16,-13-12-37-16,13 12-23 0,-13-6-23 0,13 6-19 0,0 0-13 16,-23 7-14-16,12 2-53 0,1 2 47 0,0 3-60 0,1 3 53 15,3 2-48-15,-2 0 48 16,6-2-51-16,0 1 49 0,4 1-54 0,0-1 55 15,5 1-52-15,0-2 49 0,4 0-48 16,2-3 47-16,1-3-55 0,2-1 60 0,-3-4-52 16,0-2 49-16,-13-4-49 0,29 2 46 15,-29-2-50-15,29-5 55 0,-14 1-50 0,-2-2 52 16,1-1-50-16,-14 7 53 0,17-12-63 0,-17 12 63 16,12-13-49-16,-12 13 63 0,9-11-53 0,-9 11 56 15,0 0-7-15,0 0-58 0,10-11 44 0,-10 11-51 0,0 0 49 16,0 0-52-16,0 0 50 0,0 0-52 15,0 0 50-15,12 5-63 0,-12-5 59 0,0 0-52 0,13 17 59 16,-13-17-50-16,16 8 50 16,-16-8-54-16,20 8 52 0,-20-8-3 0,26 2-4 0,-26-2-2 15,30-4-2-15,-13-2-23 0,-4 1 17 0,3-2-1 0,-3-1 7 16,0 1-1-16,-3-3 3 0,-10 10 13 16,15-15 2-16,-15 15-10 0,5-16-3 0,-5 16 0 15,0 0-1-15,-8-17-7 16,8 17-3-16,-22-8-1 0,5 7-12 0,-3 1 10 0,-6 2-2 0,0 2 0 15,1 1-46-15,1 1 50 16,2-2-47-16,7-1 34 0,15-3-56 0,-22 6 56 0,22-6-57 16,0 0 46-16,0 0-56 15,0 0 66-15,0 0-45 0,0 0 58 0,25-6-51 0,-10 0 54 16,4-1 1-16,1-1-3 0,-1 2-1 0,0 1 0 0,-4-1-1 16,1 1 0-16,-16 5-3 0,23-6 0 15,-23 6 3-15,18-6 0 0,-18 6 0 0,0 0 1 0,22 0-4 16,-22 0-1-16,13 6 6 0,-13-6-2 15,14 11 0-15,-14-11 0 0,14 15-1 0,-6-5 1 0,1 0-1 16,0 0-3-16,-9-10-4 16,15 16 6-16,-15-16-2 0,16 14 0 0,-16-14-16 0,14 10 6 15,-14-10 13-15,13 8 6 16,-13-8 3-16,0 0 21 0,0 0 16 0,16 2 4 0,-16-2 9 16,0 0-8-16,8-12 22 0,-8 12-10 0,0 0-2 15,0-25 9-15,0 25-6 0,-2-23 22 16,2 23-50-16,-2-27 28 0,2 27-53 0,0-27 36 0,0 27-53 15,3-27 31-15,-3 27-32 0,5-23 33 16,-5 23-46-16,11-24 45 0,-11 24-44 0,14-18 8 16,-14 18-5-16,18-13 39 0,-18 13-43 15,20-9 41-15,-20 9-49 0,24-4 36 0,-24 4-30 0,21-2 44 16,-21 2-58-16,24 2 16 0,-24-2 7 0,23 6 4 0,-23-6 0 16,18 8 0-16,-18-8 3 0,17 13 0 15,-17-13 0-15,14 17 0 0,-14-17-6 0,14 21 9 16,-8-10-7-16,1 1 8 0,1 1-2 15,-2-2 2-15,2 1 2 0,-8-12-3 0,10 14 1 16,-10-14-1-16,9 13 2 16,-9-13-5-16,0 0 8 0,11 12-4 0,-11-12 1 0,0 0 4 0,0 0 0 15,0 0-1-15,0 0 0 0,0 0-1 0,-2-16 0 16,2 16 0-16,-10-22 0 0,2 9-1 16,1-2-2-16,-2-1 7 0,3-3 31 0,-2 1-50 0,3 0 42 15,1 3-35-15,0-1 32 0,4 16-43 16,-1-29 40-16,1 29-5 0,5-31-5 0,1 16-4 0,1 1-2 15,3 1-5-15,0 1-15 16,2 1 14-16,0 4-4 0,1 3 0 0,-13 4 0 0,24-5-1 16,-24 5 1-16,23 2-81 15,-23-2-14-15,25 10 13 0,-25-10-19 0,18 12-2 0,-18-12 9 16,18 16 18-16,-7-8 18 0,-11-8 13 0,16 16 7 0,-16-16 7 16,15 13 3-16,-15-13 6 15,15 12 10-15,-15-12-2 0,11 8 6 0,-11-8 1 16,11 7 1-16,-11-7-5 0,0 0 5 0,13 7 7 15,-13-7-1-15,0 0 1 0,0 0-13 16,13 5 12-16,-13-5 5 0,0 0 0 0,0 0-1 16,0 0 0-16,0 0 0 0,24-1-2 0,-24 1 1 15,11-7-4-15,-11 7 6 0,14-11 1 0,-14 11-2 0,14-13 10 16,-2 4-15-16,-3-1 15 0,1 0-9 16,1 0 14-16,-2 0 8 0,0 1 45 0,-9 9-9 15,11-14 28-15,-11 14-1 0,6-14-14 0,-6 14-18 16,0 0-45-16,0 0 29 0,-3-20-39 0,3 20 27 15,-13-6-36-15,13 6 30 0,-18 0-34 0,18 0 23 16,-28 5-32-16,13 1 40 0,-2 2-36 16,2 2 34-16,1 1-34 0,3-1 4 0,2 1 3 15,2 2 0-15,7-13 7 0,-6 25-6 0,6-25 2 16,1 22-9-16,4-9 10 0,2-1-8 0,3-1 11 16,5 0-1-16,0-3 3 0,3 0-2 0,3-2 4 15,-1-3 27-15,1-2-34 0,5-1 29 16,2-2-34-16,6-4 28 0,0-2-68 0,0-2-11 15,-2-2-35-15,0-1-16 0,-2 2 3 0,-4-3 13 0,-5 1 15 16,-4 0 18-16,-2 0 16 16,-5 2 6-16,-10 11 12 0,11-16 0 0,-11 16 8 0,4-15 4 0,-4 15 3 15,0 0-3-15,-8-19 11 0,8 19 9 16,-10-7 2-16,10 7-2 0,0 0 0 0,-20-5-4 16,20 5 0-16,0 0-2 0,-19 9 3 0,19-9 1 15,-13 15-3-15,13-15 1 0,-7 20-1 16,7-20-1-16,-1 21-1 0,1-21 6 0,6 25-2 0,-6-25-1 15,11 23 1-15,-11-23-46 16,15 19 57-16,-15-19-48 0,19 14 69 0,-19-14 9 16,22 9 5-16,-22-9 10 0,25 0-3 15,-25 0-3-15,28-9-1 0,-10 1 8 0,-2-2 16 0,0-2-20 16,-2-3 17-16,0 0-40 0,-3-6 35 16,-2 0-65-16,0 0 64 0,-2-2-43 0,-2-2 23 0,-1 0-35 15,-2 0-1-15,-1 1-3 0,-1 3 15 0,-2 0-2 16,0 2 2-16,0 3 3 0,-1 1-23 15,3 15-12-15,-7-23 2 0,7 23 38 0,-6-14-11 0,6 14-4 16,0 0-4-16,-6-15 0 0,6 15-3 16,0 0-1-16,0 0-1 0,-9 16-18 0,9-16 11 0,-2 26 39 15,3-8-41-15,1 3 36 0,1 4-6 16,2 2-37-16,3 6 56 0,-1 0-24 16,3-1 36-16,2-1-49 0,2-1 37 0,0-3-45 0,3-3 25 15,-1-1-31-15,3-3 35 0,-1-7-42 16,0-1 36-16,1-5-85 0,-3-4-62 0,-16-3-114 0,30-6-102 15,-17-3-228-15,0-2-467 16,-5-1-786-16</inkml:trace>
  <inkml:trace contextRef="#ctx0" brushRef="#br0" timeOffset="180729.22">16334 9347 1108 0,'0'0'548'16,"-13"-7"-140"-16,13 7-83 0,0 0-115 15,0 0-14-15,11-12-81 0,5 9 21 0,7-1-76 0,3 1 38 16,3-2-70-16,7 2 29 15,0 0 3-15,-5 3-14 0,-1 0-28 0,-2 0-109 16,-4 0-246-16,1 3-538 16,-2 1-489-16</inkml:trace>
  <inkml:trace contextRef="#ctx0" brushRef="#br0" timeOffset="182369.3">15358 10294 1120 0,'-12'-18'578'0,"0"3"-102"16,-1 1-90-16,4 4-100 0,0-1-62 0,9 11-41 0,-14-14-41 16,14 14-29-16,-8-9-30 0,8 9-8 15,0 0-19-15,0 0-10 0,-13 7-12 0,13-7 1 0,-6 22-14 16,3-5 1-16,2 0-5 15,0 2-4-15,3 4-2 0,1 1-4 0,0-2 0 0,2 0-6 16,1 1 1-16,0-4 1 16,1-2 0-16,0-2-2 0,-2-3-4 0,-5-12 6 0,11 19-1 0,-11-19 2 15,8 12 2-15,-8-12-1 0,0 0 0 0,0 0-5 0,0 0 1 16,11-11 3-16,-11 11 0 16,-3-23 3-16,2 5-10 0,-3-5 10 0,0-4-8 0,-1-5 8 15,3-2-3-15,1-2 2 16,2 1-5-16,1 0-8 0,3 1 3 0,2 2 3 0,0 1 1 15,4 4-3-15,0 6-1 0,0 3-13 16,2 3-37-16,1 3 63 0,-1 5-51 0,-13 7 57 16,23-4-51-16,-23 4 54 15,25 8-50-15,-14 3 55 0,-1 2-2 0,0 3-4 0,-5 2-8 16,-3 1 7-16,-3 4-7 0,-3 0 5 0,-3-2-8 0,-2 2 4 16,-1-4-10-16,-1 1-6 0,-3-3-22 15,1-3-8-15,0-1-7 0,2 1 3 0,11-14-7 0,-18 11-3 16,18-11 4-16,0 0 9 15,0 0-5-15,0 0 18 0,-11-8-8 0,11 8 19 0,7-19-6 16,1 7 12-16,2-3-4 0,1 0-4 16,3 1 6-16,-3 0 0 0,2 2 4 0,0 2-3 0,-1 2 0 15,0 0-41-15,-12 8 49 0,19-10-38 16,-19 10 54-16,19-5-52 0,-19 5 44 0,17 0 5 16,-17 0-2-16,20 6-1 0,-20-6-3 0,18 11-1 15,-18-11-1-15,17 14 1 0,-17-14 1 16,15 13-2-16,-15-13-20 0,12 12 5 0,-12-12 11 0,8 9 4 15,-8-9 2-15,0 0 2 16,13 8 29-16,-13-8 21 0,0 0 4 0,0 0 4 0,0 0-14 0,15-8 5 16,-15 8 0-16,4-15-6 15,-4 15-7-15,4-19-10 0,-4 19 3 0,3-25-9 0,1 11-6 16,-4 14-4-16,4-32-5 0,-1 16-9 0,1 2-50 0,0 0 63 16,1 1-52-16,2 1 54 15,-7 12-57-15,12-17 57 0,-12 17-52 0,16-12 54 0,-16 12-54 16,16-5 55-16,-16 5-5 0,17 1-7 15,-17-1-3-15,22 9 4 0,-22-9-2 0,21 13-2 16,-10-5-2-16,0 2-4 16,-2-2 2-16,0 3 0 0,-9-11-24 0,15 16 29 0,-15-16 4 0,11 16-16 15,-11-16 15-15,12 12-11 16,-12-12 7-16,9 9-9 0,-9-9 6 0,11 7-11 0,-11-7 15 16,0 0-9-16,19 4 9 0,-19-4-9 0,0 0 9 0,22-7-16 15,-22 7 9-15,16-10 0 0,-16 10 2 16,15-14-1-16,-15 14 1 0,11-16 7 0,-11 16 12 0,8-15 0 15,-8 15 8-15,4-14 7 16,-4 14-7-16,0 0-3 0,-2-22-14 0,2 22 7 0,-7-12-4 16,7 12-5-16,-10-10-5 15,10 10 2-15,-16-5-3 0,16 5-3 0,-18 0-1 0,18 0-2 16,-23 10 0-16,11-3-1 0,0 1-1 0,2 3-11 0,0 1 14 16,3 1 0-16,7-13 19 0,-6 25-25 15,6-25 17-15,4 22-19 0,2-11 20 0,4 2-21 16,2-1 21-16,0-4-22 0,3 0 18 15,3-1 4-15,1-5 1 0,0 0-2 0,2-2-26 16,4-4 21-16,0-2-18 0,0 0 21 16,3-5-20-16,-6 0 21 0,-1 0-21 0,-2-1 24 0,-2-1-34 15,-3 2 5-15,-4-1 15 0,-1 2 1 16,-9 10 1-16,11-15 2 0,-11 15-3 0,0 0 2 16,7-16-2-16,-7 16-2 0,0 0-1 0,0 0-1 0,0 0-11 15,0 0 12-15,0 0-3 0,0 0 4 16,-9 11 0-16,9-11 17 0,0 0-23 0,3 18 21 0,-3-18-14 15,8 12 13-15,-8-12-24 16,11 8 17-16,-11-8-14 0,0 0 27 0,19 2-27 0,-19-2-5 0,16-8 8 16,-16 8 5-1,14-15-1-15,-7 1 0 0,0-3 1 0,-1-3-9 0,-3-3 11 16,-2-1 2-16,-3-2-2 0,-3-5-1 0,-3-1-3 0,-1 0 4 16,-2 1 0-16,-3 3-2 15,1 1 24-15,-1 2-27 0,3 6 23 0,1 3-37 0,0 1 30 16,2 3-26-16,8 12 3 0,-10-13-22 15,10 13 23-15,0 0-38 0,0 0-12 0,0 0-5 16,0 0 6-16,0 0 3 0,0 0 9 16,16 9 10-16,-16-9 4 0,24 10 5 0,-10-3 7 0,1-1-46 0,-1 0 60 15,0 1 2-15,-1 0-13 0,0 0-36 0,-2 0 60 0,-11-7-43 16,19 14 55-16,-9-6-43 16,-2 3 79-16,1 1-41 0,-1 0 52 0,-1 2-55 0,0 3 44 15,-2 1-59 1,2 1 48-16,-2 2-7 0,0 1-8 0,-1-1-5 0,0 1-28 0,-1-2 17 15,0-4 5-15,1 1-4 16,0-3 9-16,-4-14-18 0,7 22-29 0,-7-22-67 0,7 14-53 16,-7-14-49-16,0 0-77 15,0 0-167-15,0 0-445 0,0 0-499 0</inkml:trace>
  <inkml:trace contextRef="#ctx0" brushRef="#br0" timeOffset="182559.52">16409 9697 119 0,'0'0'737'15,"-2"-23"-225"-15,2 23-120 0,-1-17-68 0,1 17-64 0,0 0-57 16,0 0-74-16,-2-16-17 16,2 16-17-16,0 0-65 0,0 0 38 0,0 0-53 15,0 0 35-15,0 0-57 0,-5 16 46 0,5-16-46 16,9 11 43-16,-9-11-56 0,14 14 47 0,-14-14-38 16,18 11 47-16,-18-11-47 0,18 8 23 0,-18-8-83 15,18 6-56-15,-18-6-121 0,0 0-552 16,22 3-348-16</inkml:trace>
  <inkml:trace contextRef="#ctx0" brushRef="#br0" timeOffset="182804.54">16578 9707 747 0,'0'0'532'0,"0"0"-47"0,0 0-130 0,0 0 16 16,0 0-83-16,0 0-34 15,0 0-34-15,0 0-35 0,0 0-26 0,-4 17-7 0,4-17-9 16,-9 12-23-16,9-12-10 15,-16 19-9-15,8-7-22 0,0 1-14 0,2 0-12 16,-2 1-7-16,3 1-9 0,1 1-9 16,2-1-27-16,2-15-12 0,1 29 25 0,3-12 8 0,1-3-7 15,5 2-1-15,1-1-2 0,1-2 20 16,4-2-33-16,-1-3 27 0,1-1-42 0,4 0 22 0,-1-2-22 16,3-1 16-16,-2-4-107 0,3-2-100 0,-1-2-59 0,0 1-89 15,-5-5-203-15,0 0-357 16,-2-3-559-16</inkml:trace>
  <inkml:trace contextRef="#ctx0" brushRef="#br0" timeOffset="183079.02">16848 9662 656 0,'0'0'577'15,"2"-22"-103"-15,-2 22-64 0,0-18-49 0,0 18-62 16,-2-19-26-16,2 19-29 0,-2-15 1 0,2 15-43 15,0 0 8-15,-3-16-39 0,3 16-35 0,0 0-25 0,0 0-46 16,0 0 17-16,0 0-49 16,0 0 30-16,0 0-47 0,0 0 27 0,0 0-38 0,-2 27 29 15,5-9-36-15,1 4 0 0,0 2-8 0,0 1 4 16,3-1 10-16,1 5 29 0,0-1-39 16,-1-4 32-16,1 0-36 0,-1-3 34 0,0-1-37 15,1-2 32-15,2-1-37 0,-1-5 20 16,0-2-107-16,-9-10-80 0,17 9-96 0,-17-9-126 0,0 0-686 15,0 0-841-15</inkml:trace>
  <inkml:trace contextRef="#ctx0" brushRef="#br0" timeOffset="183299.37">16798 9735 1072 0,'0'0'423'0,"0"0"-78"16,-6-11-105-16,6 11 1 0,0 0-89 15,0 0 21-15,18-5-60 0,-18 5 67 0,19 1-3 0,-19-1 2 16,31 5-7-16,-13-2-16 15,-1 1-11-15,0 1-6 0,0 0-19 16,0 2-19-16,1 0-13 0,-4-1-15 16,3 4-8-16,-5-2-15 0,1 0-9 0,-3 1-11 0,0 0-2 0,1 0-8 15,-11-9-2-15,15 16-5 0,-15-16-3 0,14 15-3 0,-14-15-2 16,10 11-28-16,-10-11-74 16,0 0-67-16,11 11-56 0,-11-11-34 0,0 0-195 0,0 0-526 15,0 0-673-15</inkml:trace>
  <inkml:trace contextRef="#ctx0" brushRef="#br0" timeOffset="183939.01">16994 9631 1022 0,'0'0'567'16,"-4"-17"-141"-16,4 17-77 0,0 0-83 0,-1-21-70 0,1 21-40 16,0 0-12-1,6-19-19-15,-6 19-12 0,9-14-17 0,-9 14-13 0,14-9-8 0,-14 9-15 16,15-2-4-16,-15 2-13 0,17 2-9 15,-17-2-2-15,20 11-12 0,-9-3 1 0,-1 3-3 0,-1 1-1 16,2 2-7-16,-3-2-1 16,-1 1-7-16,0-1 0 0,1 0 5 0,-8-12-2 0,11 19 4 15,-11-19-56-15,10 18 56 0,-10-18-40 0,12 11 70 16,-12-11 27-16,12 7 8 0,-12-7-10 16,0 0 8-16,21 0-11 0,-21 0-8 0,15-8-11 0,-15 8-10 15,15-13-3-15,-15 13 34 16,9-18-51-16,-9 18 24 0,3-18-30 0,-3 18 15 0,-5-19-25 15,-2 8 33-15,-2 0-39 0,-1 1 28 16,-2 2-30-16,-3 1 29 0,1 1-32 0,-3 2 31 16,1 2-32-16,16 2 22 0,-29-1-34 15,29 1 42-15,-26 4-33 0,26-4 28 0,-17 9-34 0,17-9 14 16,0 0-33-16,-9 15-31 0,9-15 14 0,0 0-1 0,16 15-4 16,-16-15 8-16,23 8 15 15,-6-5 6-15,-1 0 4 0,3-3 4 0,-1 2 12 0,-18-2 2 16,27 1 5-16,-27-1 1 0,23 3 2 15,-23-3 1-15,19 2-13 0,-19-2 15 0,0 0 0 16,17 3 4-16,-17-3 0 0,0 0 2 16,13 7-5-16,-13-7 3 0,0 0 3 0,0 0-1 15,8 11-1-15,-8-11 0 0,0 0 1 0,0 0-4 0,0 0 0 0,10 8 8 16,-10-8 10-16,0 0 34 16,0 0 25-16,16-4 10 0,-16 4 4 0,11-11 9 0,-11 11 47 15,13-15-50-15,-13 15 16 0,11-20-2 16,-5 8-50-16,-6 12 30 0,13-21-26 0,-13 21-6 15,11-20-13-15,-11 20-6 0,13-17-7 16,-13 17-7-16,16-16-6 0,-16 16-4 0,21-11-4 0,-21 11-2 16,23-5-8-16,-23 5 4 15,29 2-25-15,-12 1 30 0,-2 1-2 0,3 5-3 0,0 1-11 16,-2 2-23-16,0 5 40 0,-3 0-36 0,-2 2 28 0,0 2-25 16,-3-1 28-16,-3 3-74 15,-1-1-42-15,-4-3-103 0,-2-2-103 0,-2-2-179 0,-1 0-673 16,-4 1-915-16</inkml:trace>
  <inkml:trace contextRef="#ctx0" brushRef="#br0" timeOffset="184898.99">16178 10701 254 0,'0'0'686'0,"0"0"-243"0,0 0-83 0,0 0-113 16,0 0-15-16,0 0-80 16,0 0 6-16,11-13-82 0,-11 13 63 0,22-13-54 15,-2 3 57-15,5-2-45 0,4-1 42 16,2-1-53-16,4-2 40 0,3 0-14 0,10-3 4 0,3-1-18 15,4-3-21-15,2 0-10 16,3 0-3-16,2-2-23 0,2-1 4 0,2 0-20 0,0-1 5 16,0 1-15-16,0-2 9 0,-4 1-17 15,-2 1-10-15,-6 0-84 0,-3 2-72 0,-8 0-52 16,-10 5-107-16,-6 2-214 0,-3 2-304 0,-5 3-415 0</inkml:trace>
  <inkml:trace contextRef="#ctx0" brushRef="#br0" timeOffset="185169.05">16559 10543 628 0,'-27'13'442'0,"1"0"-93"16,2 2-104-16,5-2-43 0,1-2-60 0,2 0 6 0,4-2-54 16,12-9-18-16,-16 14-24 0,16-14-1 0,-9 11 4 15,9-11 15-15,0 0-60 0,0 0 93 16,15 12-18-16,-15-12 58 0,32-2-40 0,-6-4 64 0,7-1-45 15,4-4 78-15,4-2-2 0,12-6-25 16,3-2 19-16,3-4-68 0,1-2 0 0,2 0-48 0,-1-1 22 16,-1 0-60-16,-4 2 31 15,-1 1-15-15,-6 1-16 0,-4 5-6 0,-10 2-7 16,-2 2-6-16,-3 0-16 0,-2 1 11 0,-6 4-79 0,-2 0-95 16,-4 2-87-16,-2-1-128 15,-14 9-143-15,15-10-465 0,-15 10-687 0</inkml:trace>
  <inkml:trace contextRef="#ctx0" brushRef="#br0" timeOffset="197929.26">12879 13653 388 0,'0'0'491'15,"0"0"-149"-15,0 0-78 0,0 0-70 0,0 0-41 16,0 0-36-16,0 0-19 0,0 0-31 0,0 0-4 16,0 0-4-16,0 0-18 15,0 0 4-15,0 0-3 0,0 0-6 0,0 0-5 0,0 0-4 0,7-12-18 16,-7 12 12-16,0 0-2 0,0 0-12 16,0 0 0-16,0 0-2 0,0 0 1 0,0 0-10 15,0 0 8-15,20 0-11 0,-20 0 16 0,0 0 10 16,0 0-7-16,0 0-1 0,0 0-1 0,19 0 0 15,-19 0 0-15,0 0 5 0,0 0-14 16,23 0 10-16,-23 0 14 0,0 0-17 0,26-2 12 16,-26 2-4-16,20-5-2 0,-20 5-3 0,25-3 1 15,-25 3-2-15,25-3 0 0,-25 3-3 0,24-3-1 0,-24 3-6 16,27-2 6-16,-27 2-3 0,23 0 1 16,-23 0-1-16,24 0 0 0,-24 0-1 15,25 0 1-15,-25 0 1 0,22 1-17 0,-22-1 42 16,25 1-32-16,-25-1 1 0,27-1 2 0,-27 1 27 15,23 1-32-15,-23-1 31 0,29 0-35 16,-29 0 29-16,26-1-31 0,-26 1 25 0,27-1-26 16,-27 1 37-16,25-1-40 0,-25 1 30 0,25-1-29 15,-25 1 29-15,21 1-29 0,-21-1 31 0,21 0-45 0,-21 0 43 16,23 0-28-16,-23 0 30 0,21 0-32 0,-21 0-2 16,21 1 11-16,-21-1 26 0,27 2-25 0,-27-2 18 15,30 0-1-15,-30 0-18 0,31 0 51 16,-11-1-43-16,-1 0-5 0,1 1-5 15,0-1 12-15,1 0 1 0,-2 0-2 0,6-1 2 16,-4 0-2-16,2 1 0 0,-2 0-12 0,0 1 45 16,2-3-46-16,-4 1 44 0,2 1-38 15,-2 1 38-15,2-1-44 0,-3-1 39 0,2 1-44 0,0 0 48 0,-1 0-48 16,-2 0 34-16,4-1-34 0,-4 0 43 16,1 2-45-16,1-1 40 0,-19 1-40 0,35-1 39 0,-17 0-45 15,0 0 48-15,-18 1-49 16,32 0 46-16,-14-2-63 0,0 2 79 0,0-1-43 0,-18 1 41 0,35 0-45 15,-17-1 41-15,-18 1-48 16,35 0 49-16,-18 0-58 0,1-2 60 0,0 1-53 16,0-1 49-16,-1 1-43 0,-17 1 54 15,35-1-50-15,-17-1 47 0,0 0-50 0,-1 1 36 0,0-1-42 16,0-1 52-16,1 3-49 0,-18 0 46 0,31-4-47 0,-31 4 47 16,30-2-46-16,-30 2 51 15,29-2-53-15,-29 2 44 0,34-4-44 0,-16 3 50 16,-2 0-52-16,2-1 51 0,-18 2-53 15,33-1 53-15,-16-1-57 0,0 1 56 0,1-1-63 0,0 0 63 16,-2 1-56-16,2 0 63 0,-1-2-52 16,-1 1 52-16,-16 2-55 0,29-1 53 0,-29 1-57 0,31-1 47 15,-31 1-47-15,28 0 49 0,-28 0-49 0,29 0 50 16,-29 0-53-16,25 0 53 16,-25 0-55-16,25-2 56 0,-25 2-58 0,24 0 20 0,-24 0 36 15,23 0-49-15,-23 0 34 0,22-1 13 16,-22 1-54-16,21 1 61 0,-21-1-68 0,19 0 61 15,-19 0-56-15,19 0 57 16,-19 0-61-16,0 0 63 0,24 2-55 0,-24-2 54 0,0 0-52 0,22 0 54 0,-22 0-61 16,0 0 54-16,21 2-48 15,-21-2 51-15,0 0-51 0,22 2 54 0,-22-2-54 16,15 3 53-16,-15-3-54 0,17 2 55 0,-17-2-55 0,18 4-3 0,-18-4 15 16,20 3 51-16,-20-3-51 15,23 4 66-15,-23-4-59 0,27 5 52 0,-27-5-62 0,25 4 58 16,-25-4-60-16,29 4 56 15,-29-4-54-15,32 3 56 0,-14-1-50 0,1 0 51 0,0 2-56 16,0-3 53-16,-1 1-62 16,2 1 63-16,-1-2-52 0,-1 0 50 0,3-1-78 0,-2 2 81 15,1-1-57-15,1 1 54 0,0-1-58 0,-1-1 56 0,0 1-64 16,-1 0 65-16,2 0-58 0,0-1 55 16,-1 0-61-16,1 0 61 0,0 0-51 0,1 0 67 0,-1-1-53 15,4 1 47-15,-3-1-52 16,-2 0 55-16,5 0-61 0,0 0 49 0,-1-1-48 0,0 0 51 15,-1 1-55-15,-2 0 59 16,0 1-62-16,-1-2 62 0,1 0-57 0,0 2 51 0,0-1-56 16,0 1 54-16,0 0-54 0,-1 0 55 15,0-1-56-15,-1 1 45 0,-1 0-48 0,-18 0 24 0,32 0-18 16,-32 0 49-16,29-2-53 0,-29 2 57 0,29 0-9 16,-29 0-22-16,23-2-58 0,-23 2-125 15,16-4-19-15,-16 4-218 0,0 0-516 0,0 0-598 16</inkml:trace>
  <inkml:trace contextRef="#ctx0" brushRef="#br0" timeOffset="199226.49">5109 14581 325 0,'0'0'491'0,"0"0"-177"15,-13-9-25-15,13 9-101 16,0 0-22-16,-11-8-55 0,11 8 28 0,0 0-57 0,-11-9 34 16,11 9-59-16,0 0 32 15,0 0-54-15,-14-12 45 0,14 12-60 0,0 0 42 0,0 0-52 0,-8-10 43 16,8 10-51-16,0 0 34 0,0 0-36 0,0 0 49 0,0 0-60 16,0 0 48-16,-9-9-49 15,9 9 47-15,0 0-60 0,0 0 55 0,0 0-50 16,0 0 47-16,0 0-50 0,0 0 49 0,0 0-49 15,0 0 46-15,0 0-48 0,0 0 33 0,0 0-29 0,0 0 45 16,21 4-52-16,-21-4 55 16,19 2-54-16,-19-2 55 0,25 1-47 0,-25-1 48 15,36 0-48-15,-14 0 46 0,5-1-46 16,-1 0 37-16,2 0-35 0,1 0 60 0,2 0-53 0,8-1 69 16,-1 0-56-16,2 1 44 0,2-1-37 0,2-1 49 15,1 2-47-15,4 0 52 0,2-4-32 16,1 4 27-16,13-3-27 0,1 0 22 0,0-2-27 0,0-1 24 15,1 0-7-15,-1-2 17 0,-2-1-25 16,-1 0 10-16,-1 0-7 0,-3-1-1 0,-11 3 3 16,-1 0 2-16,-1 1 1 0,-3-1-8 15,-1 0-5-15,-3 2-6 0,-3 1-4 16,-3 0-13-16,-7 1 4 0,-2 1 7 0,-6 0-4 0,0 2-1 0,-18 1-1 0,26-4-4 16,-26 4-2-16,19-2-1 15,-19 2-1-15,0 0 0 0,21-1-2 0,-21 1 0 0,0 0-1 16,0 0 0-16,19-2 0 0,-19 2-7 15,0 0 0-15,0 0-66 0,0 0-77 0,0 0-57 0,0 0-80 16,0 0-651-16,0 0-599 16</inkml:trace>
  <inkml:trace contextRef="#ctx0" brushRef="#br0" timeOffset="200759.11">8603 14433 413 0,'0'0'536'0,"0"0"-148"0,0 0-98 16,0 0-70-16,-10-11-46 16,10 11-34-16,0 0-33 0,0 0-74 0,0 0 45 0,0 0-61 15,0 0 43-15,0 0-57 0,0 0 38 16,0 0-47-16,0 0 40 0,0 0-44 0,0 0 42 15,0 0-46-15,13-8 31 16,-13 8-28-16,0 0 44 0,19 0-41 0,-19 0 46 0,20 0-46 16,-20 0 41-16,21-2-45 0,-21 2 43 15,25 0-45-15,-25 0 28 0,27 0-35 0,-27 0 51 0,29 0-47 16,-29 0 45-16,30 0-45 0,-30 0 46 0,32 0-47 16,-32 0 44-16,34 0-44 0,-14 0 61 15,-2 0-47-15,2 0 35 0,1-1 9 0,-1-1-60 16,1 2 50-16,0-1-3 0,-1 1-5 15,4-2 13-15,0 0-4 0,0 0-5 0,-1 1-8 0,-2-1 4 16,3 2-10 0,-3-2 0-16,-1 2-1 0,1-1-2 0,0-2-11 0,-1 3 2 0,4-2 1 15,-3 1-2-15,4 0 10 0,-1 1 0 0,2 0-6 0,0 0 4 16,2 0 1-16,3-3-2 0,-2 1 21 16,2 2-1-16,-1-2-10 0,7-2 0 0,0 1-5 0,1 0 11 15,1-1 13-15,-1 0-5 16,1-1-5-16,-1-1-3 0,2 0 46 0,1 0-59 0,-3 2 45 15,2-2-56-15,-3 1 50 16,0-1-59-16,2 1 49 0,0-1-53 0,-2 2 50 0,2 0-52 16,-1-1 52-16,-1 0-53 0,1 3 42 15,0-3-37-15,-2 3 46 0,0-1-53 0,0 0 53 16,-5 1-59-16,6 0 59 0,-6 1-58 0,0-1 53 0,0 1-50 16,1-1 53-16,0 2-57 0,5-2 56 15,-5 2-52-15,0-2 52 0,5 1-54 0,1-1 48 0,-2 1-50 16,-4-2 55-16,4 1-49 0,0-2 50 15,0 2-60-15,1 1 62 0,0-1-54 0,-1-1 74 16,2 1-57-16,-4 0 51 16,-2 0-57-16,5 0 49 0,-8 0-49 0,7-1 45 0,-5 2-52 15,5-2 33-15,-6 1-40 0,0 1 59 0,1-1-54 0,0 1 51 0,1 2-54 16,-2-2 55-16,7-1-55 16,-8 2 52-16,3-2-52 0,-2 0 53 0,7-1-56 0,-1 2 51 15,-5-1-49-15,0-1 55 16,5 1-55-16,2-1 56 0,-1 1-33 0,1-3 38 0,-2 3-44 0,-1-3 10 15,2 2 1-15,0-1-1 16,0-1 1-16,-1 1 3 0,0 0 1 0,0-2-1 0,1 0 48 16,-2 1-65-16,1-1 52 0,-2 1-50 15,1 0 57-15,1-1-59 0,0 2 0 0,0-1 1 16,0 0 9-16,0 0-2 0,-3 0 1 0,3 1 0 16,-2-2 1-16,3 4-6 0,-3-3 7 15,1 1 1-15,-1 1-1 0,-3 0 2 0,3 0 0 16,-3 0 0-16,-2 0 1 0,1 2 3 15,1-2 27-15,0 0-29 0,-3 2 0 0,3-1 1 0,-2 1-3 16,1-2 2-16,-1 1-1 0,2 0 55 16,-2 1-68-16,-1-1-4 0,-2-1 9 0,1 2 1 0,0 0-1 15,0 2 2-15,-2-1 0 0,2-1 0 0,-5 1 1 0,2-3 1 16,-3 1 0-16,0 2 0 0,-2-1-6 16,0 1 2-16,-2 0 7 0,3-1-2 0,-20 1 0 15,30 0-2-15,-30 0 1 16,31-2 2-16,-31 2-2 0,29 0 0 0,-29 0-4 0,30-1 6 15,-30 1-1-15,25 1-1 16,-25-1 1-16,23 0 0 0,-23 0 0 0,21 0 1 0,-21 0-2 16,25 2 0-16,-25-2-5 0,20 0 6 15,-20 0 0-15,20 1 1 0,-20-1-3 0,18 0 2 16,-18 0-1-16,0 0 0 0,25 1-1 0,-25-1-4 0,13 5 7 0,-13-5-1 16,0 0-1-16,21 1 0 15,-21-1 0-15,0 0 0 0,17 1 1 0,-17-1-1 0,0 0-3 16,0 0 3-16,21 2 0 15,-21-2 1-15,0 0-2 0,0 0 2 0,18 3 0 0,-18-3-1 16,0 0 0-16,0 0 0 0,17 1-4 16,-17-1 6-16,0 0-1 0,0 0 0 0,0 0-9 0,17 0-18 15,-17 0-146-15,0 0-60 0,0 0-267 0,0 0-408 16,0 0-545-16</inkml:trace>
  <inkml:trace contextRef="#ctx0" brushRef="#br0" timeOffset="201569.28">12933 14216 563 0,'0'0'392'0,"0"0"-90"0,0 0-56 16,0 0-52-16,0 0-50 0,0 0-16 0,0 0-13 0,0 0-19 16,0 0-2-16,0 0-15 15,16-2 7-15,-16 2-30 0,0 0 2 0,20 1-14 0,-20-1 13 16,19 1-27-16,-19-1 24 0,23 2-27 0,-23-2 32 0,27 2-30 16,-8-1 36-16,-1 0-49 0,2-2 46 15,0 2-40-15,5 0 51 0,-1 0-60 16,1 1 61-16,2-1-45 0,2 0 49 15,-1 1-49-15,3-2 49 0,0 0-63 0,1 0 64 0,6 0-60 16,1 0 53-16,1 0-53 16,2 0 51-16,-1 0-73 0,1 0 79 0,3 0-56 0,-2 0 50 15,2 0-56-15,-2-2 46 0,1 2-47 0,2 2 51 0,-2-2-48 0,-1 2 30 16,4-1 2-16,-4 1-11 16,0 0 19-16,1 0-11 0,0-1-8 0,-2 2-1 0,2-2-17 15,-2 2 7-15,0-2-5 16,0 1 2-16,1 0-12 0,-1-2 2 0,0 1-1 0,-2 0-3 15,0 0-1-15,0-1-10 0,-1 2 10 16,-1-1-3-16,-2 0 1 0,-5 0-3 0,-1 1 4 16,0 0-4-16,-2-1 0 15,-1-1-1-15,0 1 0 0,-2 1-1 0,-1 0-10 0,-3 0 12 16,-1-2-2-16,0 2-3 0,-2-1 3 0,2 1 2 0,-4-1-1 16,-16-1-21-16,29 2 23 0,-29-2 3 15,30 2-14-15,-30-2 11 0,26 1-1 0,-26-1 1 0,26 3 11 16,-26-3-14-16,21 3-2 0,-21-3 1 15,22 0 1-15,-22 0-12 0,22 1 14 0,-22-1-4 16,19 1 3-16,-19-1-3 0,21 2 8 16,-21-2-6-16,18 1-1 0,-18-1 0 0,0 0-27 0,23 2 23 15,-23-2 8-15,0 0 1 0,19 1-3 16,-19-1 0-16,0 0 0 0,0 0-2 0,21 2 0 16,-21-2 0-16,0 0-11 0,0 0 13 15,0 0-2-15,0 0-63 0,17 2-81 0,-17-2-120 16,0 0-75-16,0 0-271 0,0 0-282 0,0 0-517 0</inkml:trace>
  <inkml:trace contextRef="#ctx0" brushRef="#br0" timeOffset="207459.01">9856 14361 482 0,'0'0'442'0,"0"0"-106"15,0 0-77-15,0 0-61 0,0 0-29 0,0 0-27 0,0 0-24 16,-10-9-18-16,10 9-13 0,0 0-21 16,0 0-3-16,0 0 9 0,0 0-26 15,0 0 2-15,0 0-10 0,0 0 3 0,-3-15-8 16,3 15-3-16,0 0 4 0,0 0 2 0,0 0-7 0,0 0-3 15,0 0-6-15,-7-14-11 16,7 14 12-16,0 0-11 0,0 0 9 0,0 0-2 0,0 0-1 16,-5-15-1-16,5 15 0 15,0 0 1-15,0 0 2 0,0 0-7 0,-6-15-7 0,6 15 38 16,0 0-49-16,-4-14 10 0,4 14 4 0,0 0 1 0,-4-15 1 16,4 15 0-16,0 0-2 15,-4-17-2-15,4 17 2 0,-6-14-6 0,6 14 7 0,-3-15-25 16,3 15 23-16,-3-15 9 0,3 15-3 15,-4-16-1-15,4 16-35 0,-3-16 37 0,3 16-37 0,-2-18 39 16,2 18-42-16,-4-19 47 16,4 19-21-16,-2-18 20 0,2 18-38 0,-2-19 32 15,2 19-25-15,-2-21 34 0,2 21-35 0,-2-22 34 16,2 22-30-16,-4-20 33 0,4 20-34 0,-2-18 36 0,2 18-27 16,-2-18 21-16,2 18-27 0,-3-17 20 0,3 17-22 15,-2-17 28-15,2 17-31 0,-3-18 31 16,3 18-31-16,-3-17 28 0,3 17-28 0,-4-15 29 15,4 15-21-15,0 0 24 0,-4-23-37 16,4 23 29-16,0 0-21 0,-4-19 29 0,4 19-29 0,0 0 26 16,-7-19-25-16,7 19 19 0,-3-14-22 15,3 14 25-15,-4-15-21 0,4 15 21 0,-3-15-29 0,3 15 24 16,0 0-19-16,-4-18 26 0,4 18-25 0,0 0 25 16,-4-17-30-16,4 17 25 0,0 0-26 15,-3-16 30-15,3 16-23 0,0 0 21 0,-2-15-27 0,2 15 20 16,0 0-19-16,0 0 29 0,-3-20-29 15,3 20 28-15,0 0-28 0,0 0 25 0,0-22-28 16,0 22 31-16,0 0-21 0,0 0 21 16,0-18-31-16,0 18 29 0,0 0-23 0,0 0 25 15,0 0-29-15,3-17 18 0,-3 17-18 0,0 0 27 0,0 0-22 16,0 0 14-16,0 0-22 0,0 0 32 16,2-14-29-16,-2 14 28 0,0 0-30 15,0 0 28-15,0 0-24 0,0 0 28 0,7-13-25 16,-7 13 22-16,0 0-30 0,0 0 32 0,0 0-28 0,9-10 27 15,-9 10-28-15,0 0 27 16,0 0-26-16,0 0 29 0,13-9-33 0,-13 9 27 0,0 0-24 16,0 0 28-16,15-9-21 0,-15 9 20 15,0 0-32-15,17-6 26 0,-17 6-18 0,0 0 25 0,22-5-2 16,-22 5-2-16,19-4-1 0,-19 4-6 0,22-5 3 0,-22 5 1 16,27-2-5-16,-12-2-1 15,2 2 3-15,0-1-8 0,0 0 8 0,1 1 0 16,0-1-1-16,1 0 0 0,1 0-10 15,-1 2 8-15,1 0 3 0,-1-1-2 0,2 0-14 0,-2 1 12 16,2 1 6-16,1-1 0 16,-2 1-1-16,2 0-2 0,0 0 0 0,-2 0-5 15,2 1 2-15,0-1 4 0,2 3-1 0,-4-3-1 0,1 2 3 0,0-2-10 16,-1 0 1-16,1 0-26 0,0 0 44 16,-1 1 2-16,0-1 5 0,1 1 0 0,-3-1-13 0,1 0 9 15,-1 0 6-15,1 2 1 16,0-2-11-16,-19 0 8 0,32 2 3 0,-32-2-3 0,30 0-2 15,-30 0-3-15,30 1 0 0,-30-1-10 16,27 1 1-16,-27-1 6 0,27 0-1 0,-27 0-4 0,26 1-5 16,-26-1-1-1,25 2 6-15,-25-2 0 0,26 0-2 0,-26 0 3 0,25 0-4 16,-25 0 6-16,23 0 1 0,-23 0 1 0,23 0-7 0,-23 0 3 0,27 0-1 16,-27 0 2-16,27-2-3 15,-27 2-2-15,27-1 0 0,-27 1-6 0,26 0 6 0,-26 0 2 16,28 0-3-16,-28 0-5 0,25-1 5 15,-25 1 0-15,28 0 0 0,-28 0-1 0,29-3-2 16,-29 3-2-16,29-2 0 0,-29 2 5 16,33-2 3-16,-14 2-4 0,-1-2 0 0,0 0 1 0,1 1 1 15,-1 0-2-15,2-1 0 0,-3 1 0 0,2-1-7 0,0 1 0 16,0 0 8-16,0 0 0 0,0-1-1 16,1 1-1-16,-1 0 0 15,1 0 2-15,1-1 15 0,2-2-17 0,2 2 2 16,-2-1 1-16,-1 3-6 0,2-2 8 0,0-2 47 0,1 1-56 15,-1 0 47-15,0-1-54 16,1 1 44-16,0 2-45 0,0-4 2 0,-1 3 3 0,-1-2 0 16,1 2 18-16,0-2-24 0,-1 3 8 15,2-2 1-15,0 1 1 0,0 0 0 0,0 0-1 0,-1 1 3 16,3-1-1-16,-2 1 0 0,2-2 3 0,0 2-2 0,0 0-10 16,0-1 10-16,-3 1 1 15,3 0 1-15,-2-1 39 0,0 3-49 0,0-1 48 0,-1-1-55 16,-2 1 49-16,1 0-59 0,-3 0 49 15,0-1-41-15,1 1 47 0,-1 0-50 0,0 0 49 16,-2 0-55-16,2 1 54 16,-2-1-51-16,1 0 49 0,0 0-51 0,-1 0 51 15,0 1-55-15,-18-1 54 0,31 1-50 0,-31-1 51 16,32 2-54-16,-32-2 53 0,29 1-49 0,-29-1 50 0,31 1-52 16,-31-1 9-16,30 2-4 0,-30-2 9 0,27 2 1 0,-27-2 4 15,25 1 0-15,-25-1 0 16,27 2 4-16,-27-2-1 0,23 2 0 0,-23-2 2 0,21 2 0 15,-21-2-4-15,23 0 6 0,-23 0-2 16,23 1 1-16,-23-1 0 0,23 3 0 0,-23-3 0 0,23 0 0 16,-23 0 1-16,25 0-1 15,-25 0-5-15,25 0 7 0,-25 0-2 0,27 1 1 16,-27-1-1-16,27 1 1 0,-27-1-1 0,29 0 1 0,-29 0 0 0,30 0-6 16,-30 0 9-16,31 0-4 15,-31 0 1-15,30 1-1 0,-11-1 0 0,-1 1 2 0,-18-1-2 16,34 0 1-16,-16 0 34 15,0 0-41-15,2 2 45 0,-2-1-53 0,0 0 48 0,3 0-53 16,-4 0 46-16,4 1-45 0,-2 0 46 16,2-1-49-16,-1 0 4 0,-2 1-1 0,7 1 2 0,-5-2 12 15,-2 0-3-15,6 2 3 0,-5 0-1 0,4-1 3 0,-4 0-1 16,6 0 2-16,-4 0-2 16,2 1 0-16,0-1-2 0,0 2 6 0,0-3-1 15,0 2 1-15,0-1-2 0,0 0 2 16,0 1-1-16,-4-2 1 0,6 1-1 0,-2 0-5 0,2 0 7 15,-3-1-1-15,2 1 1 0,1 2-2 16,-2-3 1-16,1 0-1 0,-1 1 1 0,2-1 0 16,-2 1-5-16,1 0 0 0,-2 0 9 15,1 0-4-15,2 3-1 0,-1-4 0 0,-1 2 2 16,1 0-2-16,-1-2 1 0,2 2 0 0,-2 0-5 0,1-2 4 0,0 3 0 16,-1-2-6-16,2 1 7 15,-1 0-6-15,-1 0 7 0,2-1-7 0,0 0 12 0,-4 0-11 0,4 1 7 16,-2-1-8-16,1 0 10 15,-6 1-8-15,3-1 7 0,-1 0-7 0,-1-1 5 16,1 0-5-16,-1 2 0 16,-1-1 2-16,0-1 7 0,0 2-10 0,0-1 11 15,-1 0-10-15,0 0 10 0,2 0-10 0,-2-1 7 0,1 1-6 0,0 0 3 16,0 0-4-16,0 0 10 0,1-1-6 16,0 2 6-16,0-3 2 0,0 1-4 0,1-1 0 0,-2 1-1 15,3 1-5-15,-4-2 5 16,3 0-1-16,-1 2 0 0,0-1 0 0,0-1-1 0,-19 0-7 15,35 1 8-15,-16 0-4 0,-2 0 5 16,-17-1-10-16,32 3 10 0,-13-2-6 0,-19-1 5 16,33 2-6-16,-15 0 9 0,-18-2-10 15,34 1 7-15,-16 0-5 0,0 0 6 0,-1 1-9 0,3 0 9 16,-1-2-5-16,-2 1 4 0,-17-1-7 0,33 1 8 16,-33-1-8-16,30 0 2 0,-30 0-1 15,28 3 8-15,-28-3-5 0,27 3 3 0,-27-3-8 0,21 0 9 16,-21 0-7-16,18 3 1 15,-18-3 3-15,17 2 3 0,-17-2-5 0,15 3 7 16,-15-3-7-16,0 0 8 0,19 6-6 0,-19-6 4 16,0 0-1-16,17 7 1 0,-17-7-3 0,12 9 7 15,-12-9-2-15,11 10 2 0,-11-10-5 16,13 16 5-16,-7-4-6 0,0 1 2 0,0 0 1 16,-1 3 0-16,1-1-2 0,-2 2 5 0,2 2-5 0,-3 1 2 15,1 2-3-15,-1 0 0 0,-1-1 0 16,0 2 1-16,0-5-1 0,-1 6 1 0,1 0-1 0,-2-4 0 15,1 2-1-15,-1-1 41 16,1-1-48-16,-1 0 33 0,-1 0-38 0,1-2 42 0,0 0-45 16,0-18 2-16,0 31 2 0,0-31 2 15,0 28 1-15,0-28 2 0,1 25-2 0,-1-25 2 0,0 21 2 16,0-21 1-16,0 18 1 0,0-18-1 0,0 0 1 16,0 20 2-16,0-20-6 15,0 0 5-15,0 0-3 0,1 19 2 0,-1-19 1 0,0 0-1 16,0 0 1-16,0 0-1 0,0 0 2 15,1 18-4-15,-1-18 3 0,0 0-8 0,0 0 10 0,0 0 1 16,0 0-2-16,0 0 0 16,0 0 1-16,0 0-1 0,0 0-1 0,0 0 2 0,0 0-3 15,1 18 5-15,-1-18 0 0,0 0-2 16,0 0 2-16,0 0-2 0,0 0 0 0,0 0 0 0,0 0 3 16,0 0-2-16,0 0 2 0,0 0-1 0,0 0 2 15,0 0-5-15,0 0 2 16,0 0-1-16,0 0-2 0,0 0 0 0,0 0-2 0,-18-4 9 15,18 4-7-15,0 0 0 0,-17-3 0 16,17 3 3-16,-18-4-2 0,18 4-1 0,-26-3 4 0,26 3 0 16,-31-3 6-16,13 2 0 0,-2 1 0 15,-2-3 0-15,-2 1 4 0,4 1 1 0,-4 0 54 16,-1-1-56-16,-2 0 1 0,2 0 0 0,-1-1 25 0,-2 0-36 16,-1-1 22-16,-1 2-28 0,2-3 24 15,-2 4-24-15,-7-2 18 0,6 1-27 0,1 0 28 16,-2 2-27-16,1-2 26 0,0 1-37 15,-6-2-67-15,0-4-231 0,-6-2-313 0,12-3-410 16,-1-4-792-16</inkml:trace>
  <inkml:trace contextRef="#ctx0" brushRef="#br0" timeOffset="97872.96">16803 16374 495 0,'0'0'541'0,"-13"-9"-61"15,13 9-154-15,-15-6-14 0,15 6-93 0,-16-5 3 16,16 5-66-16,-17-2 6 0,17 2-34 0,-21 2 4 15,21-2-20-15,-25 5-3 0,11 1-22 0,-2 0 2 16,1 3-27-16,-2 1 4 0,2 4-7 0,-1-1-17 16,2 3-9-16,-1 1 3 0,0 6-6 15,2-4-1-15,2 1-5 0,2-1-1 16,-1 4-5-16,3-3-3 0,2 0-3 0,2-2-2 16,2-1-10-16,1-17 8 0,3 30-10 0,2-15 7 15,4 0-7-15,-1-4 9 0,3-2-10 0,2-1 12 16,3-2-9-16,5-2 8 0,-2-2-1 0,2-2-1 15,5-4 0-15,-2 0-3 0,2-5-6 0,3 1 34 16,0-3-83-16,-1-1-8 0,-2-1-74 0,-5 1-1 16,-2 0-82-16,0-1-117 0,-3 3-592 0,0-3-579 15</inkml:trace>
  <inkml:trace contextRef="#ctx0" brushRef="#br0" timeOffset="98650.83">17103 16265 659 0,'0'0'591'15,"-7"-14"-96"-15,7 14-91 0,-7-11-33 0,7 11-89 16,0 0-29-16,-11-13-35 0,11 13-28 0,0 0-32 15,0 0-27-15,0 0-14 0,0 0-15 16,0 0-9-16,0 0-7 0,-16 9-12 16,16-9-9-16,-1 20 17 0,1-20-41 0,1 31-14 0,1-12-5 15,-1-1 32-15,2 4-48 0,0-1-2 16,-1-1 1-16,3 1-4 0,0 0-5 0,-1 0 1 16,-1-4 4-16,0-3-2 0,0 3 0 0,-3-17 0 15,6 23 31-15,-6-23-35 0,3 16 29 0,-3-16-38 16,5 15 6-16,-5-15 35 0,0 0-36 0,0 0 35 15,4 14-37-15,-4-14 1 0,0 0 5 0,0 0-3 16,0 0 5-16,0-23 0 0,0 23 3 16,-1-32 0-16,0 13 6 0,0-5 8 0,0 0 11 15,1 1 2-15,0 0 6 0,-3-2 9 16,3 6 3-16,-2 0 3 0,1 2 5 0,1 17-2 16,-2-28-1-16,2 28 5 0,-1-22-18 0,1 22-5 15,-1-17-8-15,1 17-9 0,0 0-2 0,1-20-6 16,-1 20-1-16,0 0-1 0,0 0 9 0,13-8-10 15,-13 8 30-15,16 6-37 0,-4 2 2 0,1 4 0 16,2 1 0-16,1 8-3 0,3 2 1 0,-4 1 9 16,1 0-11-16,-2 1-15 0,-1 0 18 15,-2 0-24-15,-3-4 1 0,0 0 7 0,0-1 2 16,-3-1 3-16,-1-3 11 0,-1 0-7 0,-3-16 9 16,4 25-9-16,-4-25 12 0,2 20-7 15,-2-20 12-15,0 0-10 0,0 19 1 0,0-19 2 16,0 0 2-16,0 0-4 0,0 0-4 0,0 0 8 15,0 0-1-15,-13-8 1 0,13 8-4 0,-4-27 5 16,2 10-2-16,1-3 11 0,0-3-13 0,2-1 4 16,-1 1 0-16,1-1-2 0,1 1 3 0,0-1 0 15,2 3 2-15,-1 0-1 0,0 3 8 0,1 2-11 16,0 1 2-16,2 1-2 0,-6 14-1 0,9-21 0 16,-9 21 0-16,11-19-2 0,-11 19 0 0,15-15 8 15,-15 15-4-15,18-9-8 0,-18 9 1 16,20-2 0-16,-20 2 1 0,24 5 2 0,-10 2 0 15,3 4 21-15,0 0-24 0,3 8 3 16,-3 2-2-16,0 2 2 0,-1 5 0 0,-2 1-8 16,-3 3 10-16,0 4-10 0,-2 1 2 0,-2 1-2 15,-3-1-26-15,0 0-29 0,-2-1-99 0,-2-9-84 16,-3 0-152-16,2-6-140 0,-1-4-523 0,2-17-812 16</inkml:trace>
  <inkml:trace contextRef="#ctx0" brushRef="#br0" timeOffset="99834.58">17778 16330 81 0,'0'0'659'15,"-7"-18"-156"-15,7 18-157 0,-8-14-19 0,8 14-87 16,-7-11 8-16,7 11-64 0,0 0-23 0,-9-13-42 16,9 13-1-16,0 0-48 0,0 0 9 0,0 0-37 15,0 0 44-15,0 0-18 0,-4 14 10 16,4-14-20-16,7 30 6 0,1-10-11 0,0 1-10 15,1 1-20-15,5 5 7 0,-1-2-4 16,3-2-8-16,-1-2-5 0,0-4 0 0,-2-2-3 16,1-1-2-16,2-1-1 0,-1-3-6 0,0-2 6 15,-2-3 1-15,-13-5 0 0,24 5-1 0,-24-5 6 16,24-4 2-16,-24 4 3 0,24-12-1 0,-14 1-1 16,1-4 2-16,-1-3 11 0,-4-3-1 0,-1-4 4 15,-2-2-9-15,-3-3 6 0,-1-6-10 0,-2-2 2 16,-1 1 1-16,0 1 2 0,-2 1 5 15,-1 3 5-15,0 1 2 0,1 8 2 0,0 1 1 16,-2 3-1-16,3 4 29 0,5 15-32 0,-7-22-7 16,7 22-4-16,-5-16-3 0,5 16-5 0,0 0-4 15,-5-16-4-15,5 16-1 0,0 0-1 16,0 0-1-16,0 0-2 0,7 26-1 0,0-7 2 16,1 3 5-16,6 4-14 0,0 1 12 0,1 1-10 15,1-1 11-15,0 2-12 0,0-2 2 0,1-1-12 16,-2 0-31-16,0-1-83 0,-2-1-82 0,-2-3-137 15,-5 1-274-15,2-3-317 0,-2-1-605 0</inkml:trace>
  <inkml:trace contextRef="#ctx0" brushRef="#br0" timeOffset="100689.59">16774 17456 471 0,'0'0'513'15,"-22"-5"-166"-15,22 5-28 0,-17-4-117 0,17 4 5 16,0 0-83-16,-18-5 27 0,18 5-95 0,0 0 37 16,0 0-66-16,0 0 43 0,-14-6-70 0,14 6 62 15,0 0-41-15,0 0 60 0,16-10-25 0,-3 5 49 16,8-3-22-16,8-1 32 0,5-5-10 0,7 0 10 15,13-6-10-15,6-2-14 0,6-4-14 0,7-2-14 16,2-2-10-16,22-11 2 0,1-3-1 16,5-1 2-16,2-2-16 0,2-2-6 0,0 2-9 15,3 1 1-15,-7 4-11 0,-6 1 3 0,-19 10-4 16,-4 1-4-16,-4-1 47 0,-5 6-62 0,-6 0-18 16,-6 6-54-16,-14 3-53 0,-6 3-43 0,-3 3-22 15,-9 2-25-15,-8 2-51 0,-13 6-185 0,16-5-310 16,-16 5-288-16</inkml:trace>
  <inkml:trace contextRef="#ctx0" brushRef="#br0" timeOffset="101181.59">17076 17356 87 0,'-17'11'696'0,"17"-11"-285"15,-14 7-36-15,14-7-144 0,0 0 7 0,-13 9-101 16,13-9 27-16,0 0-86 0,0 0 44 0,-12 9-77 16,12-9 43-16,0 0-57 0,0 0 42 0,0 0-57 15,0 0 46-15,0 0-46 0,0 0 52 0,0 0-7 16,0 0 38-16,0 0-16 0,0 0 27 0,0 0-14 15,14-5 16-15,-1-1-9 0,4-2 7 16,2-3-3-16,5-3-1 0,4 0-3 16,2-2-1-16,7-1-2 0,0 0-16 0,11-5 3 15,2 1-23-15,3-2 13 0,1 0-26 0,3 1 6 16,2-3-25-16,1 1 13 0,1-4-17 0,1 2 17 16,1-1-1-16,3 1 41 0,-1-4-33 0,2 2-6 15,-2-2-9-15,-1-1-5 0,-1 3-6 0,-3 0-23 16,-5 3 19-16,-4 1-17 0,-5 3-10 15,-11 4 6-15,-3 3-2 0,-4 2 1 0,-8 2 0 0,-1 2 1 16,-5 1-3-16,-1 1 1 0,-13 6-1 16,19-11 2-16,-19 11 6 0,12-7-16 0,-12 7 2 15,0 0 0-15,0 0-19 0,7-12-9 0,-7 12-10 16,0 0-22-16,0 0-60 0,0 0 5 0,0 0-94 16,-12-8 12-16,12 8-74 0,0 0 9 0,0 0-75 15,0 0-141-15,-22 2-366 0,22-2-443 16</inkml:trace>
  <inkml:trace contextRef="#ctx0" brushRef="#br0" timeOffset="104762.05">18941 16019 857 0,'0'0'514'0,"0"0"-137"0,0 0-82 16,0 0-65-16,0 0-47 0,0 0-51 0,0 0-25 16,0 0-29-16,5-14-8 0,-5 14-15 0,17-8-11 15,-4 0-7-15,6-1-9 0,1 0-5 0,7-6-10 16,3 5 4-16,0-5-10 0,3 2 46 15,0 0-49-15,3 0 41 0,-1 1-50 0,1-1 44 0,0 2-51 16,1 0 44-16,0 0-47 0,0 3-6 0,-3 1 14 16,-5 3-51-16,-2 1-43 0,-3 2-90 15,-7-1-203-15,-17 2-328 0,27 6-246 16</inkml:trace>
  <inkml:trace contextRef="#ctx0" brushRef="#br0" timeOffset="105239.43">19136 16137 192 0,'-18'2'643'0,"18"-2"-140"0,-29 1-177 0,29-1-34 15,-19-1-104-15,19 1 9 0,0 0-98 16,-11-10 39-16,11 10-82 0,7-18 30 0,2 7-59 16,5-3 35-16,1 0-51 0,7-3 44 0,2-1-22 15,2 2 1-15,2 0-6 0,-1 3-7 16,2 0-2-16,0 0 38 0,0 2-54 0,-1 0 36 15,0 0-41-15,-3 3 43 0,0 0-48 0,-2 0 37 16,1-1-80-16,-1 2 5 0,0-2-46 0,-1-1-6 16,-1 1-7-16,0-2-17 0,-2-1-17 0,-1 1-15 15,-1 2 10-15,-5-1 48 0,-2 2 72 0,-10 8 50 16,11-13 39-16,-11 13 8 0,0 0-2 16,0 0 5-16,-5-18-2 0,5 18-5 0,-12-9-3 15,12 9-1-15,-20-8-6 0,20 8 14 0,-22-7 7 16,22 7 13-16,-22-6 4 0,22 6 11 0,-18-5-6 15,18 5-26-15,0 0-11 0,-18-7-16 0,18 7-17 16,0 0-2-16,0 0-7 0,0 0-4 16,0 0-3-16,0 0-3 0,0 0-9 0,0 0 7 15,0 0-4-15,27 2-5 0,-11 3 5 0,3 3-2 16,-1 1-2-16,1 1 1 0,0 2 40 0,-3 1-49 16,0 2 2-16,-3 2 0 0,-2 0-6 15,-3 3 9-15,-2 1-2 0,-4 3 3 0,-4-1-1 16,-4 4-18-1,-4 3 19-15,-2 3-10 16,-6-1 8-16,0-1-94 0,-3-3-37 0,3 0-91 16,-1-9-198-16,3-2-421 0,4-6-421 0</inkml:trace>
  <inkml:trace contextRef="#ctx0" brushRef="#br0" timeOffset="108578.93">20381 15735 606 0,'0'-19'438'0,"0"19"-111"0,0 0-57 16,0-23-47-16,0 23-37 0,-2-18-28 0,2 18-14 16,-1-16-33-16,1 16 4 0,-2-16-18 0,2 16-3 15,-5-14 0-15,5 14 2 0,-6-14-19 16,6 14-3-16,-8-10-12 0,8 10-9 0,-11-8-9 16,11 8-10-16,-14-6-4 0,14 6-5 15,0 0-5-15,-25 2-12 0,13 4 5 0,-2 5-3 16,-2 2-6-16,-2 5 2 0,0 5-7 0,0 0 5 15,1 5-2-15,0 1 42 0,3 0-48 0,0 2-1 16,2-1 1-16,4 1-22 0,2-6 23 0,3 0-19 16,3-1 25-16,3-1-23 0,6-1 20 0,1-2-18 15,8 0 28-15,2-2-27 0,5-5 29 16,4-2-5-16,3-4-23 0,-2-6 28 16,2-1-32-16,5-2 19 15,3-4-30-15,-4-1 25 0,0-2-25 0,-2-2-11 0,-3 1-12 0,-3-4-14 16,-6 5 21-16,-4-1 4 0,-1 0 11 0,-6 3 13 0,-1-2 2 15,-10 9 4-15,12-15 3 0,-12 15 3 16,4-14-7-16,-4 14 27 0,0 0 0 0,-5-19 18 16,5 19 51-16,-10-13-52 0,10 13 47 0,-16-11-55 15,16 11 59-15,-21-7-51 0,21 7 42 0,-21-4-52 16,21 4 42-16,-22 0-58 0,22 0 46 0,-23 5-57 16,23-5-4-16,-19 10 5 0,19-10 1 15,-17 15-7-15,17-15 10 0,-11 17-1 0,11-17 1 16,-6 20 0-16,6-20-26 0,1 17 31 0,-1-17-20 15,8 16 22-15,-8-16-27 0,14 13 24 0,-14-13-17 16,21 8 26-16,-21-8-23 0,24 1 19 0,-24-1 8 16,29-4-6-16,-15-1-6 0,-1 0 6 15,1-2 0-15,-14 7-2 0,18-12 1 0,-18 12-5 16,16-14 7-16,-16 14 0 0,9-11 7 0,-9 11 15 16,0 0 17-16,5-14 1 0,-5 14-7 0,0 0-7 15,0 0-14-15,0 0 0 0,0 0-4 0,0 0-10 16,0 0 1-16,0 0-2 0,0 0-4 15,0 0-1-15,0 0-1 0,0 0-6 0,4 17 5 16,-4-17-13-16,8 14 10 0,-8-14-9 0,11 11 14 16,-11-11-13-16,16 7 15 0,-16-7-16 0,18 3 19 15,-18-3 0-15,21-3-6 0,-21 3 3 0,22-7 3 16,-22 7 2-16,18-14-4 0,-18 14 0 0,16-14-6 16,-16 14 6-16,12-14 2 0,-12 14-5 15,10-8 5-15,-10 8-2 0,0 0-1 0,10-11-4 16,-10 11-8-16,0 0 5 0,0 0 1 0,0 0 1 15,13-6-4-15,-13 6 4 0,0 0 0 16,13 6 0-16,-13-6 1 0,10 9-7 0,-10-9 7 16,11 7 0-16,-11-7-4 0,0 0 5 0,15 12 1 15,-15-12-4-15,0 0 7 0,0 0 0 0,13 8 44 16,-13-8 21-16,0 0-12 0,0 0-12 0,0 0-7 16,0 0-7-16,-1-20-4 0,1 20 34 0,-8-19-55 15,2 6 43-15,1-1-53 0,-2 0 1 0,4-2-2 16,-1 0 1-16,2 0-2 0,2 16 0 0,3-30-1 15,2 14-2-15,3 2 3 0,2-1 0 16,0 4 0-16,3 0-19 0,0 3-29 16,2 0 7-16,0 3 9 0,1 2 6 0,-16 3 2 15,32-3 10-15,-32 3 3 0,28 2 2 0,-28-2 3 16,26 4 46-16,-26-4-50 0,24 7 48 0,-24-7-56 16,18 12 55-16,-18-12-50 0,13 14 49 0,-13-14-54 15,8 18 52-15,-8-18-50 0,7 22 50 0,-7-22-51 16,5 25 43-16,-5-25-43 0,5 25 48 0,-5-25-39 15,5 23-12-15,-5-23 8 0,5 16 4 0,-5-16 2 16,6 11 3-16,-6-11-1 0,0 0 7 0,0 0 4 16,13 7 0-16,-13-7 40 15,7-9-47-15,-7 9 48 0,7-21-51 0,-7 21 0 16,7-28-1-16,-5 10 8 0,-2 3 2 0,0-3-3 16,0 0 4-16,-1 0-2 0,0 1 2 0,1 17-1 15,-1-28 1-15,1 28-8 0,-1-24 7 0,1 24-2 16,0-19-3-16,0 19 4 0,3-15-3 0,-3 15 0 15,6-11 1-15,-6 11-7 0,0 0 7 0,17-6 1 16,-17 6-1-16,19 4 0 0,-19-4 0 0,23 14 2 16,-9 0-4-16,0 2 3 0,-1 0-4 0,1 2 5 15,-1 0 1-15,-1 0 46 0,2 0-57 16,-2 2 4-16,2-4-1 0,-3-2 0 0,1 0 1 16,1 0-4-16,-2-5 6 0,2-1 1 0,-13-8-53 15,20 9-4-15,-20-9-6 0,21 4 7 16,-21-4 11-16,21-2 52 0,-21 2-50 0,17-5 57 15,-17 5-44-15,16-6 49 0,-16 6-47 0,13-10 6 16,-13 10 5-16,12-10 1 0,-12 10 2 0,0 0 7 16,11-12 2-16,-11 12 1 0,0 0-6 0,9-16 11 15,-9 16 0-15,7-10 1 0,-7 10 1 0,10-16-5 16,-10 16 6-16,9-19-1 0,-2 7-3 16,-1 0 4-16,1-1 3 0,-1 1-25 0,0 0 36 15,-6 12-3-15,9-21 32 0,-9 21 5 0,7-23 13 16,-7 23-8-16,2-19 5 0,-2 19-9 15,-1-19 5-15,1 19 4 0,-6-17-6 0,6 17-11 16,-10-17-1-16,10 17-7 0,-15-10-8 0,15 10-12 16,-19-6 3-16,19 6-10 0,-23 3 5 0,23-3-8 15,-27 11 3-15,13 0-7 0,-2 2 4 0,4 4-1 16,2-1-1-16,0 1-1 0,4 1-1 0,3-2-5 16,3-16 6-16,3 32-4 0,4-14 4 15,6 7 39-15,0-9-47 0,4-1 0 0,2-3 1 16,3-1 3-16,1-3-6 0,3-2 4 0,1-2 44 15,-1-4-51-15,0-3 46 0,0-1-47 0,-3-3 46 16,-1-4-49-16,-3 1 46 0,0-5-53 0,-4 2 6 16,-2-3 5-16,-2-1 3 0,-2 0 4 15,-2-1 1-15,-2-2 2 0,-3 2 1 0,0 0-5 0,-4-1 5 16,0 1 3-16,-2-1 2 0,-2 4 0 16,-2-2 1-16,0 4-2 0,-1 1 0 0,-3 4-1 15,2 0-5-15,10 8 4 0,-20-9-4 0,20 9-4 16,-18 0 5-16,18 0-5 0,-17 6 6 15,17-6-6-15,-12 15 6 0,12-15-3 0,-3 16 3 16,3-16-1-16,5 22 0 0,1-10 0 0,3 1 1 16,3-1 0-16,2 3 1 0,2-4-6 0,-1 0 8 15,2-2-1-15,-4-3 0 0,1-1-1 0,-14-5 2 16,21 9 1-16,-21-9-1 0,15 6-1 0,-15-6-2 16,0 0 5-16,18 7-1 0,-18-7-1 15,0 0 0-15,12 7-1 0,-12-7-3 0,0 0 2 16,10 11-1-16,-10-11 33 0,5 22-39 0,-3-6 45 15,0 1-46-15,-1 2 38 0,0 6-47 16,0 0 5-16,-1 0-1 0,2 1 4 0,0-1-4 16,-1 0 6-16,-1 1 1 0,1-2 2 0,-2-4 3 15,1 1-1-15,-3-5-3 0,0 2 5 0,-1-2 4 16,0-3-1-16,4-13-7 0,-10 20 6 0,10-20-26 16,-13 11-51-16,13-11-53 0,0 0-44 0,-20-5-13 15,20 5-39-15,-13-20 33 0,7 3-16 0,3-2-65 16,0-6-64-16,3-2-345 0,1-1-210 0</inkml:trace>
  <inkml:trace contextRef="#ctx0" brushRef="#br0" timeOffset="109217.95">21980 15720 306 0,'0'0'518'0,"12"-16"-156"0,-12 16-66 0,9-11-78 16,-9 11-44-16,0 0-43 0,0 0-9 0,14-7-21 16,-14 7-23-16,0 0-5 0,0 0-11 0,0 0-13 15,8 15-10-15,-8-15-21 0,0 0 36 0,2 15-40 16,-2-15 17-16,0 0-25 0,3 21 17 0,-3-21-29 15,0 0 28-15,5 18-21 0,-5-18 23 16,0 0-37-16,5 13 33 0,-5-13-18 0,0 0 19 16,0 0-20-16,0 0 22 0,7 13-23 15,-7-13 24-15,0 0-24 0,0 0 41 0,0 0-24 16,0 0 54-16,0 0-31 0,0 0 50 0,0 0-45 16,-2-20 49-16,2 20-55 0,0 0 6 0,-5-16 13 15,5 16-13-15,0 0 33 0,-7-15-8 0,7 15 8 16,0 0-5-16,0 0-10 0,-5-15-17 0,5 15-4 15,0 0-10-15,0 0-6 0,0 0-6 0,0 0-5 16,-4-14-6-16,4 14-1 0,0 0-10 0,0 0 11 16,0 0-1-16,0 0 0 0,0 0-3 15,0 0 48-15,0 0-55 0,16 7 47 0,-16-7-53 16,0 0 39-16,15 13-42 0,-15-13 49 0,10 8-38 16,-10-8-16-16,0 0 49 0,14 9-50 0,-14-9 49 15,0 0-47-15,11 8 48 0,-11-8-39 16,0 0 51-16,0 0-42 0,0 0 52 0,13 6-28 15,-13-6 54-15,0 0-32 0,0 0 26 0,0 0-40 16,12-11 14-16,-12 11-38 0,9-12 1 0,-9 12 0 16,9-18-5-16,-9 18 46 0,6-18-56 0,-6 18 1 15,4-16 7-15,-4 16-2 0,4-15-1 0,-4 15 7 16,0 0 4-16,2-21 6 0,-2 21 8 16,0 0 6-16,0 0 39 0,0-18-27 0,0 18-9 15,0 0 14-15,0 0-15 0,0 0 11 0,0 0-22 16,-1-17 11-16,1 17-23 0,0 0 13 0,0 0-21 15,0 0 15-15,0 0-18 0,0 0 14 0,0 0-25 16,-5 15 22-16,5-15-17 0,-1 19 1 16,1-19 1-16,1 24 17 0,-1-24-15 0,4 29-4 15,-1-13 0-15,1 1 7 0,-1-2 3 0,3 2-2 16,-1-4 1-16,0 2-3 0,1-2-1 0,0 0-3 16,1-1-2-16,1 0-11 0,-8-12-31 15,13 15-69-15,-13-15-13 0,0 0-106 0,19 3-39 16,-19-3-72-16,18-14-87 0,-10 3-157 0,-1-4-292 15,-1 0-500-15</inkml:trace>
  <inkml:trace contextRef="#ctx0" brushRef="#br0" timeOffset="109669.61">22194 15509 452 0,'-16'-13'607'0,"0"3"-128"0,-1 1-104 0,4 3-64 0,-1-1-52 16,14 7-65-16,-18-10-46 0,18 10-33 15,-15-6-57-15,15 6 12 0,0 0-6 16,0 0-13-16,0 0-11 0,0 0-4 0,0 0-13 15,0 0-2-15,0 0-5 0,31 4-2 0,-13-1-11 16,4 1 7-16,1-1-1 0,1-1-1 0,-4 0-19 16,-1-2-65-16,-19 0 65 0,29 3-4 15,-29-3-2-15,24 4 16 0,-24-4 6 0,16 1-6 16,-16-1-1-16,0 0-3 0,16 5 15 16,-16-5 21-16,0 0 19 0,0 0 14 0,0 0 10 0,0 0-7 15,0 17-13-15,0-17-10 0,0 0-15 0,0 0-1 16,-3 15-4-16,3-15-6 0,0 0-6 15,1 18 1-15,-1-18-2 0,0 0-1 0,5 17-1 16,-5-17-7-16,9 11 6 0,-9-11 2 0,14 5 0 16,-14-5 14-16,0 0 8 0,26-3 1 0,-26 3-4 15,21-11-4-15,-10 3 7 0,-1-2 7 0,-1 0 10 16,-9 10 11-16,12-19 4 0,-12 19 0 0,5-20-2 16,-5 20 2-16,-1-16-2 0,1 16-16 0,-7-15-9 15,7 15-6-15,-15-10 33 0,15 10-53 0,-21-3-2 16,21 3 0-16,-23 4-5 0,8 3 4 0,2 2-7 15,-1 2-3-15,3 4 6 16,3 3-6-16,0-1 0 0,5 4 30 0,1 1-36 16,2 1 2-16,3 1 4 0,4-1 7 0,-1 0-12 15,2-1 25-15,4-2-26 0,2-4 23 0,6 2-3 16,-1-7-2-16,5-4-4 0,2-3-45 0,2-4-128 16,6-6-105-16,2-5-125 0,-1-3-723 0,1-3-866 15</inkml:trace>
  <inkml:trace contextRef="#ctx0" brushRef="#br0" timeOffset="110370.23">23169 15252 481 0,'0'0'645'0,"-8"-12"-92"0,8 12-191 16,0 0-21-16,0 0-126 0,0 0-49 0,0 0-48 15,-16 3-22-15,16-3-16 0,-5 22-23 16,5-22-2-16,-2 33 60 0,1-8 51 0,1 1-4 15,1 4-30-15,0-3-24 0,2 0-23 0,1-1-16 16,0-2-12-16,1 1-11 0,0-4-10 0,0-2-6 16,0-5-7-16,-1 1-7 0,-4-15-1 0,9 20-3 15,-9-20 6-15,0 0 9 0,7 12-4 16,-7-12-4-16,0 0-7 0,7-19 0 0,-4 2-2 16,0-6-2-16,-1-3-4 0,0-2 3 0,-1-9-4 15,1 2 1-15,-1-3 1 0,0 9 34 0,1 1-43 16,0 1 28-16,1 2-35 0,-1 2 42 0,1 6-43 15,-3 17 37-15,6-25-44 16,-6 25 42-16,13-16-43 0,-13 16 42 16,20-8-44-16,-20 8 41 0,29 5-41 0,-9 2 45 0,0 5-43 0,3 2 2 15,2 0 4-15,-2 2 0 0,-2 1 9 0,-3-4-5 16,-2 1 0-16,-2-2 5 0,0 0 1 16,-3-3 1-16,-11-9 1 0,14 13 3 0,-14-13 4 15,12 9 18-15,-12-9 16 0,0 0-12 0,0 0-2 16,0 0-4-16,0 0-6 0,0 0-2 0,7-14-3 15,-7 14-1-15,-5-25 1 0,1 9 21 0,3-1-36 16,-1-7 31-16,2 5-7 0,0 0-2 0,2-2-3 16,-1 3-3-16,2 1-3 0,1 0-11 15,0 3 10-15,2 2-3 0,2-1-1 0,-8 13-2 16,15-13-1-16,-15 13 0 0,21-9 0 0,-21 9 2 16,23 4-1-16,-6 2-9 0,1 4-2 0,-1-1 6 15,0 6-18-15,-1 1 29 0,2 3-30 16,-4 0 37-16,-1 0-37 0,-2 1 35 0,-1 0-30 15,1 2-5-15,-4-1 4 0,-1 1-51 0,0-2-58 16,-4-5-50-16,-2-15-41 0,5 26-16 0,-5-26-8 16,2 17-33-16,-2-17-124 0,0 0-441 0,0 0-424 15</inkml:trace>
  <inkml:trace contextRef="#ctx0" brushRef="#br0" timeOffset="111573.16">23795 15387 1023 0,'0'0'449'0,"0"0"-106"0,0 0-62 15,0 0-54-15,0 0-57 0,0 0-42 16,19 0-25-16,-19 0-23 0,0 0-15 15,0 0-13-15,0 0-9 0,0 0-12 0,0 0-9 16,23 0 2-16,-23 0-7 0,0 0 2 0,21-4 4 16,-21 4 14-16,18-10-1 0,-18 10-14 0,21-12 8 15,-10 2-3-15,1-2-2 0,-2 2-1 0,-2-4 17 16,0 1 5-16,-2 1 4 0,-6 12 42 0,6-24-57 16,-6 24 61-16,-1-19-53 0,1 19 48 0,-6-21-62 15,6 21 51-15,-13-17-61 0,13 17 43 0,-17-11-60 16,17 11 39-16,-21-5-50 0,21 5 52 0,-22 4-58 15,22-4 44-15,-21 13-47 16,10-2 48-16,3 1-54 0,2 2 5 0,2 1-2 16,2 3 8-16,3 1 5 0,2 4-1 0,3-1 2 15,3 0 0-15,5 2 3 0,-1-6-1 0,3-2 3 16,2-3-7-16,1-3 9 0,0-3 0 0,1-4-2 16,-1-5 2-16,5-2 2 0,-1-4-2 0,3-6 0 15,-2-3 1-15,-1-4-6 0,-4-4 7 0,-1 0 2 16,-3-4-2-16,-2 0 48 0,-5-5-56 0,0 0 51 15,-4 0-8-15,-2-2-55 0,-2 5 50 0,-3-3-52 16,-2 1 6-16,-1 2 3 16,-1 9 4-16,-3 0 6 0,1 4 8 0,-2 1-2 0,1 4 0 15,2 2-5-15,8 11 1 0,-13-12 0 0,13 12-2 16,0 0 0-16,0 0 0 0,-17 12 47 16,17-12-56-16,-3 37 43 0,2-8-43 0,2 5 47 15,1 7-53-15,2-1 1 0,2 3 2 0,0-3 2 16,2-1 1-16,2 0-2 0,2-4-3 0,0-2 8 15,3-5 1-15,-1-2 13 0,1-8-16 0,1-5-5 16,1-6-31-16,-2-4-36 0,-15-3-34 0,31-6 2 16,-14-4 11-16,-1-6 13 0,3-5 24 15,-5-4 4-15,0-3 68 0,-4-3-47 0,-1-2 53 16,-2-3-45-16,-3-1 53 0,-2-1-49 0,-2 2 43 16,-1 0-32-16,-1 6-8 0,-3 4 25 15,0 1 11-15,0 3 14 0,-1 3 6 0,0 5 3 16,1 0 9-16,5 14-7 0,-10-19-15 0,10 19 0 15,0 0-7-15,-8-10-2 0,8 10-3 0,0 0-3 16,-4 13 47-16,4-13-51 0,0 32 47 0,1-8-56 16,0 4 57-16,1 1-63 0,2 4 53 0,1 1-59 15,0-2 3-15,2-2-4 0,-2-5 12 0,2-1 0 16,0-2-6-16,1-2 9 0,-1-4 0 16,0-5 3-16,-7-11 1 0,13 14-5 0,-13-14 8 15,0 0 1-15,23 1 49 0,-23-1-65 0,19-9 60 16,-19 9-62-16,15-16 54 0,-15 16-55 0,10-15 49 15,-10 15-52-15,6-12 58 0,-6 12-42 16,0 0 57-16,6-14-56 0,-6 14 46 0,0 0-59 16,0 0 52-16,0 0-64 0,0 0 63 0,0 0-57 15,0 0 53-15,0 0-61 0,21 8 60 0,-21-8-57 16,8 13 5-16,-8-13 5 0,12 8 48 0,-12-8-50 16,18 9 54-16,-18-9-56 0,17 2 49 15,-17-2-47-15,20 0 55 0,-20 0-55 0,21-7 56 16,-21 7-60-16,16-12 34 0,-16 12-23 0,9-14 50 15,-9 14-58-15,3-16 57 0,-3 16-9 0,-5-19-2 16,5 19-6-16,-14-19-7 0,3 10-8 0,-1 3 4 16,0 0-3-16,12 6-8 0,-21-9-44 15,21 9 53-15,-15-5-55 0,15 5 59 0,0 0-53 16,0 0 51-16,0 0-50 0,0 0 58 0,0 0-71 16,0 0 44-16,0 0-61 0,13 11 40 0,-13-11-51 15,27 4 64-15,-8-4-55 0,-19 0 65 0,34 4-49 16,-34-4 58-16,31 0-56 0,-31 0 66 15,30 1-49-15,-30-1 54 0,20 1-48 0,-20-1 58 16,0 0-54-16,22 4 59 0,-22-4-41 0,0 0 51 16,0 0-54-16,15 7 52 0,-15-7-42 0,0 0 55 15,0 0-67-15,0 0 60 0,-5 16-58 0,5-16 51 16,0 0-65-16,0 0 64 0,0 0-59 0,0 0 57 16,-4 14-48-16,4-14 73 0,0 0-31 15,0 0 53-15,0 0-65 0,0 0 41 0,0 0-53 16,0 0 57-16,7-17-47 0,-7 17 54 0,8-16-43 15,-8 16 41-15,11-18-7 0,-4 7-11 16,2 0-8-16,0 0-4 0,2 3-8 0,-1-3-37 16,5 1 44-16,-1 3-43 0,1-1 37 0,0 3-44 15,-1 2 44-15,-14 3-42 0,28-5 38 0,-28 5-4 16,25 3 0-16,-12 5-4 0,-1 0-37 0,-1 8 38 16,-1 1-43-16,-6 6 8 0,2 1 3 0,-2 2-2 15,-4 1-1-15,0 1-3 0,0 0-81 16,0-3-128-16,0-1-99 0,0-5-786 0,1-3-858 0</inkml:trace>
  <inkml:trace contextRef="#ctx0" brushRef="#br0" timeOffset="113436.9">25567 15012 628 0,'-9'-21'526'0,"-2"2"-126"0,-1-1-96 15,4 2-46-15,-1-1-34 0,0 1-32 0,2 0-57 16,2 3-21-16,2 0-23 0,3 15-18 0,-1-27-23 15,1 27-4-15,5-27-6 0,1 15-5 0,3-5 0 16,3 5-6-16,1 1 8 0,1 2 1 0,1 4 2 16,1 0-24-16,-16 5 27 0,34 3-25 0,-15 4 19 15,0 5-3-15,1 6-14 0,-4 5 34 0,-1 6 26 16,-1 2 4-16,-5 5 34 0,2 4-57 16,-4-1 36-16,-1 3-65 0,-2-1-7 15,2-1-10-15,-2-2 2 0,-2-3-6 0,3-2-9 0,-1-8 9 16,-2 0-11-16,3-5 7 0,-1-6-7 15,4-2 8-15,-8-12-5 0,19 11 4 0,-2-16-5 16,5-4 2-16,4-9-1 0,2-1 0 0,-1-7 49 16,6-11-60-16,-4-2 52 0,-2-2-58 0,-4-5 5 15,0 0 1-15,-6-2 5 0,-3 8-2 0,-3 3 2 16,-2 0 1-16,-3 3 2 0,-2 8-1 0,-3 0-3 16,-2 8 6-16,-1 1-3 0,0 2 2 15,2 15-2-15,-8-23-1 0,8 23-1 0,0 0-1 16,-11-8 1-16,11 8-4 0,-12 8 5 0,5 6-7 15,1 3 9-15,-1 4 0 0,1 4 1 16,0 9 6-16,-2 1 1 0,4 0 33 0,3 1-39 16,-1-4 43-16,5 0-55 0,1 1 2 0,4-3 1 15,0-7 2-15,3-2 25 0,2-4-31 0,3-5-5 16,1-1-22-16,2-4 28 0,1-6-82 0,-2-5 17 16,4-3-77-16,-1-2 49 0,1-8-36 0,-2-1 18 15,-3-2 27-15,-4 1 56 0,-3-2-39 0,-2 0 25 16,-2 2 5-16,-5 2 33 0,-1 17 39 15,2-24 20-15,-2 24 5 0,-3-18-15 0,3 18-2 16,-11-9-7-16,11 9-7 0,0 0-9 16,0 0 3-16,-18 4 0 0,18-4 53 0,-9 21-36 15,4-9 34-15,5-12-53 0,-4 31 53 0,2-16-62 16,2-15 47-16,0 29-55 0,0-29 54 0,4 25-55 16,-4-25 58-16,12 21-43 0,-12-21 69 0,11 12-32 15,-11-12 49-15,0 0-51 0,23 1 44 0,-23-1-46 16,15-11 47-16,-6 1-41 0,-4-3 31 0,1-2-32 15,-3 0-6-15,1-3 1 0,0 0 11 16,-4 1 6-16,2-1-5 0,0 0 3 0,2 4-6 16,-4 14-8-16,4-28 0 0,-4 28-19 0,2-21-6 15,-2 21-3-15,7-14-6 0,-7 14-1 0,6-10 0 16,-6 10-4-16,0 0 2 16,21 0 6-16,-21 0-10 0,25 15-2 0,-12-2 3 0,3 0 1 15,-3 2-5-15,3 2 4 0,-3-2-4 0,-2 2 4 16,-1 0-4-16,-1-2 2 0,1 2-5 0,-5-4-2 15,-5-13 7-15,11 21-9 0,-11-21 8 0,5 15-15 16,-5-15-17-16,0 0-63 0,6 14-6 0,-6-14-119 16,0 0 13-16,0 0-42 0,0 0 70 15,0 0-9-15,10-11 66 0,-10 11-9 0,7-18 28 16,-1 7 20-16,1-4 4 0,-1 2 30 0,2 1 11 16,-8 12 24-16,11-18 24 0,-11 18 12 0,8-14 1 15,-8 14-1-15,0 0 0 0,12-15-10 0,-12 15 11 16,0 0 2-16,0 0 65 0,0 0 17 0,0 0-9 15,20 6-14-15,-20-6-23 0,6 14-5 16,-6-14-9-16,10 19-12 0,-10-19 47 0,9 20-68 16,-9-20 47-16,10 20-62 0,-10-20 47 0,10 12-64 0,-10-12 58 15,11 10-58-15,-11-10 12 16,0 0-101-16,0 0 15 0,23-4-61 0,-23 4-33 16,13-14 80-16,-13 14-19 0,6-24 28 0,-6 24 18 15,-2-29 14-15,-2 12 13 0,-1-3 13 0,-3 0-26 16,-1 1 60-16,-3-2-36 0,-1 2 80 0,1 1-33 15,1 1 72-15,0 0-16 0,0 6 48 0,4-1-16 16,7 12 3-16,-11-15-49 0,11 15 13 0,0 0-27 16,-9-10 12-16,9 10-17 0,0 0 45 15,0 0-2-15,16 10 15 0,-5 0-16 0,1 3-8 16,1 2-16-16,3 0 2 0,-3 1-8 16,3-1-10-16,-3-2-5 0,-2 0-4 0,1-4 2 15,-3 2 1-15,-9-11-2 0,13 12 23 0,-13-12 26 16,11 8 40-16,-11-8 26 0,0 0-23 0,0 0-24 15,0 0-24-15,18-9-13 0,-18 9-2 0,5-19-20 16,-5 19-5-16,2-28-6 0,-2 12-5 0,-2-3-5 16,-1 2-5-16,1-2-1 0,0 1-3 0,2 1 6 15,0 17-15-15,0-28-9 0,0 28-11 0,7-24-4 16,-7 24 6-16,11-16 1 0,-11 16 3 0,15-7 18 16,-15 7-15-16,19 0-2 0,-19 0 4 15,25 10 6-15,-12-2-2 0,0-1 0 16,-2 2 2-16,-2 0 2 0,-9-9 4 0,18 15 0 15,-18-15-3-15,13 10 6 0,-13-10 3 0,10 9 1 16,-10-9 4-16,0 0 1 0,11 10 4 0,-11-10 7 16,0 0-8-16,0 0-5 0,0 0 2 0,0 0-2 15,15-3-1-15,-15 3-1 0,10-16-1 0,-3 6 2 16,1-2 3-16,0 0-8 0,1-1-2 0,-3 2 3 16,3-2 3-16,-2 1-1 0,-7 12-1 0,9-18 0 15,-9 18 1-15,7-14 5 0,-7 14-8 16,0 0-2-16,0 0 2 0,-1-19 1 15,1 19-2-15,0 0 1 0,0 0 0 0,-22 0 0 0,22 0 4 16,-22 13 10-16,8 0-20 0,1-1 16 16,-1 5-15-16,1 0 14 0,-1 6-16 0,3 1 2 15,0-2 1-15,3-1 5 0,2 0-3 0,1 1-2 16,1-1 7-16,4-4-2 0,0-17-2 0,2 29 1 16,-2-29 0-16,9 23 21 0,1-12-20 0,1-4 18 15,-11-7-29-15,24 4 26 0,-24-4-25 0,34-5 25 16,-13-4-27-16,-2 0 2 0,0-2 2 0,0-3 7 15,-1 1 0-15,-4 0-7 0,0 3 10 16,-3-1-3-16,-11 11 1 0,16-17 1 0,-16 17 0 16,10-11 0-16,-10 11 4 0,0 0-10 15,9-10-2-15,-9 10 8 0,0 0-2 0,0 0-2 16,0 0 2-16,10 9-2 0,-10-9 2 0,0 0 4 16,7 19-6-16,-7-19 0 0,8 14 8 0,-8-14-4 15,7 13 0-15,-7-13 0 0,0 0 5 0,11 12 18 16,-11-12 58-16,0 0 42 0,0 0 3 0,0 0-28 15,0 0-14-15,0 0-19 0,0 0-12 16,14-8-9-16,-14 8-9 0,2-17-8 0,-2 17-5 0,0-20-5 16,0 20-4-16,2-26-7 15,4 11-3-15,-2-3-7 0,5-1-10 0,-1 2-59 0,6 0-42 16,-1 1-32-16,1 4-27 0,2-1-28 16,2 4-14-16,-1 1-96 0,2 1 34 0,0 4-30 15,0 3-1-15,1 0-81 0,-20 0-489 0,38 2-492 16</inkml:trace>
  <inkml:trace contextRef="#ctx0" brushRef="#br0" timeOffset="113933.67">27696 14656 381 0,'20'-1'632'16,"-20"1"-190"-16,0 0-50 0,0 0-54 0,0 0-18 15,7-9-77-15,-7 9-37 0,0 0-47 16,0 0-5-16,-10-13-39 0,10 13-9 0,0 0-22 16,-13-8-6-16,13 8-24 0,0 0-3 0,0 0-19 15,-15-7 2-15,15 7-18 0,0 0 5 0,0 0-16 16,0 0 12-16,0 0-14 0,0 0 10 0,-18 4-12 15,18-4 8-15,0 0-12 0,0 0 11 0,0 0-13 16,-4 17 5-16,4-17-3 0,0 0 10 0,0 0-10 16,0 0 8-16,0 15-12 0,0-15 12 15,0 0-12-15,0 0 11 0,0 0-12 0,4 14 13 16,-4-14-12-16,0 0 10 0,0 0-10 16,0 0 12-16,0 0-12 0,0 0 14 0,0 0-12 15,5 15 14-15,-5-15-11 0,0 0 1 0,0 0 10 16,0 0-7-16,0 0 11 0,0 0-7 0,0 0 9 15,0 0-10-15,0 0 9 0,0 0 10 0,0 0 20 16,0 0 9-16,0 0 0 0,0 0-9 0,0 0-7 16,-16-7-9-16,16 7-3 0,0 0-10 15,0 0 3-15,-23 0-6 0,23 0-1 0,-15 5-5 16,15-5 0-16,-14 10-3 0,14-10 6 0,-13 17-9 16,13-17 2-16,-5 21 2 0,5-21-4 15,0 25-2-15,3-11 2 0,-1 2-2 0,4 5 3 16,-1-2 0-16,1 0-6 0,2-1 5 0,-2 0 0 15,-1-4-2-15,-1-1 2 0,2 1-1 0,-6-14 0 16,8 20 5-16,-8-20-6 0,6 19-2 0,-6-19 4 16,0 0 3-16,-1 24-2 0,1-24 1 0,-10 14-1 15,10-14 1-15,-18 15-2 0,4-8 1 0,-1-2-3 16,-1 2 3-16,1-3 0 0,-3 1 38 16,0-4-77-16,1 3 3 0,17-4-110 0,-28-2-12 15,28 2-98-15,-20-6-124 0,20 6-600 16,-12-13-680-16</inkml:trace>
  <inkml:trace contextRef="#ctx0" brushRef="#br0" timeOffset="114122.5">27729 14839 1027 0,'0'0'577'0,"17"-5"-169"0,-17 5-66 0,0 0-99 16,19-2-45-16,-19 2-52 0,0 0-10 0,0 0-7 16,10 11 12-16,-10-11-22 0,0 0-6 0,-2 21-28 15,2-21-12-15,-4 18-8 0,4-18-14 16,-2 17-9-16,2-17-11 0,-6 17-6 0,6-17-6 15,0 0-4-15,0 18-7 0,0-18-3 0,0 0-16 16,0 0-57-16,0 0-75 0,30-7-30 16,-14-7-22-16,-1-1-58 0,5-7-137 0,-2-4-429 15,-4-2-381-15</inkml:trace>
  <inkml:trace contextRef="#ctx0" brushRef="#br0" timeOffset="114337.48">27919 14526 716 0,'-5'-23'513'0,"1"3"-87"15,-3 2-79-15,3 2-39 0,4 16-38 0,-9-21-69 16,9 21-34-16,-6-14-34 0,6 14-44 15,0 0-12-15,-6-17-8 0,6 17-13 0,0 0-8 16,0 0 17-16,0 0 11 0,0 0 34 0,6 25-8 16,-2-7-4-16,0 2-4 0,0 4-8 0,-1 0-10 15,1 2 17-15,4 5-11 0,-5-5 25 0,-1 4-42 16,1-4 15-16,-2 1-31 0,0-1-13 16,-2 1-5-16,0 0-6 0,-2-2-4 0,-1-2 17 15,2-1-24-15,0-5-15 0,-1 0 1 0,3-17-3 16,-4 22-41-16,4-22-103 0,-2 16-78 0,2-16-64 15,0 0-77-15,0 0-699 0,0 0-817 16</inkml:trace>
  <inkml:trace contextRef="#ctx0" brushRef="#br0" timeOffset="114926.82">27761 14533 975 0,'0'0'463'0,"0"0"-86"0,0 0-112 0,0 0-23 16,0 0-74-16,18 6 0 0,-9 3-68 15,1 1 32-15,3 3-19 0,0-1 6 0,1 0-8 16,-1-2 3-16,3 1-17 0,-5-2 0 16,1-1-28-16,-1-1-1 0,-11-7-24 0,20 12-6 15,-20-12-9-15,14 10 3 0,-14-10-16 0,12 8 6 16,-12-8 9-16,0 0 14 0,14 10 0 0,-14-10 2 16,0 0-4-16,0 0-7 0,11 9-10 0,-11-9-2 15,0 0-4-15,0 0-4 0,0 0-5 16,8 10 1-16,-8-10-4 0,0 0-2 0,0 0-1 0,0 0-1 15,9 11 10-15,-9-11 2 0,0 0 7 16,0 0 10-16,0 0 18 0,12 6 1 0,-12-6 41 16,0 0-38-16,15-4 14 0,-15 4-36 15,17-10 13-15,-17 10-28 0,18-13 17 0,-9 3-28 16,0-3 21-16,2 2-20 0,-3-1 17 0,0 1-30 16,1-2 23-16,-4 1-25 0,2 0 23 0,-7 12-24 15,10-21 0-15,-10 21 12 0,8-16-2 0,-8 16-10 16,5-14 8-16,-5 14-3 0,0 0-1 0,6-14 1 15,-6 14 1-15,0 0-2 0,0 0 27 16,0 0-37-16,4-14 23 0,-4 14-22 0,0 0 22 0,0 0-22 16,0 0 22-16,0 0-21 0,9 14 22 0,-9-14-16 15,2 18 15-15,-2-18-23 0,2 25 23 16,1-8-19-16,-2 2 23 0,-1 1-21 16,0-1 22-16,0 2-23 0,0 0 29 0,0-1-37 15,0 0 32-15,0 0-25 0,0 1 8 0,0-2 6 16,0-1 2-16,0-1-2 0,0-17 2 0,-1 29 9 15,1-29-1-15,-5 25 5 0,5-25-1 0,-4 25-3 16,4-25-1-16,-11 20-4 0,2-9 1 0,1 0-5 16,-2-2 11-16,10-9-18 0,-18 13 4 0,18-13-2 15,-20 12-2-15,20-12 0 0,-19 7-3 0,19-7-9 16,-19 6-41-16,19-6-104 0,0 0-82 0,-27-2-99 16,27 2-137-16,-17-8-598 15,17 8-826-15</inkml:trace>
  <inkml:trace contextRef="#ctx0" brushRef="#br0" timeOffset="115099.12">28245 14783 1359 0,'18'-7'619'16,"-18"7"-116"-16,0 0-121 0,15-8-57 0,-15 8 34 16,0 0-30-16,12-6 12 0,-12 6-67 15,0 0-23-15,8-13-87 0,-8 13-9 0,0 0-60 16,5-15 3-16,-5 15-54 0,0 0-35 0,7-18-145 15,-7 18-80-15,0 0-87 0,6-17-112 0,-6 17-141 16,3-14-505-16,-3 14-813 0</inkml:trace>
  <inkml:trace contextRef="#ctx0" brushRef="#br0" timeOffset="120773.43">9176 15762 252 0,'0'0'455'15,"0"0"-147"-15,0 0-60 0,0 0-42 0,0 0-58 16,-8-12-12-16,8 12-25 0,0 0-19 0,0 0-18 15,0 0-12-15,0 0-8 0,-9-12-6 16,9 12-12-16,0 0 2 0,0 0-15 0,0 0 10 16,0 0-7-16,-8-11 0 0,8 11-2 15,0 0-1-15,0 0-8 0,0 0 0 0,-11-9-10 16,11 9 0-16,0 0 5 0,0 0 3 0,0 0-4 16,-15-6-1-16,15 6 0 0,0 0-3 0,0 0-6 15,0 0 6-15,-19-3-10 0,19 3 14 0,0 0-5 16,0 0 7-16,0 0 0 0,-21-1-4 0,21 1 0 15,0 0-1-15,0 0-3 0,-19-2-6 0,19 2 7 16,0 0-6-16,0 0 8 0,-21-1 0 0,21 1 7 16,0 0-2-16,-17-1-2 0,17 1 0 0,0 0-9 15,-17-3 1-15,17 3-1 0,0 0 8 16,-19-2-2-16,19 2 0 0,0 0-1 16,-18-1 2-16,18 1 1 0,0 0-3 0,-16-2-6 15,16 2 2-15,0 0 8 0,-17-3-1 0,17 3-3 16,0 0 0-16,-19 0-1 0,19 0-4 0,0 0 2 15,-20-2-5-15,20 2 8 0,0 0-2 0,-22 2-1 16,22-2 0-16,0 0-2 0,-24 1 0 0,24-1 0 16,-18 3-2-16,18-3 6 0,-18 2-10 0,18-2 7 15,-18 5 0-15,18-5-1 0,-20 4 1 0,20-4-1 16,-19 7 0-16,19-7 1 0,-19 6-5 0,19-6 5 16,-18 8-7-16,18-8 8 15,-18 8 37-15,18-8-46 0,-19 8 37 0,19-8-44 16,-18 11 35-16,18-11-34 0,-20 10 34 0,9-2-34 15,11-8 38-15,-20 12-48 0,20-12 50 0,-19 13-47 16,19-13 44-16,-18 13-43 0,18-13 33 0,-18 14-32 16,18-14 41-16,-14 12-45 0,14-12 40 0,-16 14-37 15,16-14 42-15,-11 10-45 0,11-10 44 0,-12 11-63 16,12-11 64-16,-9 14-40 0,9-14 30 0,-9 17-30 16,9-17-4-16,-10 18 4 0,10-18 9 0,-8 20 3 15,8-20 1-15,-7 23 0 0,7-23 4 0,-6 22-3 16,6-22-6-16,-5 24 8 0,5-24-7 0,-3 24 8 15,3-24 0-15,-3 24 0 16,3-24-1-16,0 22 0 0,0-22 1 0,0 25-1 16,0-25 0-16,4 24-6 0,-4-24-14 0,4 24 26 15,-4-24-1-15,6 22 0 0,-6-22-23 0,7 22 24 16,-7-22-20-16,9 24 19 0,-3-12-18 0,2 2 17 16,-2-3-15-16,0 3 19 0,2-3-17 0,-2 2 23 15,2-2-25-15,-1 1 25 0,0-2-25 0,1 1 19 16,0-1-23-16,0 0 24 0,-8-10-17 0,16 18 23 15,-16-18-2-15,16 14-2 0,-16-14-5 0,18 13-4 16,-18-13 5-16,19 13-8 0,-7-6 5 16,-12-7 2-16,21 10-1 0,-21-10-2 15,21 9 4-15,-21-9-4 0,23 9-6 0,-23-9 7 16,23 5-9-16,-23-5 9 0,22 8-2 0,-22-8 1 16,24 6-1-16,-24-6 0 0,24 7-5 0,-24-7 2 15,23 4-3-15,-23-4 1 0,21 6 9 0,-21-6-2 16,19 3 0-16,-19-3 0 0,19 4-1 0,-19-4-5 15,14 2 6-15,-14-2-8 16,18 2 7-16,-18-2 2 0,0 0-3 0,21 3 2 16,-21-3-3-16,0 0 2 0,23-2-3 0,-23 2 6 0,16-3-8 15,-16 3 11-15,16-4-2 0,-16 4 2 16,18-8-1-16,-18 8 4 0,18-11 6 0,-18 11 3 16,18-12 10-16,-18 12-7 0,17-15-8 0,-8 6 7 15,-1-1-2-15,0 1-1 0,1-3-2 0,-2 1-2 16,0 0 25-16,0-1-4 0,-7 12-1 0,13-24-16 15,-7 10 0-15,-1 1 4 0,1-1 0 0,-1 0 7 16,2-1 4-16,-3 1-8 0,0-2 1 0,0 2 7 16,0-1 13-16,0-1-5 0,-1 2-6 0,-3 14 0 15,7-25 3-15,-7 25-4 0,3-28-7 0,-3 28-7 16,2-26 0-16,-2 26 10 0,2-26-17 16,-2 26 8-16,0-29-11 0,0 29 13 0,-2-31-11 15,2 31 13-15,-2-31-15 0,1 14 13 0,-1 0-10 16,-1 0 11-16,0 1-16 0,0-2 7 15,-1 0-11-15,-1-1 11 0,0 1-13 0,-2-1 17 16,1 5-6-16,0-1-3 0,-1-3 1 0,-1 3-4 0,0 2 0 16,-1-1 0-16,2 0-3 0,-2 2-2 15,-2-2 1-15,2 4-2 0,-1-1 1 0,-1 0-2 16,1 0 1-16,0 2-2 0,-1 1 3 0,1 0-2 16,1-1-2-16,9 9 0 0,-19-13 1 0,19 13-1 15,-16-12-1-15,16 12 2 0,-14-8 22 0,14 8-28 16,-14-7 1-16,14 7 3 0,0 0-1 15,-18-4 0-15,18 4-3 0,0 0 2 0,-19 0 0 16,19 0 2-16,0 0-1 0,-18 9-2 16,18-9-1-16,-9 8-75 0,9-8-33 0,0 0-28 0,-13 11-20 15,13-11 2-15,0 0-3 0,0 0 1 0,-5 15-23 16,5-15-151-16,0 0-375 0,0 0-238 16</inkml:trace>
  <inkml:trace contextRef="#ctx0" brushRef="#br0" timeOffset="124269.8">5798 16559 311 0,'-1'-17'437'16,"1"17"-178"-16,0 0-5 0,0 0-84 0,0 0-6 16,-3-19-66-16,3 19 19 0,0 0-15 0,0 0-13 15,-4-17-11-15,4 17-9 0,0 0-17 0,0 0 5 16,-4-17-20-16,4 17 5 0,0 0-5 0,0 0-6 16,-6-16-4-16,6 16 0 0,0 0-5 0,0 0-10 15,-7-15 16-15,7 15-19 0,0 0-1 0,0 0 5 16,-7-12-1-16,7 12-2 0,0 0-2 0,0 0-3 15,-9-13 0-15,9 13-2 0,0 0-6 0,-8-10-19 16,8 10 32-16,0 0-37 0,-11-8 40 16,11 8-27-16,0 0 27 0,-10-10-30 15,10 10 33-15,0 0-32 0,-13-8 32 0,13 8-28 0,0 0 20 16,-15-9-26-16,15 9 25 0,0 0-18 16,-15-5 29-16,15 5-30 0,0 0 28 0,-19-4-30 15,19 4 32-15,0 0-29 0,-20-5 20 0,20 5-27 16,0 0 37-16,-20 0-33 0,20 0 31 0,0 0-31 15,-22 0 28-15,22 0-24 0,0 0 24 16,-23 3-30-16,23-3 31 0,0 0-35 0,-24 4 28 0,24-4-21 16,-15 5 31-16,15-5-35 0,-16 5 34 0,16-5-33 15,-15 5 33-15,15-5-32 0,-15 5 23 0,15-5-22 16,-14 7 21-16,14-7-20 16,-14 9 29-16,14-9-31 0,-14 8 32 0,14-8-35 0,-13 10 35 15,13-10-36-15,-15 13 29 0,15-13-23 0,-14 12 24 16,14-12-23-16,-13 14 28 0,13-14-30 15,-13 13 31-15,13-13-2 0,-13 12 3 0,13-12-14 16,-12 13-5-16,12-13 8 0,-9 12-10 0,9-12 2 16,-10 12 5-16,10-12-8 0,-8 12 8 0,8-12-2 15,-7 11 0-15,7-11 2 0,-8 14-3 0,8-14-1 16,-7 13-6-16,7-13 3 0,-5 14 1 0,5-14-2 16,-5 16 7-16,5-16 0 0,-3 17-1 0,3-17-6 15,-3 17 0-15,3-17 1 0,-3 20 2 0,3-20-25 16,-3 20 34-16,3-20-30 0,0 22 33 0,0-22-30 15,0 21 31-15,0-21-31 0,1 25 38 16,-1-25-38-16,2 23 33 0,-2-23-33 0,4 25 32 16,-4-25-28-16,4 25 29 0,-4-25-31 0,5 25 32 15,-2-11-32-15,2 0 32 0,-1 1-32 0,0-2 32 16,0 1-29-16,1 0 30 0,-5-14-34 0,9 22 28 16,-9-22-25-16,11 22 24 0,-11-22-22 0,10 21 31 15,-3-11-32-15,-7-10 24 0,14 18-30 0,-14-18 33 16,13 17-31-16,-13-17 38 0,15 17-32 0,-15-17 32 15,15 14-20-15,-15-14 14 0,18 15-31 16,-18-15 33-16,17 12-33 0,-17-12 33 0,20 11-33 16,-20-11 34-16,20 11-33 0,-20-11 32 15,19 9-32-15,-19-9 32 0,21 9-30 0,-21-9 30 16,21 7-33-16,-21-7 41 0,20 7-42 0,-20-7 33 16,20 5-32-16,-20-5 22 0,19 5-17 0,-19-5 23 15,19 2-22-15,-19-2 30 0,18 3-32 0,-18-3 31 16,0 0-39-16,24 2 39 0,-24-2-22 0,0 0 28 15,24-2-17-15,-24 2 29 0,0 0-5 0,24-4-21 16,-24 4 22-16,18-4-30 0,-18 4 20 0,17-7-23 16,-17 7 20-16,19-8-18 0,-19 8 15 0,17-11-19 15,-17 11 17-15,18-10-19 0,-18 10 19 0,16-10-19 16,-16 10 32-16,17-12-4 0,-17 12 9 0,14-13-9 16,-14 13 13-16,13-12-4 0,-13 12 11 0,11-13 3 15,-11 13 2-15,10-11-1 0,-10 11-9 16,7-14-1-16,-7 14-10 0,8-15-1 0,-8 15-8 15,7-18-1-15,-7 18-10 0,5-19 6 0,-5 19-8 16,7-22 4-16,-7 22-6 0,5-20 5 0,-5 20-7 16,5-23 4-16,-5 23-1 0,6-22 0 0,-6 22-2 15,5-22 8-15,-5 22-4 0,6-20 2 0,-6 20-5 16,3-19 2-16,-3 19 24 0,3-19 1 0,-3 19-1 16,1-18 1-16,-1 18-4 0,0-19-5 0,0 19-2 15,-1-19-3-15,1 19-2 0,-3-22-1 0,3 22-3 16,-5-24 0-16,5 24-1 0,-6-23-1 0,6 23-1 15,-8-29-2-15,4 15-3 0,0 1-1 16,-1-1 5-16,0 1 3 0,5 13-3 0,-9-25 2 16,4 12 0-16,5 13 8 0,-9-24-6 0,9 24 6 15,-11-22-7-15,11 22 5 0,-11-19-12 0,11 19 10 16,-10-19-8-16,10 19 5 0,-12-16-6 16,12 16 4-16,-11-16-8 0,11 16 7 0,-14-15-8 15,14 15 7-15,-11-12-7 0,11 12 8 0,-11-11-10 16,11 11 8-16,-12-9-7 0,12 9 6 0,0 0-6 15,-12-10 5-15,12 10-10 0,0 0 2 0,-10-8 0 16,10 8-2-16,0 0-1 0,0 0 0 0,0 0-1 16,0 0-67-16,0 0-12 0,0 0-27 0,0 0-30 15,0 0-9-15,0 0-5 0,0 0-26 16,0 0-180-16,5 21-355 0,-5-21-246 0</inkml:trace>
  <inkml:trace contextRef="#ctx0" brushRef="#br0" timeOffset="132345.49">6786 17576 92 0,'0'0'340'0,"0"0"-43"0,0 0-62 0,0 0-8 16,0 0-68-16,0 0 4 0,0 0-70 0,0 0 19 16,0 0-53-16,-7-12 21 0,7 12-46 0,0 0 43 15,0 0-53-15,0 0 40 0,0 0-50 16,0 0 35-16,0 0-46 0,0 0 37 0,0 0-47 15,0 0 40-15,0 0-46 0,0 0 27 0,-6-12-35 16,6 12 49-16,0 0-50 0,0 0 47 16,0 0-44-16,0 0 43 0,0 0-44 0,0 0 42 0,0 0-41 15,0 0 41-15,0 0-43 0,0 0 31 16,0 0-34-16,0 0 50 0,0 0-48 0,0 0 48 16,0 0-45-16,0 0 42 0,0 0-42 0,0 0 42 15,0 0-41-15,0 0 40 0,0 0-42 0,0 0 30 16,0 0-32-16,0 0 57 0,0 0-61 0,0 0 47 15,0 0-37-15,0 0 35 0,0 0-41 0,0 0 43 16,0 0-41-16,0 0 42 0,0 0-41 0,0 0 32 16,0 0-37-16,0 0 52 0,0 0-50 0,0 0 47 15,0 0-44-15,0 0 43 0,0 0-44 16,0 0 42-16,0 0-40 0,0 0 38 0,0 0-42 16,0 0 36-16,0 0-41 0,0 0 50 15,0 0-49-15,0 0 52 0,0 0-48 0,0 0 45 16,0 0-41-16,0 0 35 0,0 0-55 0,0 0 13 15,0 0-76-15,0 0-102 0,0 0-334 0,11 7-29 16</inkml:trace>
  <inkml:trace contextRef="#ctx0" brushRef="#br0" timeOffset="133298.69">6837 17570 358 0,'0'0'494'0,"-7"-15"-139"15,7 15-84-15,-7-15-53 0,7 15-28 16,-8-15-39-16,8 15-13 0,-9-17-19 0,9 17 4 16,-7-15 25-16,7 15-13 0,-6-12-7 15,6 12-11-15,0 0-17 0,-9-14-27 0,9 14-10 16,0 0-15-16,0 0-8 0,0 0 5 0,0 0 15 15,0 0 15-15,0 0 16 0,0 0 6 0,-10 20-11 16,11-1-6-16,-1 6-24 0,2 2 1 0,1 2-22 16,0 7 4-16,1-3-22 0,2 3 16 0,-1 2-21 15,1-2 7-15,1 0-15 0,0-1 11 0,2 0-14 16,-1-2 12-16,0-2-16 0,0-2 10 16,0-5-14-16,0-1 8 0,-1-2-13 0,-1-2-23 0,1-4-55 15,-1-2-49-15,-6-13-43 0,10 19-10 16,-10-19 3-16,8 12 18 0,-8-12-25 0,0 0 36 15,0 0-19-15,16-5-16 0,-16 5-1 0,8-11 26 16,-8 11 36-16,6-16 21 0,-6 16 29 0,5-17 42 16,-5 17 62-16,3-19 25 0,-3 19 15 15,0-19-3-15,0 19-1 0,0-18-1 0,0 18-9 16,1-17 39-16,-1 17-58 0,0 0 4 0,0-19 4 16,0 19 29-16,0 0-44 0,0 0-6 0,1-21-4 15,-1 21 4-15,0 0-8 0,0 0-2 0,4-15-4 16,-4 15 8-16,0 0 4 0,10-11-10 0,-10 11 2 15,12-9-2-15,-12 9 1 0,15-10-1 16,-15 10-2-16,22-15 4 0,-9 7-9 0,2-3 3 16,-1 0 5-16,1 0 2 0,-2-1-1 0,-1-1-16 15,-2 2 20-15,-10 11 33 0,13-16-40 0,-13 16 53 16,8-16-33-16,-8 16 30 0,0 0-29 16,1-18 23-16,-1 18-29 0,0 0 13 0,-13-14-27 15,13 14 17-15,-17-5-15 0,17 5 14 0,-20-1-27 16,20 1 45-16,-28 6-15 0,12 0 6 0,2 1-10 15,-2 2 10-15,1 4-19 0,1 1 16 0,3 1-23 16,3 3 16-16,2 0-20 0,3-1 17 0,4 2-16 16,3 2 15-16,4-1-7 0,2 0 6 0,7 2-20 15,1-3 9-15,4-3-3 0,3-4 13 16,-1-4-22-16,1-3-13 0,0-3-30 0,1-6-58 16,1-1-15-16,1-4-79 0,-1-4-105 0,-2-2-264 15,-2-1-103-15</inkml:trace>
  <inkml:trace contextRef="#ctx0" brushRef="#br0" timeOffset="134122.37">7392 17787 613 0,'-4'-26'355'0,"4"26"-31"0,-11-24-89 16,3 13-4-16,-1 1-61 0,-1 2-3 0,10 8-8 15,-20-11-18-15,20 11-28 0,-23-7 0 0,23 7-24 16,-21-1-23-16,21 1-15 0,-22 3-13 0,22-3-5 16,-19 10-4-16,19-10-10 0,-14 13 2 0,14-13-9 15,-6 18 2-15,6-18-7 0,2 19 1 16,-2-19-4-16,11 21 6 0,-2-11-3 0,2-1-4 0,2-3-4 15,1 0 3-15,-14-6-8 0,26 1-2 16,-26-1-22-16,29-5 0 0,-13 0-20 0,-3 0 25 16,1-1-17-16,-14 6 32 0,18-7-12 0,-18 7 14 15,11-7-3-15,-11 7 27 0,0 0-14 0,0 0 27 16,0 0-10-16,0 0 12 0,0 0-11 0,0 0 0 16,0 0-9-16,0 0 2 0,9 9-11 0,-9-9 7 15,0 0-1-15,-1 22 0 0,1-22-12 16,3 18 0-16,-3-18-4 0,6 18 13 15,-6-18-16-15,8 14-7 0,-8-14-30 0,10 8 18 0,-10-8 1 16,0 0-26-16,17 3 7 0,-17-3 13 0,16-6-5 16,-16 6 38-16,11-8-24 0,-11 8 29 15,11-11-24-15,-11 11 29 0,6-11-25 0,-6 11 26 16,0 0-27-16,7-13 19 0,-7 13-24 0,0 0 29 16,0 0-35-16,0 0 40 0,13-8-31 0,-13 8 35 15,0 0 6-15,0 0-29 0,19 4-54 0,-19-4 34 16,0 0-46-16,16 8 26 0,-16-8-25 0,0 0 20 15,16 6 10-15,-16-6 18 0,0 0 23 0,0 0 62 16,0 0-25-16,16 4 45 0,-16-4-13 16,0 0 50-16,0 0 22 0,0 0 5 0,0 0 15 0,-7-18-3 15,7 18 4-15,-9-11-12 0,9 11 0 16,-13-17-35-16,13 17-5 0,-13-17-37 16,13 17-1-16,-11-19-27 0,7 5 3 0,4 14-22 15,-4-25-9-15,4 25 10 0,5-27-18 0,1 11 24 16,3 1-41-16,2 0 11 0,1 2-16 0,-1 4-2 15,1 2 8-15,0-1-21 0,-12 8 10 0,22-8-9 16,-22 8 12-16,18-2-9 0,-18 2 12 0,18 1-4 16,-18-1 14-16,15 5-11 0,-15-5 12 0,13 10-8 15,-13-10 10-15,9 12-5 0,-9-12 11 0,7 15-14 16,-7-15 11-16,7 11 0 0,-7-11-1 0,0 0 0 16,6 15 0-16,-6-15 3 0,0 0-1 15,0 0-4-15,6 14 4 0,-6-14 3 0,0 0 1 0,0 0 5 16,0 0-6-16,0 0-11 0,0 0 12 15,0 0-11-15,0 0 10 0,0 0-8 0,-2-24 12 16,2 24-6-16,-7-20 21 0,7 20-2 0,-7-21 33 16,7 21-1-16,-8-21 3 0,8 21-3 15,-6-18-10-15,6 18-8 0,-4-14-8 0,4 14-12 16,0 0-1-16,-4-15-7 0,4 15-4 0,0 0 3 16,0 0-3-16,10-13-7 0,-10 13 1 0,0 0 0 15,23-1 18-15,-23 1-18 0,23 7 15 0,-10-2-22 16,1 3 18-16,0 2-21 0,0 2 19 15,0 1-20-15,-2 2 15 0,2 1-15 0,-3 1 24 16,-1 1-35-16,1 1-28 0,-3 0-77 0,-2 2-90 16,0-1-60-16,-1-4-41 0,-5-16-108 0,2 25-440 15,-2-25-472-15</inkml:trace>
  <inkml:trace contextRef="#ctx0" brushRef="#br0" timeOffset="134629.51">8127 17594 21 0,'0'0'568'0,"0"0"-160"0,0 0-142 0,0 0-24 16,0 0-103-16,0 0 7 0,0 0-67 0,0 0 8 16,0 0-43-16,0 0 28 0,0 0-58 15,0 0 44-15,0 0-54 0,-9 10 37 0,9-10-46 16,0 0 38-16,0 0-45 0,0 0 42 0,0 0-39 16,0 0 41-16,0 0-12 0,0 0 48 0,0 0 14 15,0 0 66-15,0 0 19 0,0 0 17 16,4 13 24-16,-4-13-3 0,0 0 20 0,0 0-26 15,0 0 23-15,0 0-18 0,0 0 2 0,0 0-43 16,0 0-31-16,0 0-16 0,0 0-19 0,0 0-24 16,0 0-13-16,0 0-7 0,0 0-11 0,0 0-13 15,0 0-7-15,0 0-3 0,0 0-4 0,0 0-4 16,0 0 2-16,0 0 3 0,0 0 4 0,0 0 3 16,0 0 4-16,20 3 5 0,-20-3 1 0,20-7-5 15,-20 7-4-15,28-8-2 0,-13 2 1 0,4-1-4 16,1 1-9-16,-1-1 0 0,1-1-3 0,0 0-7 15,-2 1-2-15,1-1-13 0,-3 2-42 0,-1 1-67 16,-1-1-38-16,-14 6-56 0,23-7-52 16,-23 7-81-16,20-4-23 0,-20 4-20 15,0 0-190-15,0 0-291 0,15 4-488 0</inkml:trace>
  <inkml:trace contextRef="#ctx0" brushRef="#br0" timeOffset="134849.61">8282 17766 819 0,'-9'9'642'0,"9"-9"-134"16,-15 14-81-16,15-14-66 0,-10 10-55 0,10-10 12 16,0 0-42-16,-13 10 10 0,13-10-65 0,0 0-15 15,0 0-60-15,0 0 36 0,0 0-32 16,0 0 17-16,0 0-34 0,0 0-14 0,17-7-40 0,-5-1-14 16,5-2-13-16,-1 0-11 0,2-1-7 0,0 2-7 15,-1-2-12-15,1 2-16 0,-1 1-32 16,-2 1-71-16,0 1-76 0,0 2-57 0,-15 4-19 15,26-3 21-15,-26 3-117 0,23 2-50 16,-23-2-210-16,19 6-311 0,-19-6-576 0</inkml:trace>
  <inkml:trace contextRef="#ctx0" brushRef="#br0" timeOffset="135844.51">9350 17587 431 0,'0'0'483'0,"-11"-25"-121"0,5 11-69 16,6 14-65-16,-10-19 7 0,10 19-85 0,-10-18-28 16,10 18-15-16,-6-13-20 0,6 13-18 0,0 0-17 15,-7-12-28-15,7 12 49 0,0 0-49 0,0 0-5 16,0 0 4-16,0 0 2 0,0 0 10 0,3 22-2 16,1-7-12-16,1 4 0 0,3 1-6 0,0 2 4 15,-1 0-4-15,0 1-5 0,3 0-7 16,-2-1-3-16,-1 1 2 0,1-3 4 0,0 0-6 15,-1-1 7-15,-2-3-9 0,0-2 9 0,-5-14-10 0,7 22 7 16,-7-22-1-16,7 15 7 0,-7-15 17 16,0 0 22-16,6 17 15 0,-6-17 0 15,0 0-6-15,0 0-15 0,0 0-6 0,0 0-10 16,-14-17-4-16,8 0-8 0,-1-2 3 0,0-4-14 16,0-5 8-16,0-3-5 0,2-1 2 0,1 4-5 15,2 0-3-15,0 0 3 0,1 1 1 0,1 2-4 16,0 0 0-16,1 2 0 0,1 5 2 0,0 1-3 15,2-1 1-15,0 2-7 0,1 2 7 0,2 0-1 16,0 2 2-16,-7 12-6 0,13-17 4 16,-13 17-8-16,18-13 4 0,-18 13-5 0,17-6 3 0,-17 6 0 15,19 1 3-15,-19-1-3 0,19 7 4 16,-19-7-5-16,17 15 4 0,-10-3 4 0,-1 1 3 16,-3 1-6-16,-3-14 0 0,-2 35 7 0,-2-11-8 15,-6 3 5-15,0 2-5 0,-4-1 4 0,1 0-15 16,0-1-49-16,-2-4-41 0,4-5-50 0,2-2 9 15,2-4-56-15,7-12-122 0,-8 11-397 16,8-11-243-16</inkml:trace>
  <inkml:trace contextRef="#ctx0" brushRef="#br0" timeOffset="136574.84">9679 17447 388 0,'-6'-16'544'0,"6"16"-130"0,0 0-80 0,0 0-65 16,0 0-48-16,0 0-49 0,-11-7-36 0,11 7-21 16,0 0-34-16,0 0-15 0,0 0-16 0,0 0-9 15,0 0-11-15,0 0-5 0,0 0-6 0,0 0-3 16,0 0 2-16,0 0 2 0,0 0-12 16,11 18-21-16,-11-18 12 0,10 13 8 0,-10-13-2 15,13 17-2-15,-13-17 1 0,11 15 0 16,-11-15-5-16,11 19 4 0,-11-19-36 0,10 17-25 0,-10-17-14 15,9 16-42-15,-9-16 49 0,7 12-40 16,-7-12 44-16,0 0-25 0,7 13 54 16,-7-13-33-16,0 0 50 0,0 0-35 0,0 0 33 0,0 0-34 15,0 0 58-15,4 15-42 0,-4-15 47 0,0 0-39 16,0 0 42-16,0 0-39 0,0 0 42 0,0 0-42 16,0 0 43-16,0 0-40 0,0 0 32 0,0 0-30 15,-15-6 45-15,15 6-38 0,0 0 49 0,0 0-39 16,0 0 51-16,0 0-44 0,0 0 43 0,-10-9-39 15,10 9 43-15,0 0-6 0,0 0-9 0,0 0-2 16,0 0 7-16,0 0-12 0,-8-10 14 16,8 10-8-16,0 0 0 0,0 0-8 15,0 0-4-15,0 0-2 0,-10-10-5 0,10 10-2 16,0 0-5-16,0 0-1 0,0 0-2 0,0 0-17 16,0 0 9-16,0 0 10 0,-9-8-23 0,9 8 21 15,0 0-3-15,0 0-2 0,0 0-1 0,0 0-3 16,0 0-1-16,0 0 0 0,0 0-6 0,0 0 6 15,0 0-15-15,0 0 13 0,0 0 9 0,0 0-1 16,0 0 0-16,0 0-2 0,0 0 0 0,0 0-2 16,0 0 2-16,0 0-1 0,0 0-4 0,0 0 1 15,0 0 6-15,0 0-8 0,0 0 10 0,0 0 2 16,0 0-1-16,0 0 0 0,0 0 13 16,0 0 4-16,0 0 1 0,0 0 5 0,0 0-2 0,0 0 2 15,0 0 12-15,0 0 12 0,0 0 13 0,0 0 4 16,0 0 3-16,13 8-4 15,-13-8 7-15,0 0-18 0,15 10 0 0,-15-10-10 16,13 5 4-16,-13-5-11 0,16 10-1 0,-16-10-8 16,16 11 10-16,-16-11-12 0,16 13 5 0,-16-13-10 15,12 15 6-15,-12-15-8 0,10 18 6 0,-10-18-16 16,3 23 6-16,-3-23-14 0,-3 28 10 0,-1-11-14 16,-3 1 7-16,1 1-17 0,-1-1-14 0,-2-1-70 15,1-4-55-15,2-1-57 0,6-12-44 0,-11 15-30 16,11-15-207-16,0 0-233 0,-12 8-246 0</inkml:trace>
  <inkml:trace contextRef="#ctx0" brushRef="#br0" timeOffset="136820.78">9928 17429 138 0,'0'0'772'0,"2"-17"-209"0,-2 17-125 0,0 0-71 16,0 0-63-16,3-17-83 0,-3 17-42 0,0 0-32 15,0 0-20-15,0 0-18 0,0 0-17 0,0 0-6 16,0 0-1-16,0 0-9 0,0 0-15 0,14 13-3 16,-8 1-17-16,1 3-9 0,1 0-6 0,0 3-7 15,-1 0-3-15,0 1-4 0,2-1-1 16,-2 1-6-16,-1 0 5 0,1-2-19 0,0-1-30 16,-3-3-66-16,-4-15-63 0,8 23-42 0,-8-23-33 15,3 15-87-15,-3-15-521 0,0 0-443 0</inkml:trace>
  <inkml:trace contextRef="#ctx0" brushRef="#br0" timeOffset="136993.77">9824 17531 460 0,'0'0'686'0,"-12"-10"-148"0,12 10-103 0,-10-9-74 15,10 9-82-15,0 0-64 0,-7-13-36 0,7 13-22 16,0 0-22-16,9-20-23 0,1 9-22 0,5-1-16 15,3-1-14-15,5-1-12 0,4-1-10 16,1 1-12-16,0 1-11 0,1 1-79 0,-2 1-107 16,-4 3-71-16,-4 2-116 0,0 3-540 0,-19 3-531 15</inkml:trace>
  <inkml:trace contextRef="#ctx0" brushRef="#br0" timeOffset="137249.57">10368 17580 114 0,'0'0'739'15,"0"0"-192"-15,0 0-89 0,0 0-55 0,0 0-50 16,0 0-77-16,0 0-40 0,0 0-24 0,0 0-53 16,0 0-15-16,0 0-47 0,0 0 0 0,0 0-27 15,0 0 12-15,0 0-19 0,10 9 4 0,-10-9-30 16,7 13 11-16,-7-13-24 0,10 19 12 0,-10-19-24 15,7 22 15-15,-3-9-25 0,-4-13 21 0,3 30-36 16,-2-12-42-16,-2 1-133 0,-2 1-9 16,0-2-58-16,-1-2-36 0,-3-2-60 0,0-1-522 15,7-13-484-15</inkml:trace>
  <inkml:trace contextRef="#ctx0" brushRef="#br0" timeOffset="137993.84">10566 17340 313 0,'0'0'631'0,"0"0"-160"0,0 0-88 16,-6-11-43-16,6 11-42 0,0 0-56 15,0 0-47-15,0 0-41 0,0 0-17 0,0 0-33 16,0 0-11-16,0 0-20 0,0 0-8 0,0 0-5 16,0 0-6-16,-9 14-11 0,9-14-8 0,3 24-3 15,0-8-7-15,0 0-5 0,1 1-4 0,1 1-6 16,-1-1 2-16,1-1-2 0,1 0 4 0,-2-1-11 15,1-1 11-15,-5-14-16 0,7 22 7 0,-7-22-9 16,6 17 7-16,-6-17-9 0,0 0 8 16,7 16-10-16,-7-16 8 0,0 0-17 0,0 0-9 15,0 0-18-15,0 0-11 0,0 0-12 0,0 0-11 16,0 0-15-16,5-15-1 0,-5 15-7 0,-3-16 50 16,3 16-42-16,-8-22 64 0,8 22-39 0,-9-19 47 15,9 19-30-15,-10-20 10 0,10 20-1 0,-12-16 10 16,12 16 16-16,-10-14 6 0,10 14 36 15,-8-12 33-15,8 12 18 0,0 0 17 0,-12-11 6 16,12 11 5-16,0 0 2 0,0 0-4 0,-9-13 1 16,9 13-8-16,0 0-6 0,0 0-7 0,0 0-8 15,0 0 0-15,-5-12 0 0,5 12-6 0,0 0-1 16,0 0-5-16,8-14-6 0,-8 14-5 0,12-10-8 16,-12 10-7-16,17-14 2 0,-5 5-13 15,0 1-5-15,2-3-4 0,2 0-3 0,-1 0 0 16,2 1-5-16,-2 0-3 0,1 1-3 0,-3 1-3 15,0 1-6-15,-13 7-7 0,19-10-35 0,-19 10-38 16,16-5-21-16,-16 5-79 0,0 0-57 0,0 0-38 16,18 1-11-16,-18-1-146 0,0 0-419 0,-8 20-456 15</inkml:trace>
  <inkml:trace contextRef="#ctx0" brushRef="#br0" timeOffset="138181.76">10581 17484 388 0,'-18'14'680'0,"18"-14"-126"0,-11 10-106 15,11-10-70-15,0 0-75 0,-14 9-36 0,14-9-58 16,0 0-20-16,0 0-16 0,0 0-23 0,0 0-22 16,0 0-21-16,15-19-7 0,-5 10-28 15,7-1-18-15,-1-1-11 0,2 1-11 0,-1 0-9 16,1 2-9-16,-1-1 12 0,-3 2-101 0,0 1-69 16,-14 6-59-16,22-7-51 0,-22 7 10 0,0 0-86 15,20-3-145-15,-20 3-304 0,0 0-309 0</inkml:trace>
  <inkml:trace contextRef="#ctx0" brushRef="#br0" timeOffset="138344.99">10656 17565 808 0,'0'0'507'0,"-12"16"-79"0,12-16-59 0,-10 11-43 15,10-11-72-15,0 0-44 0,-10 13-34 0,10-13-16 16,0 0-22-16,0 0 8 0,0 0-19 0,0 0 1 16,0 0-38-16,0 0-1 0,13 6-29 15,-13-6-17-15,20-7-8 0,-20 7-6 0,25-9-14 16,-12 3-30-16,1 0-73 0,0 0-89 0,1 0-70 15,-2-1-41-15,4-2-168 0,0 1-389 0,3-2-431 16</inkml:trace>
  <inkml:trace contextRef="#ctx0" brushRef="#br0" timeOffset="138790.37">11222 17265 229 0,'-15'-10'720'16,"0"3"-188"-16,3-1-107 0,12 8-54 0,-20-10-67 15,20 10-83-15,-15-8-50 0,15 8-26 16,0 0-41-16,-17-10-15 0,17 10-13 16,0 0 26-16,0 0 5 0,0 0 16 0,0 0-21 15,18-3 13-15,-18 3-32 0,37 2 2 0,-10-1-34 16,1-1 12-16,3 0-31 0,-3 0 13 0,1 0-28 16,-1 0 15-16,-1 0-24 0,-3 0 15 0,-3 0-21 15,-2 1 16-15,-19-1-21 0,30 2 27 0,-30-2-15 16,22 2 26-16,-22-2-15 0,17 3 46 0,-17-3-14 15,13 6 24-15,-13-6 21 0,8 11 12 0,-8-11-2 16,0 0 2-16,-3 28-31 0,3-28-11 16,-9 27-13-16,4-13-10 0,-5 4-9 0,1 0-32 0,1-1 27 15,-3 3-34-15,0-3 25 0,1 2-7 16,-1-1-10-16,0 3-73 0,0-2-92 0,-1-2-103 16,-1-1-133-16,0 2-59 0,-6-4-746 0,4 0-945 15</inkml:trace>
  <inkml:trace contextRef="#ctx0" brushRef="#br0" timeOffset="139497.79">8967 17631 171 0,'-7'-16'598'0,"0"2"-163"0,-1 0-86 15,2 3-65-15,6 11-51 0,-9-20-29 16,9 20-32-16,-8-12-30 0,8 12-42 0,0 0-17 16,-8-13-20-16,8 13-7 0,0 0 12 0,0 0 21 15,0 0 16-15,-4 17-12 0,4-17-8 0,1 33-13 16,0-6-14-16,-1 2-9 0,-1 1-10 0,0 7-6 15,0-1-7-15,0 1-1 0,-2-1-6 0,1-1-4 16,-1-2-1-16,-1-6-5 0,0-1 3 0,1-4 2 16,0-1-12-16,-1-5 36 0,4-16 15 0,-5 24 32 15,5-24-7-15,-5 19 21 0,5-19 0 0,-5 13 6 16,5-13-25-16,0 0 29 0,-6 13-44 0,6-13 14 16,0 0-44-16,0 0 13 0,0 0-34 15,0 0 19-15,0 0-31 0,7 11 23 16,-7-11-30-16,24 0 26 0,-4 0-14 0,6 0 13 15,4 1-35-15,6 2 6 0,4 1 3 0,-2 2-6 16,1 4-28-16,0 1-53 0,-2-2-56 0,-3 4-68 16,-1-1-87-16,-6 0-27 0,1 1-76 0,-3 0-530 15,-4-2-604-15</inkml:trace>
  <inkml:trace contextRef="#ctx0" brushRef="#br0" timeOffset="147273.31">29777 8194 181 0,'0'0'553'0,"-3"-20"-142"15,3 20-123-15,-7-24-30 0,2 10-105 0,0 2 31 16,0-3-24-16,1 0-24 0,-2 2-29 15,1-3-12-15,-1 1-11 0,0 0-20 0,-1-3-9 16,3 1 2-16,-1 2-6 0,-4-2-13 16,5 2 59-16,-1 1-53 0,5 14 21 0,-7-22 6 15,7 22 0-15,-5-17-9 0,5 17-10 0,-4-14-11 16,4 14-4-16,0 0-5 0,-6-14-15 0,6 14 3 16,0 0-1-16,0 0-5 0,0 0 1 0,0 0-2 15,0 0-3-15,0 0 4 0,0 0 1 0,0 0-5 16,0 0 14-16,3 22 15 0,-3-22 0 0,7 25-7 15,-4-8-16-15,1 3 3 0,1-1-7 16,-1 3 15-16,1 0-9 0,2 2 10 0,-2-1-11 16,1 1 8-16,0 0-12 0,1-2 7 0,0 2-13 15,0-2 10-15,0 0-13 0,0 0 10 16,1-4-5-16,0 0 9 0,0-2-7 0,0-3 13 16,0-3-2-16,0 1 10 0,-8-11 16 0,14 13 13 15,-14-13 11-15,17 4-11 0,-17-4-2 0,30-9-16 16,-5-5 7-16,3-5-17 0,11-11 13 0,6-7-29 15,6-7 8-15,5-3-21 0,18-16 0 0,3-2 2 16,-1 0 6-16,2 1-14 0,-2 3 6 16,-2 3 0-16,-18 15-12 0,-3 2-21 0,0 5-110 15,-12 4-77-15,-11 9-86 0,-4 1-11 0,-14 2-260 0,2 4-319 16,-6 3-518-16</inkml:trace>
  <inkml:trace contextRef="#ctx0" brushRef="#br0" timeOffset="148009.49">31110 7574 402 0,'5'-24'408'0,"-5"24"-67"0,3-22-107 16,-3 22-10-16,1-21-89 0,-1 21 7 0,-2-21-50 15,2 21 21-15,-6-20-60 0,6 20 36 16,-7-19-48-16,7 19 27 0,-10-18-34 0,10 18 18 15,-15-16-42-15,15 16 35 0,-18-11-35 0,18 11 25 16,-25-8-35-16,25 8 28 0,-32 0-34 16,10 5 20-16,-2 1-3 0,-1 2-16 0,-2 4 23 0,0 2-5 15,0 0-2-15,2 2-3 0,2 1-1 16,3 1-7-16,4-3 6 0,3 1-1 0,1 1-2 16,3-2 2-16,3-3-4 0,6-12 1 0,-3 22-1 15,3-22-5-15,5 19 7 0,-5-19-7 16,17 18 8-16,-4-13 0 0,2-1-1 0,3-2 0 15,-1-1-1-15,3-2-5 0,-1-1 6 0,-3-2-9 16,1 1 9-16,-2-3 1 0,0 0-1 0,-4 0-21 16,-11 6 38-16,18-12 12 0,-18 12 5 0,11-11 12 15,-11 11-21-15,0 0-3 0,8-17-4 0,-8 17 9 16,0 0-17-16,0 0 1 0,0 0-9 0,2-15 19 16,-2 15-17-16,0 0-12 0,0 0 2 15,0 0 9-15,-11 12-10 0,11-12 11 0,-7 15-5 16,7-15 2-16,-5 22 0 0,5-22 0 15,-2 20-11-15,2-20 10 0,1 23 0 0,-1-23-2 16,6 23 0-16,0-12 1 0,2 0 0 0,3 0 37 16,-1-4-73-16,2 1-5 0,2 0-75 0,0-5-154 15,-14-3-494-15,27 4-286 0</inkml:trace>
  <inkml:trace contextRef="#ctx0" brushRef="#br0" timeOffset="148886.07">31263 7476 377 0,'13'-19'420'0,"-13"19"-82"0,10-18-100 16,-10 18-12-16,9-15-78 0,-9 15 17 0,5-13-52 16,-5 13 8-16,0 0-45 0,3-14 5 0,-3 14-34 15,0 0 17-15,0 0-41 0,0 0 23 0,-11-9-38 16,11 9 21-16,-14 9-27 0,14-9 20 15,-20 16-23-15,10-5 28 0,-3 1-34 0,3 2 27 16,0 2-28-16,0 0 20 0,1 1-19 16,3-3 18-16,1 2-21 0,0-3 28 0,5-13-5 0,-2 26 4 15,2-26-9-15,2 25-7 0,-2-25 6 16,9 22-8-16,-2-11 6 0,2-2 2 0,-9-9 1 16,22 12-1-16,-22-12 1 0,25 5-5 0,-25-5 4 15,29-2-9-15,-14-1 9 0,1-2-2 0,-3-3-1 16,4-1-1-16,-3-3 3 0,0-1-8 0,-2-2-13 15,-1-1 18-15,-1 1-16 0,-1-1 13 0,-4 2-14 16,1-2 19-16,-2 2-22 0,-4 14 17 16,5-25-13-16,-5 25 21 0,2-20-15 0,-2 20 21 15,-1-20-19-15,1 20 22 0,0 0-18 0,-2-19 7 16,2 19-10-16,0 0 17 0,0 0-19 16,0 0 19-16,0 0-22 0,0 0 18 0,-13 7-15 0,13-7 9 15,-6 18-9-15,6-18 18 0,-4 22-19 16,4-22 19-16,-2 26-20 0,2-26 17 0,0 27 1 15,0-27-11-15,3 24 9 0,-3-24-18 0,6 23 22 16,-6-23-1-16,10 18 1 0,-10-18-3 0,15 11 0 16,-15-11-14-16,18 7 16 0,-18-7-16 0,20-1 16 15,-20 1-18-15,23-7 13 0,-11-2-17 0,-1 0 22 16,1-4-18-16,-2 0 17 0,1-3-17 0,-3-1 17 16,-2 0-14-16,0 2 34 0,-2-1-4 0,1 0 23 15,-5 16-9-15,4-24 11 0,-4 24 13 0,3-20-13 16,-3 20-1-16,2-18-12 0,-2 18 24 0,0 0-48 15,2-15 0-15,-2 15-7 0,0 0 0 0,0 0-1 16,0 0 13-16,0 0-9 0,0 0-4 16,4 16 0-16,-4-16 0 0,4 23-2 0,-4-23-1 15,6 26 0-15,0-9-2 0,-2-5 1 0,2 3-1 16,0-3-1-16,0 1-6 0,1-3-2 0,-7-10 4 16,13 19-4-16,-13-19 8 0,15 14-3 0,-15-14 5 15,18 8-3-15,-18-8 5 0,23 0 2 0,-7-3 1 16,3-4-1-16,1-1 0 0,-2-2-2 0,0-3-1 15,-1-1-1-15,0-1-2 0,-3 0 2 16,-1 0-4-16,-3-2 0 0,0 2 0 0,-1 2-1 16,-3 0-1-16,0 1-1 0,-6 12 1 15,9-21 0-15,-9 21 1 0,6-15 1 0,-6 15-1 0,0 0 0 16,6-18 1-16,-6 18-1 0,0 0-3 0,0 0 0 16,5-15 1-16,-5 15 1 0,0 0 3 15,0 0-2-15,0 0 0 0,0 0 1 0,0 0 0 16,0 0 0-16,-4 19 2 0,4-19 1 0,-4 17-3 15,4-17 4-15,-3 18-2 0,3-18 2 0,-5 21-1 16,5-21 0-16,-3 19-8 0,3-19-62 0,-1 17-37 16,1-17 8-16,0 0-37 0,1 20-3 0,-1-20-19 15,0 0-88-15,0 0-442 0,0 17-212 0</inkml:trace>
  <inkml:trace contextRef="#ctx0" brushRef="#br0" timeOffset="150321.07">31492 7282 395 0,'0'0'434'0,"0"0"-169"0,0 0 0 0,0 0-110 15,0 0 14-15,8-10-74 0,-8 10 27 0,0 0-69 16,0 0 38-16,0 0-57 0,6-11 40 0,-6 11-50 16,0 0 43-16,0 0-46 0,0 0 37 15,0 0-46-15,6-12 36 0,-6 12-43 0,0 0 34 16,0 0 22-16,0 0-40 0,0 0-40 16,0 0 45-16,0 0-46 0,0 0 37 0,0 0-38 15,0 0 39-15,0 0-37 0,0 0 39 0,0 0-38 16,0 0 37-16,-12 18-38 0,12-18 39 0,-15 18-37 15,7-6 30-15,0-1-26 0,0 1 26 0,-1 0-28 16,2 2 37-16,0-2-37 0,1 2 35 0,0 0-36 16,1 0 27-16,1-1-26 0,4-13 37 0,-5 25-37 15,5-25 33-15,-2 23-45 0,2-23 49 0,1 25-37 16,-1-25 28-16,4 22-44 0,-4-22 54 0,6 21-35 16,-6-21 32-16,12 20-33 0,-12-20 40 15,12 15-29-15,-12-15 27 0,17 12-27 0,-17-12-75 16,17 7-7-16,-17-7-208 0,0 0-315 0,27 0-140 15</inkml:trace>
  <inkml:trace contextRef="#ctx0" brushRef="#br0" timeOffset="152117.73">31681 7354 128 0,'0'0'499'0,"0"0"-167"0,0 0-77 0,0 0-45 16,0 0-49-16,1-16-32 0,-1 16-13 0,0 0-10 15,0 0 23-15,0 0-48 0,0 0 15 0,0 0-46 16,3-17 18-16,-3 17-45 0,0 0 24 0,0 0-39 15,0 0 30-15,0 0-38 0,0 0 31 0,0 0-37 16,-2 15 3-16,2-15 3 0,0 0 2 16,1 20 3-16,-1-20 0 0,2 16 5 0,-2-16-2 15,4 16 1-15,-4-16 4 0,5 15 3 0,-5-15-8 16,8 13 8-16,-8-13 0 0,12 11 8 0,-12-11-11 16,14 7 10-16,-14-7-4 0,18 2-3 0,-18-2-1 15,18-1-4-15,-18 1-1 0,19-3-1 0,-19 3-1 16,18-10-3-16,-18 10 43 0,14-13-55 0,-14 13 4 15,14-15 0-15,-14 15 0 0,10-16-2 0,-10 16 3 16,7-15 1-16,-7 15 0 0,6-14 19 0,-6 14-17 16,0 0 14-16,8-17-2 0,-8 17-6 0,0 0 3 15,0 0-5-15,6-15-4 0,-6 15 3 16,0 0-1-16,0 0-1 0,0 0 0 0,0 0 1 16,0 0-6-16,0 0 6 0,4 17-1 0,-4-17 39 15,0 0-52-15,0 23 8 0,0-23-1 0,1 19 3 16,-1-19-1-16,3 18 3 0,-3-18 0 0,4 17-1 15,-4-17 1-15,6 16 1 0,-6-16 5 0,10 14 0 16,-10-14 11-16,11 8 0 0,-11-8-2 0,0 0-2 16,20 4-2-16,-20-4-3 0,0 0 0 0,19-4 0 15,-19 4 0-15,12-13-2 0,-12 13-1 0,8-12-2 16,-8 12-1-16,6-17-1 0,-6 17 1 0,5-15-1 16,-5 15 1-16,0 0 4 0,4-20 0 0,-4 20-2 15,0 0-4-15,0 0-4 0,4-15 4 16,-4 15 0-16,0 0 1 0,0 0 0 0,0 0-1 15,0 0 0-15,0 0 1 0,1 22 23 0,-1-22 1 16,0 0-28-16,1 25-1 0,-1-25 3 0,2 20-2 16,-2-20 3-16,0 0-2 0,2 20 3 0,-2-20 0 15,0 0-8-15,4 16 7 0,-4-16 47 0,0 0 24 16,0 0-12-16,0 0-11 0,8 8-8 0,-8-8 11 16,0 0-5-16,8-11 8 0,-8 11-11 0,7-16 0 15,-7 16-1-15,6-24-7 0,-6 24-8 0,7-26-4 16,-4 11-6-16,1 0-8 0,1 0-1 0,1 1-2 15,0-1-3-15,1 1-2 0,1 2-2 16,2 0-2-16,0 1 0 0,1 3-2 0,2 1 0 16,-1 1 1-16,-12 6-1 0,25-6 1 0,-25 6-73 15,22 0-58-15,-22 0-15 0,26 3-31 0,-10 2 36 16,-2-1-21-16,2 1 23 0,-16-5 25 0,24 7 18 16,-24-7 11-16,19 9 16 0,-19-9 13 0,15 5 14 15,-15-5 11-15,0 0 14 0,16 7 8 0,-16-7 12 16,0 0 7-16,0 0 12 0,0 0 7 0,0 0 2 15,0 0-2-15,0 0 31 0,14-5 14 0,-14 5-29 16,0 0 12-16,0 0 11 0,0 0-2 0,-5-15-21 16,5 15 1-16,0 0 3 0,-9-10 16 0,9 10-10 15,0 0-12-15,0 0-7 0,-16-5 0 16,16 5-7-16,0 0-3 0,-21 7-6 0,21-7-2 16,-16 14-4-16,16-14 0 0,-18 16-4 0,18-16-1 15,-14 20-4-15,14-20 3 0,-12 20-8 0,12-20 2 16,-7 19-1-16,7-19 4 0,-4 18-1 0,4-18 2 15,0 0 2-15,3 21 1 0,-3-21 12 0,8 13-10 16,-8-13-3-16,14 7 0 0,-14-7 1 0,14 4-1 16,-14-4-1-16,0 0-1 0,23-1 0 15,-23 1 1-15,15-6-2 0,-15 6 0 0,14-8-2 16,-14 8 1-16,10-9 0 0,-10 9-1 0,0 0 1 16,13-12 1-16,-13 12 1 0,0 0-1 15,8-11 0-15,-8 11-2 0,0 0-2 0,0 0 0 16,0 0-1-16,0 0 3 0,0 0-2 0,0 0 2 15,0 0 0-15,0 0-1 0,9 9-1 0,-9-9-1 16,0 0 2-16,2 20 0 0,-2-20-1 0,4 15 1 16,-4-15 1-16,8 12 2 0,-8-12-41 0,9 10-47 15,-9-10-17-15,12 6-4 0,-12-6 19 0,18 3 5 16,-18-3-9-16,25-3 5 0,-25 3 4 0,23-7 11 16,-23 7 12-16,22-11 11 0,-22 11-2 0,19-13 13 15,-19 13 6-15,10-14 6 0,-10 14 6 0,13-16 6 16,-13 16 9-16,11-18 1 0,-11 18-3 0,8-18 14 15,-8 18 2-15,7-16-3 0,-7 16 8 16,6-16 8-16,-6 16 4 0,5-16 8 0,-5 16 7 16,3-15 3-16,-3 15 4 0,0 0 10 0,1-19-3 15,-1 19 20-15,0 0-19 0,-3-16 0 0,3 16-23 16,0 0-9-16,-8-11-2 0,8 11-4 0,0 0-2 16,0 0-1-16,-23 3 16 0,23-3 6 15,-16 10-3-15,16-10-7 0,-14 14-6 0,14-14 1 0,-14 18-4 16,14-18-1-16,-8 20-1 0,8-20 5 0,-5 19 8 15,5-19-6-15,1 19 4 0,-1-19-2 0,5 19 2 16,-5-19 1-16,10 16 4 0,-10-16-2 16,17 11 33-16,-17-11-46 0,20 8 34 0,-20-8-45 0,20 2 37 15,-20-2-39-15,21 0 53 0,-21 0-33 0,19-2 36 16,-19 2-47-16,15-5 41 0,-15 5-33 16,0 0 40-16,19-6-40 0,-19 6 38 0,0 0-30 15,0 0 23-15,14-7-51 0,-14 7 36 16,0 0-45-16,0 0 39 0,0 0-45 0,0 0 43 0,0 0-46 15,11 10 38-15,-11-10-43 0,0 0 44 0,0 0-44 16,5 17 42-16,-5-17-41 0,0 0 41 0,5 14-39 16,-5-14 40-16,0 0-40 0,13 8 41 0,-13-8-42 15,0 0 43-15,23 2-43 0,-23-2 41 0,23-4-41 16,-23 4 41-16,21-8-41 0,-21 8 42 0,21-12-39 16,-11 3 40-16,-10 9-41 0,18-14 42 0,-18 14-42 15,14-15 38-15,-14 15-36 0,12-13 39 16,-12 13-43-16,9-10 38 0,-9 10-39 0,0 0 39 15,10-10-42-15,-10 10 41 0,0 0-40 0,0 0 42 16,0 0-42-16,0 0 44 0,9 12-44 0,-9-12 45 16,1 18-44-16,-1-18 44 0,0 29-43 0,1-10 43 15,2 3-43-15,-1-4 44 0,-2 1-45 0,1 1 45 16,0-1-42-16,0 0 42 0,-1-2-42 0,1 1 3 16,-1-18 5-16,-1 28 0 0,1-28 3 0,-3 25 4 15,3-25-2-15,-8 23 2 0,0-11 1 0,1-2 1 16,-3-1 1-16,0 1-1 0,-3-3 2 0,1 0 0 15,-1 0 13-15,13-7-13 0,-21 8 0 16,21-8-49-16,-22 7-74 0,22-7-73 0,-19 3-3 16,19-3-51-16,0 0-104 0,-20 0-459 0,20 0-373 15</inkml:trace>
  <inkml:trace contextRef="#ctx0" brushRef="#br0" timeOffset="152346.84">32880 7525 532 0,'16'-12'421'0,"1"0"-46"0,-3 1-111 16,1-1-5-16,-2 1-10 0,-1 3 59 0,0-2-60 16,-2 3 26-16,2-3-53 0,-1 3 29 0,-11 7-62 15,16-12 28-15,-16 12-66 0,14-9 21 16,-14 9-70-16,0 0-17 0,14-9-2 0,-14 9-4 16,0 0-37-16,0 0-11 0,13-9-7 0,-13 9-3 15,0 0-7-15,0 0-4 0,0 0-4 16,0 0-1-16,0 0-7 15,10 11-5-15,-10-11-88 0,-5 13-174 0,5-13-106 16,-14 19-197-16,14-19-382 0,-14 17-634 0</inkml:trace>
  <inkml:trace contextRef="#ctx0" brushRef="#br0" timeOffset="160550.66">20301 17162 474 0,'-7'12'336'0,"0"1"-56"0,1 1-81 0,-2-1-7 15,1 0-78-15,0 0 16 0,0-1-50 0,-2 0 25 16,2-2-50-16,7-10 29 0,-14 18-48 0,14-18 41 16,-12 13-41-16,12-13 35 0,-9 10-36 0,9-10 33 15,0 0-24-15,-9 11 26 0,9-11 6 0,0 0-17 16,0 0-6-16,0 0 0 0,-10 10 4 0,10-10-12 16,0 0 1-16,0 0-10 0,0 0-8 0,0 0-6 15,0 0 11-15,0 0-15 0,-11 6-3 16,11-6-4-16,0 0-2 0,0 0-2 0,0 0 0 15,0 0-8-15,16 3 5 0,-16-3-4 0,18 3 4 16,-18-3-3-16,26 3-2 0,-9 0 0 0,2-2 0 16,1 0-1-16,-1 1 0 0,7-1 1 0,-1 1 9 15,1-2-10-15,0 0 5 0,1-2-9 0,-2 1-7 16,2-1-63-16,-1 0-28 0,-1-3-39 0,-2 0-13 16,-3-3-204-16,0-1-285 0,-1 0-176 15</inkml:trace>
  <inkml:trace contextRef="#ctx0" brushRef="#br0" timeOffset="160778.74">20617 16977 515 0,'0'0'443'0,"-9"-18"-137"0,9 18-17 0,-8-13-58 16,8 13-19-16,0 0-52 0,-10-13-18 0,10 13-42 15,0 0-3-15,0 0-29 0,0 0 21 0,-17 7-1 16,10 4 2-16,-1 6-6 0,0 2-10 0,0 5-11 15,-1 5-11-15,1 2-9 0,1 2-11 16,1 0-5-16,1 2-9 0,0-1-4 0,1 0-3 0,0-1-5 16,3-5 1-16,-2 1-5 0,3-1-2 15,1 0 2-15,1-2-114 0,0 2-69 16,2-3 2-16,-2-7-214 0,1-2-316 0,2-3-236 16</inkml:trace>
  <inkml:trace contextRef="#ctx0" brushRef="#br0" timeOffset="161126.61">20755 17123 219 0,'0'0'547'15,"1"-24"-207"-15,-1 24-26 0,-3-19-100 0,3 19-14 16,-4-15-58-16,4 15-6 0,0 0-52 0,-10-10 8 16,10 10-36-16,0 0 37 0,-16 15-26 0,8-2 22 15,-3 5-27-15,3 2-3 0,0 2-19 0,1 2-1 16,1 1-14-16,2 2 5 0,1-1 16 15,2 0-32-15,3-1-1 0,1-1-1 0,1-2-4 16,4-1 1-16,-1-3-5 0,2 0 1 0,0-3-3 16,1-4 5-16,1-2-7 0,-11-9 11 0,22 9 0 15,-22-9-8-15,26-1-2 0,-26 1 5 0,25-9-1 16,-10 2 1-16,-3-2-2 0,-1 0 1 0,-2-1 5 16,-1-1 13-16,-8 11 1 0,6-19-5 0,-6 19-3 15,0 0-6-15,-7-18-3 0,7 18-2 0,-21-8 0 16,21 8-1-16,-35 0-3 0,11 5-1 0,-1-1 1 15,0 3-3-15,2 0 4 0,4 1-4 16,1 0-1-16,6-1 0 0,12-7 2 0,-13 13-48 16,13-13-35-16,0 0-32 0,7 11-44 0,-7-11-178 15,20-1-367-15,-2-4-233 0</inkml:trace>
  <inkml:trace contextRef="#ctx0" brushRef="#br0" timeOffset="161743.66">21012 17190 258 0,'0'0'539'15,"0"-17"-212"-15,0 17-11 0,-4-17-100 0,4 17-13 16,-5-14-27-16,5 14-32 0,-7-15-1 0,7 15-5 16,-7-12-8-16,7 12-14 0,0 0-19 0,-9-14-19 15,9 14-15-15,0 0-13 0,0 0-5 0,-6-14-12 16,6 14-5-16,0 0-4 0,0 0-7 16,0 0-5-16,0 0-6 0,2-15 0 0,-2 15-1 15,0 0 0-15,0 0 4 0,0 0-11 16,8-11 8-16,-8 11 27 0,0 0 19 0,0 0 0 15,0 0 14-15,0 0-6 0,0 0 8 0,0 0-4 16,0 0-4-16,10-11-7 0,-10 11-6 0,0 0-6 16,0 0-6-16,0 0-6 0,0 0-8 0,0 0-1 15,0 0-6-15,0 0-1 0,0 0-4 0,0 0-1 16,0 0-1-16,0 0-3 0,0 0 0 0,0 0 1 16,0 0 0-16,0 0-3 0,0 0-2 0,0 0 0 15,0 0 0-15,0 0 0 0,0 0 3 16,0 0-1-16,0 0 0 0,0 0-1 0,0 0 0 15,0 0-1-15,0 0-3 0,0 0-1 0,0 0 2 16,0 0 0-16,0 0 0 0,0 0-1 0,0 0-1 16,0 0 4-16,0 0 9 0,0 0 2 0,0 0 0 15,3 16-2-15,-3-16 1 0,-7 25-2 0,2-10 0 16,-1 5 2-16,0 2-13 0,0-1 12 0,2 1-12 16,0-1 10-16,0 1-11 0,2 0 9 0,1-2-9 15,1-1-1-15,2-2 2 0,2 1 1 0,0-2 1 16,1 0-1-16,0-4 1 0,2 1 1 0,0-2 2 15,-7-11 1-15,17 15 0 0,-17-15 0 16,20 10-1-16,-20-10 2 0,21 0 1 0,-21 0-1 16,27-5 0-16,-12-1 19 0,-1 0-24 0,3-2 0 15,-3-2 0-15,-1 1 12 0,-2-1-13 0,-2-1 11 16,1 0-11-16,-3-2 14 0,-7 13-10 0,8-20 28 16,-8 20-24-16,1-17 20 0,-1 17-21 0,-3-16 16 15,3 16-21-15,-11-12 14 0,11 12-20 0,-17-7 11 16,17 7-13-16,-21 0 13 0,21 0-14 0,-22 8 12 15,10-2-14-15,1 2 10 0,2 3-18 0,0 0-36 16,2 0-90-16,2 2-90 0,5-13-32 0,-8 21-155 16,8-21-467-16,-1 22-511 0</inkml:trace>
  <inkml:trace contextRef="#ctx0" brushRef="#br0" timeOffset="164249.28">23187 17256 524 0,'0'0'348'0,"-19"-6"-105"0,19 6-21 16,-15-7-51-16,15 7-37 0,-15-6-24 0,15 6-15 15,0 0-20-15,-14-7-3 0,14 7-33 16,0 0-7-16,0 0-9 0,0 0-2 16,0 0-2-16,0 0-5 0,10-9-2 0,-10 9-2 15,36-2-1-15,-7 0-7 0,10 2 3 0,2-2 1 16,4-1-2-16,4-1 2 0,2 2-3 0,-1 0-6 15,3-3 5-15,-1 4 8 0,-1 1-3 0,2-3 0 16,-2-2 1-16,9-2-8 0,1-1-36 0,-17 0-26 16,-5-3-236-16,-4 3-235 0,0-2-22 0</inkml:trace>
  <inkml:trace contextRef="#ctx0" brushRef="#br0" timeOffset="164472.53">23969 17006 231 0,'-19'0'445'0,"-1"0"-139"0,1 2-60 0,19-2-48 16,-27 1-59-16,27-1-28 0,-19 3-30 0,19-3-9 16,0 0-19-16,-11 10-7 0,11-10-8 0,0 0-8 15,14 14-5-15,-14-14-6 0,26 12-11 16,-8-5-4-16,3 1-41 0,-1 1 59 0,0-1-6 16,-1 0-2-16,-1 2-3 0,-2 0-9 0,-2 2 1 15,-3 1-1-15,-3-1-3 0,-4 4 9 16,-2 0-1-16,-2 4-2 0,-6 3-2 0,-3 6 4 15,-5 1 37-15,-1-1-40 0,-2 0 34 0,0 1-94 16,-4-6-184-16,3 0-311 0,0-1-56 0</inkml:trace>
  <inkml:trace contextRef="#ctx0" brushRef="#br0" timeOffset="168049.75">21570 16881 334 0,'0'0'339'0,"-13"-11"-80"16,13 11-47-16,-16-14-8 0,16 14-83 16,-15-13-11-16,15 13 11 0,-18-13-57 0,18 13 21 15,-17-13-49-15,17 13 7 0,-18-13-21 0,18 13 40 16,-17-14-45-16,17 14 37 0,-20-16-44 15,20 16 38-15,-21-15-49 0,11 6 49 0,0 0-14 16,-2-1-4-16,-1-1 1 0,-2-3 0 0,0 2 6 16,-2-1-9-16,0 0-3 0,-1 1-15 0,0 2 2 15,-2 1 21-15,-2-2-24 0,1 3-3 0,-3-1-1 16,-1 4-40-16,0-1 37 0,-2 3-25 16,-2 0 31-16,-2 3-28 0,-1 0 35 0,-6 3-35 15,-1 0 35-15,0 3-4 0,-3-1-12 0,1 4 10 16,2-1-17-16,-2 3 14 0,2 0-4 0,-1 2 2 15,1 1-2-15,0 2 12 0,2 2-12 0,-6 6-32 16,-1 1 38-16,4 3-34 0,1 1 37 0,0 4-36 16,3 0 7-16,2 4 0 0,2 1 4 0,2 3 3 15,0 1 1-15,2 3 1 0,0 2 0 16,1 1 34-16,4-1-39 0,1 0 42 0,4 0-44 16,7-8 38-16,2 0-38 0,2 0 2 0,5 0 4 15,2-1-4-15,5-1 4 0,1-1 5 0,4 0-3 16,3-3 4-16,4-1 1 0,4 0-3 0,8 3-1 15,4-2 0-15,3-2 4 0,3-2 7 0,4-4 1 16,2-6-3-16,6-2 2 0,-6-6 0 0,6-5-1 16,1-3 3-16,15-8-4 0,0-2 0 0,2-5 0 15,0-4-1-15,0-4 0 0,-2-1 2 0,-2-4 23 16,-1 0-29-16,-1-2 2 0,-3-1 1 16,-1-1-1-16,-2 1 0 0,-2-4 2 0,0-2 21 0,-2 0-30 15,-3-1 35-15,-5 0-32 0,-3-1 36 16,-4-2-39-16,-4 1 3 0,-3-1 0 0,-3-2-3 15,-4-1 1-15,-6 4 8 0,-2-1 0 0,-3-1 0 16,-4-2 4-16,-4-1-2 0,-5 1 31 0,-5-1-34 16,-4 1 32-16,-8 3-36 0,-7-3 32 0,-8 2-4 15,-8 4-5-15,-7 2-1 0,-7 2-3 0,-4 5 19 16,-3 6-41-16,-3 8 15 0,-2 6-43 0,-1 6-17 16,0 8-20-16,-1 4-57 15,2 3-133-15,3 4-315 0,4 4-105 0</inkml:trace>
  <inkml:trace contextRef="#ctx0" brushRef="#br0" timeOffset="169745.56">20682 18483 217 0,'0'0'424'0,"0"0"-89"16,0 0-126-16,0 0 9 0,0 0-76 15,2-17 4-15,-2 17-30 0,0 0-23 0,7-24 5 16,1 9 11-16,3-4 11 0,5-3 21 0,2-1-9 16,1-1-2-16,2 2-21 0,1 0-12 0,0 0-16 15,3 1-13-15,1 0-12 0,2 2-13 0,0 1 26 16,3 1-46-16,-1-2-5 0,2 4-1 0,1 1-5 15,2-2 30-15,-1 4-42 0,0 0 32 0,0 3-39 16,-2 2 31-16,-5 1-86 0,-2 3-33 16,-1 1-62-16,-7 3-77 0,-17-1-1 0,26 4-519 0,-26-4-277 15</inkml:trace>
  <inkml:trace contextRef="#ctx0" brushRef="#br0" timeOffset="171450.57">20206 16330 456 0,'0'0'363'0,"0"0"-92"0,4-15-45 0,-4 15-62 16,0 0-17-16,0 0-39 0,0 0-14 0,3-14-19 16,-3 14-16-16,0 0-10 0,0 0-17 0,0 0 1 15,0 0-18-15,0 0 10 0,8-11-15 16,-8 11 4-16,0 0 0 0,0 0-5 0,0 0-6 15,0 0 0-15,0 0-6 0,0 0-8 16,0 0 18-16,0 0-4 0,0 0 0 0,8 14 1 16,-8-14-1-16,0 0-9 0,2 22 10 0,-2-22-8 15,2 22 6-15,-2-22 0 0,2 27 30 0,1-10-38 16,-1-1 36-16,0 2-45 0,2-1 39 0,2 3-35 16,-1 0 36-16,1-1-36 0,1 0 41 0,0-1-8 15,3-1-34-15,1 1-54 0,-2-2-160 16,0-4-348-16,0 0-96 0</inkml:trace>
  <inkml:trace contextRef="#ctx0" brushRef="#br0" timeOffset="172110.29">20569 16323 352 0,'-11'-13'377'0,"11"13"-112"0,-14-8-52 16,14 8-41-16,-16-4-35 0,16 4-36 15,-17-3-30-15,17 3-6 0,-20 1-11 0,20-1-12 16,-18 3-8-16,18-3-7 0,-18 5-6 0,18-5-14 15,-15 7 8-15,15-7-4 0,-12 7-4 0,12-7 0 16,0 0-1-16,-12 12-7 0,12-12 6 0,0 0-3 16,0 0-2-16,-5 16 4 0,5-16-2 0,0 0 2 15,0 0-3-15,0 0 0 0,9 12-7 16,-9-12 43-16,0 0-38 0,0 0 0 0,0 0 1 16,21 0 1-16,-21 0 2 0,0 0-11 0,15-6 11 15,-15 6-3-15,0 0 3 0,15-7 2 16,-15 7-2-16,0 0 0 0,11-8 3 0,-11 8-3 15,0 0 8-15,0 0 7 0,0 0 0 0,11-8-5 16,-11 8-2-16,0 0-3 0,0 0-9 0,0 0 6 16,0 0-7-16,0 0 5 0,0 0-2 0,0 0 3 15,0 0-4-15,0 0 0 0,0 0 1 16,18 4-6-16,-18-4 4 0,0 0 2 0,6 14-2 16,-6-14 2-16,0 0-5 0,8 17-3 0,-8-17-4 15,7 15 17-15,-7-15-4 0,6 16 1 0,-6-16 0 16,8 17 0-16,-8-17-9 0,7 15 11 0,-7-15-4 15,7 15 6-15,-7-15 33 0,7 14-44 16,-7-14 14-16,7 14-53 0,-7-14-26 0,0 0-111 16,9 14-368-16,-9-14-52 0</inkml:trace>
  <inkml:trace contextRef="#ctx0" brushRef="#br0" timeOffset="173243.17">20063 16431 74 0,'0'0'475'16,"0"0"-156"-16,0 0-82 0,-9-10-40 0,9 10-35 15,0 0-50-15,-9-12-17 0,9 12-13 0,0 0-13 16,-10-12-10-16,10 12-12 0,0 0-5 0,-11-16-15 16,11 16 1-16,0 0-3 0,-8-13 2 0,8 13-2 15,0 0-8-15,-5-14-8 0,5 14-6 0,0 0 2 16,1-17-4-16,-1 17 5 0,6-14 4 0,-6 14-8 16,12-17-1-16,-2 8 1 0,-1-1-7 15,2 2 1-15,2 0 7 0,-1-1-1 0,1 3-1 16,0 0 0-16,-13 6 0 0,23-7-6 15,-23 7 7-15,20-1-7 0,-20 1 8 0,19 4-1 16,-19-4-1-16,19 10 7 0,-19-10-8 0,14 18-7 16,-8-5 7-16,-2 2 1 0,0 1 24 0,-4-16-27 15,-4 33 34-15,2-11-36 0,-2 0 25 0,-1 0-25 16,-1-2 31-16,-1 2-37 0,-3-2 46 0,1-1-48 16,1-2 38-16,-2-1-24 0,3-3 36 0,0-1-10 15,-1-1 2-15,8-11 18 16,-10 14 6-16,10-14-4 0,-9 11-7 0,9-11-16 15,0 0-9-15,0 0-16 0,-11 9 13 0,11-9-1 0,0 0-3 16,0 0-3-16,0 0-21 0,0 0 18 0,-4-18-16 16,4 18 14-16,0 0-13 0,6-19 21 15,-6 19-22-15,7-14 20 0,-7 14-16 0,9-13 12 16,-9 13-17-16,13-12 25 0,-13 12-25 0,17-10 41 16,-17 10-43-16,21-9 20 0,-21 9-19 0,25-2 22 15,-25 2-24-15,27 0 26 0,-27 0-2 16,32 2 0-16,-14 2-3 0,3 0-1 0,0 0-5 15,-1 1 7-15,-1-2-8 0,4 0-5 0,-5-2-25 16,1 0-53-16,1-1 0 0,-3-1-83 0,1-4-216 16,-2 1-178-16,3-3-75 0</inkml:trace>
  <inkml:trace contextRef="#ctx0" brushRef="#br0" timeOffset="173602.67">20569 16293 187 0,'0'0'454'0,"-11"-14"-141"0,11 14-74 16,-13-11-44-16,13 11-39 0,-17-9-41 0,17 9-15 16,-19-4 14-16,19 4-49 0,-23 0 22 0,23 0-50 15,-26 3 15-15,26-3-40 0,-24 7 38 0,24-7-46 16,-23 8 34-16,23-8-42 0,-17 8 32 0,17-8-43 16,-11 8 40-16,11-8-42 0,0 0 40 15,0 0-33-15,0 0 32 0,0 0-38 0,6 12 3 16,-6-12-1-16,16-3 3 0,-16 3 7 15,22-6 1-15,-22 6 1 0,23-9 1 0,-23 9 1 16,22-8-7-16,-22 8 13 0,17-6-10 0,-17 6 9 16,0 0-1-16,16-7 12 0,-16 7-2 15,0 0 0-15,0 0-2 0,0 0-6 0,0 0 2 0,0 0-4 16,14 6 0-16,-14-6-1 0,0 0-1 0,-1 19-5 16,1-19-3-16,-1 21 6 0,1-21 1 15,1 27 34-15,2-8-43 0,1 0 36 0,0 4-43 16,1-1 27-16,0 2-26 0,2 1 41 15,-1-2-5-15,3 1-2 0,-1-1 1 0,2-2-8 16,1-2-55-16,-2-3-110 0,2-3-500 0,1-3-182 16</inkml:trace>
  <inkml:trace contextRef="#ctx0" brushRef="#br0" timeOffset="174110.58">20964 16368 187 0,'-14'-13'454'16,"14"13"-140"-16,-14-9-67 0,14 9-44 0,-14-7-54 15,14 7-37-15,0 0-13 16,-15-6-22-16,15 6-15 0,0 0-12 0,0 0-12 15,-14 5-11-15,14-5-2 0,0 0-5 0,0 0-5 16,0 0-2-16,-2 17-4 0,2-17 3 0,0 0-8 16,11 11 1-16,-11-11-12 0,0 0 11 0,15 5 1 15,-15-5-2-15,0 0 2 0,22-6-2 16,-22 6-6-16,14-9 3 0,-14 9 6 0,12-11 8 0,-12 11 10 16,8-14 30-16,-8 14-44 0,0 0 23 0,1-19-28 15,-1 19 27-15,0 0-36 0,-9-15 34 16,9 15-39-16,-12-7 3 0,12 7-1 0,0 0 4 15,-18-3 31-15,18 3-34 0,0 0 35 16,-14 9-80-16,14-9-46 0,0 0-235 0,0 0-213 16,0 0-46-16</inkml:trace>
  <inkml:trace contextRef="#ctx0" brushRef="#br0" timeOffset="174490.31">22843 16280 488 0,'0'0'394'0,"0"0"-141"0,-14-9-29 0,14 9-80 0,0 0-33 16,0 0 8-16,0 0-56 0,0 0 23 15,0 0-52-15,0 0 20 0,4-19-32 0,-4 19 33 16,17-4-54-16,-17 4 33 0,22-3-137 0,-22 3-178 16,23-5-216-16,-23 5 42 0</inkml:trace>
  <inkml:trace contextRef="#ctx0" brushRef="#br0" timeOffset="179281.48">20995 16274 402 0,'6'-14'395'0,"0"2"-67"0,-1-3-105 0,0 3-1 0,-5 12-84 16,8-23 20-16,-8 23-61 0,6-19 28 0,-6 19-26 15,4-17-7-15,-4 17-13 0,0 0-7 16,3-17-14-16,-3 17-9 0,0 0-12 0,0 0-12 16,0 0-4-16,0 0-11 0,0 0-15 0,0 0 20 15,-13 11-23-15,3 6 23 0,-1 3-24 0,-2 5 17 16,-3 2-19-16,1 1 17 0,-1 0-14 0,0 0 21 15,-1-1-23-15,1 0 23 0,1-2-3 0,1 0-1 16,-1-2-9-16,4-3 7 0,0-2-1 16,2-3 1-16,2-2-3 0,7-13 0 0,-12 18-5 0,12-18 4 15,-7 14-7-15,7-14 11 16,0 0 6-16,0 0-7 0,0 0-4 0,0 0-4 16,0 0-10-16,0 0-2 0,4-21 0 0,-4 21-29 15,7-24 33-15,-4 10-28 0,0-2 37 0,-1-1-31 16,1 2 29-16,0-2-30 0,-2 1 45 0,1 0-34 15,-2 16 36-15,2-26-35 0,-2 26 36 0,2-23-35 16,-2 23 38-16,0-19-44 0,0 19 44 0,0 0-38 16,0-22 35-16,0 22-32 0,0 0 32 0,0-18-33 15,0 18 28-15,0 0-25 0,0 0 32 16,-2-17-33-16,2 17 35 0,0 0-34 16,0 0 26-16,0 0-24 0,0 0 26 15,-2-18-26-15,2 18 34 0,0 0-31 0,0 0 33 0,0 0-33 16,0 0 25-16,0 0-30 0,-1-18 38 0,1 18-33 15,0 0 4-15,0 0-3 0,0 0 39 0,0 0-40 16,0-17 29-16,0 17-39 0,0 0 39 0,0 0-32 16,0 0 30-16,1-16-30 0,-1 16 31 0,0 0-31 15,0 0 22-15,0 0-22 0,0-19 30 16,0 19-32-16,0 0 32 0,0 0-33 0,0 0 24 16,0 0-22-16,0-17 25 0,0 17-23 0,0 0 30 15,0 0-34-15,0 0 42 0,0 0-41 0,0 0 25 16,0 0-15-16,0 0 32 0,0 0-29 0,-1-17 22 15,1 17-24-15,0 0 20 0,0 0-24 0,0 0 22 16,0 0-29-16,0 0 29 0,0 0-24 16,0 0 29-16,0 0-31 0,0 0 29 0,0 0-16 15,0 0 19-15,21 5-19 0,-21-5 24 16,15 13 15-16,-15-13 11 0,20 15-15 0,-9-6 17 16,2 0 11-16,1 1-7 0,1 1-3 0,-1-1-21 15,1 0 4-15,-1 1-7 0,-2-4-2 0,2 2-5 16,-2 0-8-16,1-2 0 0,-1 1 1 0,1 2-7 15,-1-4 0-15,0 2-3 0,1 0-3 0,-2-1-2 16,1 2-1-16,0-2-2 0,-12-7 6 0,16 14-2 16,-16-14-4-16,16 13-55 0,-16-13-43 15,12 13-13-15,-12-13-5 0,9 12-54 16,-9-12-20-16,0 0-159 0,0 0-273 0,0 19-155 16</inkml:trace>
  <inkml:trace contextRef="#ctx0" brushRef="#br0" timeOffset="180518.64">21303 16199 301 0,'0'0'443'15,"5"-16"-95"-15,-5 16-103 0,0 0-21 0,6-15-68 16,-6 15 1-16,0 0-54 0,0 0 10 15,0 0-61-15,6-14 33 0,-6 14-60 0,0 0 27 16,0 0-48-16,-11 15 39 0,11-15-43 0,-16 21 33 16,5-6-41-16,0 2 36 0,-2-2 7 0,1 2-18 15,-1 0-47-15,2-2 49 0,0 0-38 16,-1 0 37-16,2-2-37 0,0-1 38 0,0-2-39 16,2 1 40-16,8-11-37 0,-13 17 38 0,13-17-35 15,-11 9 38-15,11-9-34 0,0 0 35 0,-11 8-38 16,11-8 30-16,0 0-31 0,0 0 37 15,-7-13-38-15,7 13 34 0,-2-18-33 0,2 18 24 16,1-25-26-16,-1 25 29 0,1-28-28 0,-1 28 35 16,2-29-38-16,-2 29 35 0,3-27-36 0,-3 27 32 15,2-23-37-15,-2 23 43 0,1-17-35 0,-1 17 44 16,0 0-47-16,3-20 36 0,-3 20-40 16,0 0 38-16,0 0-41 0,4-17 45 0,-4 17-37 15,0 0 37-15,0 0-32 0,0 0 32 0,19-3-34 16,-19 3 35-16,16 5-30 0,-16-5 36 15,22 8-32-15,-7-1 31 0,-1-2-34 0,3 3 29 16,0 0-31-16,2 1 23 0,-1 1-22 0,1 1 30 16,0-2-32-16,-1 3 38 0,0 1-40 0,-1 1 28 15,2 0-19-15,-5 1-12 0,0 1-78 0,-3-1-68 16,-4 0-503-16,1-1-196 0</inkml:trace>
  <inkml:trace contextRef="#ctx0" brushRef="#br0" timeOffset="184130.66">21187 18242 462 0,'0'0'430'0,"-11"-11"-154"16,11 11 1-16,0 0-110 0,-12-11-8 15,12 11-59-15,0 0 2 0,0 0-47 0,-9-8 23 16,9 8-52-16,0 0 32 0,0 0-50 0,0 0 37 15,0 0-53-15,-1 17 44 0,1-17-45 0,3 22 40 16,0-7-44-16,0 6 43 0,2 3-51 0,1 0-5 16,-2 2 22-16,-1 0 19 0,-1 0-1 15,1 0-2-15,-2 2 2 0,1 0-7 0,-1 0-1 16,1 1-6-16,0-2 7 0,-1-1-2 0,0-2-2 16,-1-4 1-16,-2 0 3 0,2-3-5 15,0-17-6-15,1 26 7 0,-1-26 1 16,0 21-1-16,0-21 0 0,0 0 0 0,-1 20 26 0,1-20 15 15,0 0 25-15,0 0-39 0,0 0 17 0,0 0-30 16,0 0 14-16,0 0-23 0,1-27 13 0,-1 7-13 16,1-6 6-16,0-2-17 0,-1-2 17 0,2-6-18 15,0-1 17-15,0 1-19 0,1 0 18 16,0-1-3-16,0 2-19 0,0-3 20 0,2 2-16 16,-1 0 13-16,0 3-14 0,-1 0 5 15,4 0-9-15,-4 6 4 0,2 1 1 0,0 3-1 16,-1 1 2-16,1 1 1 0,-1 0 5 0,2 7-5 15,-1 1-4-15,-5 13 5 0,9-23-1 0,-9 23 1 16,11-14-1-16,-11 14 2 0,0 0 0 0,17-5-6 16,-17 5 3-16,11 11 6 0,-3 2 0 0,-3 1-2 15,1 6 0-15,-2 2 8 0,-2 2 2 0,0 2-10 16,-1-1 19-16,-2 0-21 0,-1 1 19 0,-1 0-21 16,-1 0 15-16,-1-2-16 0,-1-1 11 15,-2 2-10-15,0-4 18 0,-1 1-18 16,-1-3 18-16,0-1-17 0,0-3 26 0,-1 0 3 15,1-4-11-15,1-1 3 0,-2-2 6 0,11-8-1 16,-19 11-5-16,19-11 0 0,-17 6-4 0,17-6 15 16,0 0-1-16,-20 1-1 0,20-1-3 0,0 0-4 15,-19-2 1-15,19 2-5 0,0 0-1 0,0 0 2 16,-15-3-11-16,15 3-5 0,0 0 5 0,0 0 2 16,0 0-4-16,0 0 0 0,0 0 2 15,0 0 4-15,20-2-7 0,-20 2 0 0,21 6-2 16,-21-6 2-16,28 7-4 0,-14-2 3 0,2 0 1 15,2 3 7-15,0-1-11 0,-3-1-1 16,3 2 0-16,-4-2 1 0,1 0 0 0,-1 2 1 16,1-1-39-16,-1-1-67 0,1-2-36 0,-15-4-37 15,18 6-192-15,-18-6-286 0,20 4-186 0</inkml:trace>
  <inkml:trace contextRef="#ctx0" brushRef="#br0" timeOffset="184678.67">21827 18317 121 0,'0'0'551'0,"-5"-25"-181"0,5 25-67 0,-6-22-76 16,6 22-49-16,-4-15-10 0,4 15-2 0,0 0-52 15,-5-17-7-15,5 17-40 0,0 0 5 0,0 0-29 16,0 0 5-16,0 0-28 0,0 0 18 0,-7 24-28 16,7-24 15-16,-1 33-22 0,1-14 16 0,1 5-20 15,0 1-3-15,1 1 4 16,0-1-1-16,1 1 1 0,1 0 0 0,-1 0 1 16,3-2 5-16,0-1-7 0,1-1-59 0,-1-3-52 15,-2-5-102-15,-4-14-449 0,8 14-192 0</inkml:trace>
  <inkml:trace contextRef="#ctx0" brushRef="#br0" timeOffset="185124.51">21968 18348 409 0,'-2'-22'472'0,"2"22"-177"0,-1-18-8 15,1 18-123-15,0 0 8 0,1-25-76 0,-1 25 24 16,2-18-61-16,-2 18 25 0,5-19-54 0,-5 19-20 15,10-19 11-15,-10 19-9 0,14-17 5 0,-14 17-5 16,18-15-2-16,-18 15 0 0,21-9-2 0,-21 9-6 16,20-3 7-16,-20 3-6 0,22 5 35 15,-10 2-43-15,0 3 36 0,-1 2-41 0,-3 4 30 16,1 3-30-16,-4 2 32 0,-1 0-35 0,-3 3 3 16,-1 0 2-16,-2 1 5 0,-1 0 30 0,-1-1 22 15,-2-2 7-15,1 1 34 0,-1-4-15 16,0-1 9-16,0-4 5 0,-1-2 7 0,7-12 5 15,-10 21 14-15,10-21-23 0,-10 13-12 0,10-13-1 16,0 0-12-16,-14 9-3 0,14-9-10 0,0 0-8 16,0 0-10-16,0 0-8 0,-12-9-6 15,12 9-2-15,0 0-7 0,6-21 12 0,-6 21-20 16,10-16 2-16,-10 16-6 0,15-15 1 0,-15 15-3 16,16-12 4-16,-16 12-7 0,19-8 2 15,-19 8-3-15,19-5 3 0,-19 5-2 0,19-1 4 0,-19 1-7 16,21 3 7-16,-21-3-4 0,23 4-35 0,-23-4-66 15,22 7-72-15,-7-3 30 0,-2 2 1 0,4-2 40 16,0 0-9-16,2-2-40 0,-1-4-179 16,0 1-385-16,1-2-243 0</inkml:trace>
  <inkml:trace contextRef="#ctx0" brushRef="#br0" timeOffset="185746.41">22336 18119 513 0,'-11'-8'386'0,"11"8"-78"16,0 0-63-16,0 0-75 0,-14-9-33 0,14 9-34 15,0 0-17-15,0 0-15 0,0 0-16 0,0 0-10 16,0 0-8-16,0 0-9 0,0 0-8 0,26 2 4 16,-26-2-5-16,31-3-2 0,-13 0 3 0,4-3-7 15,0 1-5-15,0-2-11 0,0 1 15 0,-3-1 10 16,-3 1 14-16,-2 1 15 0,-14 5 18 0,21-7 35 15,-21 7 10-15,16-5 16 16,-16 5-3-16,0 0-21 0,14-5-22 0,-14 5-17 16,0 0-10-16,0 0-5 0,0 0-4 0,0 0 6 15,0 0 16-15,-6 17-14 0,6-17-8 0,-7 23-5 16,2-10-9-16,3 4-2 0,-1 4-16 0,1 3 9 16,1-1-9-16,1 2 9 0,1 2-18 0,1 0 8 15,1 3-2-15,0 4 0 0,1 0-6 0,0-1-2 16,0 2 1-16,0-1-7 0,0 2-9 0,0-2 1 15,0-2 0-15,0-7 4 0,-1 0-31 16,-1-7-115-16,0-2-92 0,-2-16-15 0,0 19-84 16,0-19-486-16,0 0-400 0</inkml:trace>
  <inkml:trace contextRef="#ctx0" brushRef="#br0" timeOffset="185948.42">22399 18490 609 0,'-12'-17'404'0,"12"17"-69"15,-6-17-108-15,6 17 1 0,0 0-43 16,2-25 15-16,-2 25-10 0,11-21-11 0,-2 9-27 16,2 1-28-16,3 0-11 0,1-1-25 0,1 2-8 15,2-2-21-15,0 1-9 0,0 3-12 0,3-1 0 16,-3 1-17-16,3 1 2 0,-2 1-12 0,-3 1 0 16,0 0-66-16,-1 2-83 0,-15 3-44 15,22-7-181 1,-22 7-420-16,0 0-315 0</inkml:trace>
  <inkml:trace contextRef="#ctx0" brushRef="#br0" timeOffset="187709.61">21346 18341 211 0,'0'0'436'0,"-6"-23"-89"0,6 23-116 15,-7-20 5-15,7 20-106 0,-10-15-15 0,10 15 16 16,-8-12-62-16,8 12 25 0,-12-9-56 0,12 9 30 15,0 0-52-15,-24 0 24 0,24 0-34 0,-22 7 37 16,22-7-46-16,-21 10 41 0,21-10-48 0,-19 9 40 16,19-9-48-16,-12 7 43 0,12-7-49 15,0 0 52-15,0 0-38 0,0 0 30 0,0 0-36 16,0 0 47-16,0 0-48 0,15-16 43 0,1 3-39 16,0-1 3-16,4-5 1 0,-3 4 2 15,-1 1 4-15,-3-1-4 0,1 2 6 0,-6 1-1 16,-8 12 5-16,10-16 19 0,-10 16-4 0,0 0-4 15,0 0-5-15,-2-18-1 0,2 18-9 0,0 0 6 16,-19 3 1-16,6 2-4 0,-1 3 1 0,-4 1 34 16,2 1-41-16,-1 2 28 0,0-2-33 15,3 1 45-15,3-4-48 0,11-7 33 0,-19 12-38 16,19-12 27-16,-10 10-26 0,10-10 39 0,0 0-36 16,0 0 35-16,0 0-36 0,0 0 38 0,21-1-31 15,-3-7-6-15,1 0-4 0,-1 0 11 0,0-1 0 16,-5 3 1-16,-13 6-3 0,20-10 14 0,-20 10 1 15,0 0-1-15,0 0-7 0,0 0 5 16,0 0-1-16,0 0-1 0,-5 20 30 0,-9-6-37 16,-1 2 29-16,-3 4-30 0,1 0 25 15,-1 0-28-15,6-3 31 0,1-1-34 0,3 1 1 16,4-3 2-16,4-14 5 0,2 24-7 0,5-12 65 16,7 0-70-16,4-1 7 0,5-4 3 0,9-1 1 15,2 0 4-15,3-4-2 0,2-2-5 16,-1 4 12-16,-1-3-12 0,-5-1-54 0,-2 0-61 0,-5-3-542 15,2 1-196-15</inkml:trace>
  <inkml:trace contextRef="#ctx0" brushRef="#br0" timeOffset="188615.87">22764 17824 51 0,'-7'-23'523'0,"1"10"-175"0,-2 1-85 16,-1-1-46-16,-2-1-54 0,-3-1-28 0,0 3-20 16,-2-1-20-16,-2 2-22 0,-3 0 2 15,-5 0-9-15,-3 1-17 0,-2-1-11 0,-1 4-11 16,-4 1-1-16,1 1-6 0,-2 4-9 16,-2-1 4-16,-1 2-3 0,0 3-3 0,1 1-1 15,-2 3-2-15,3 1 2 0,0 4-5 0,1 3-5 16,0 4 8-16,-5 6 19 0,2 4-35 0,1 5 9 15,0 6-7-15,2 3 10 0,1 7 19 0,1 3-4 16,0 4 4-16,3 2 43 0,2 3-23 0,1-1-5 16,4 4-11-16,3 1-1 0,5 2 34 0,2 3 11 15,3-2 14-15,4-3 7 0,4-1 20 0,5-13-13 16,8 7-25-16,5-5-1 0,10-6-12 16,7-7 8-16,4-5 22 0,11-9 1 0,7-7-17 15,7-9-11-15,6-6-7 0,7-10-11 0,4-8 11 16,6-9-28-16,17-12 8 0,-1-7-6 0,-1-6-9 15,-6-6-5-15,-5-3-4 0,-5-3-2 16,-4-2 3-16,-7-3-20 0,-18 12 11 0,-5-5 7 16,-3-1-10-16,-7-3-1 0,-6-2 0 0,-7 0-2 15,-6-2 4-15,-6 5-5 0,-7-2-2 0,-6 11 4 16,-7-7-5-16,-8 2 1 0,-3 2 0 0,-10 1-9 16,-7 3 12-16,-8 4-16 0,-4 5 10 15,-9 6-14-15,-4 7 9 0,-5 6-22 0,-4 7-11 16,0 6-13-16,2 5-17 0,2 7-23 0,4 4-37 15,6 4-21-15,3 4-32 0,5 4 5 16,10 0 7-16,4 1-73 0,1 2-488 0,8 1-263 16</inkml:trace>
  <inkml:trace contextRef="#ctx0" brushRef="#br0" timeOffset="194062.64">23183 18621 19 0,'0'0'171'0,"0"0"-157"0,0 0 143 15,0 0-166-15,0 0 170 0,0 0-161 0,0 0 266 16,0 0-29-16,0 0-35 0,0 0-43 16,0 0-22-16,0 0-30 0,0 0-11 0,0 0-21 15,0 0-3-15,0 0-16 0,0 0-6 0,0 0-10 16,0 0-4-16,0 0 1 0,0 0-6 0,0 0-3 15,0 0-6-15,0 0-6 0,0 0-5 0,0 0-13 16,0 0 16-16,0 0-5 0,0 0 6 0,0 0-10 16,0 0 0-16,0 0-6 0,0 0 5 0,0 0-8 15,0 0 6-15,0 0 0 0,0 0-2 0,0 0 0 16,0 0 0-16,0 0 0 16,0 0-8-16,0 0 13 0,0 0-6 0,15 3 1 0,-15-3 5 15,0 0-4-15,0 0-5 0,0 0-2 16,0 0 9-16,0 0 1 0,5 16-2 0,-5-16 2 15,0 0-4-15,2 15-3 0,-2-15 6 0,4 17-2 16,-4-17 1-16,3 18-1 0,-3-18 0 0,1 21 0 16,-1-21-2-16,2 22 3 0,-2-22-6 0,4 23 6 15,-4-23 2-15,3 20-4 0,-3-20 3 0,2 18-2 16,-2-18-1-16,4 14-4 16,-4-14 8-16,0 0-2 0,3 19 0 0,-3-19 2 0,0 0 4 15,0 0 82-15,7 17 38 0,-7-17 31 0,0 0-20 16,0 0-16-16,21-5-19 0,-8-5-16 15,1-6-18-15,8-5-13 0,1-2-4 0,0-7-18 16,2 2-4-16,4-8-8 0,1 0-7 0,-1-2-2 16,0 1 15-16,0 2-31 0,-6 4 17 0,-1 0-19 15,1 1 2-15,-2 1 2 0,-1 0 4 0,-1 2-6 16,0 0 4-16,-4 2-11 0,2 2-16 16,-6 4-42-16,-1 3-66 0,1 1 7 0,-4 2-43 15,-7 13-6-15,10-18-30 0,-10 18-126 0,0 0-312 16,5-15-172-16</inkml:trace>
  <inkml:trace contextRef="#ctx0" brushRef="#br0" timeOffset="194410.33">23342 18766 425 0,'0'0'410'0,"-10"12"-111"0,10-12-55 16,-11 12-63-16,11-12-43 0,-8 12-20 0,8-12-29 16,-6 12-7-16,6-12-16 0,-6 13 4 0,6-13 30 15,-6 15-32-15,6-15 14 0,0 0-24 16,-3 20 26-16,3-20-26 0,0 0 24 16,1 21 6-16,-1-21 5 0,0 0 18 0,8 15 14 15,-8-15 19-15,0 0-2 0,13 10 11 0,-13-10-34 16,18-2-4-16,-18 2-19 0,26-10-19 0,-6 1-7 15,-1-4-22-15,4-3-10 0,2-3-3 0,0-3-11 16,1-1-8-16,-1-2-1 0,1-2-4 0,-2-3 3 16,1 1-12-16,4-6-26 0,-5 4-8 0,-1 1-39 15,3-8-22-15,-5 6-52 0,-1 2-56 0,-2 1-2 16,2 1 1-16,-4 2-49 0,-5 1-125 16,-3 2-397-16,-1 6-300 0</inkml:trace>
  <inkml:trace contextRef="#ctx0" brushRef="#br0" timeOffset="211201.81">24307 7836 343 0,'0'0'579'0,"-5"-15"-130"0,5 15-133 16,-4-17-7-16,4 17-106 0,-7-19 26 15,7 19-77-15,-6-19 18 0,6 19-54 0,-9-21 45 16,9 21-62-16,-7-17 48 0,7 17-66 0,-6-15 49 16,6 15-61-16,0 0 23 0,-7-16-55 0,7 16 40 15,0 0-61-15,0 0 42 0,0 0-59 0,0 0 43 16,0 0-47-16,0 0 48 0,0 0-54 15,-9 14 43-15,9-14-1 0,0 34-7 0,1-9 0 0,0 4-4 16,0-2-10-16,0 3 4 0,3 5-47 16,-1 0 51-16,0 0-53 0,1-2 57 0,0 1-52 15,1-1 52-15,0 0-50 0,1-8 49 0,-1 0-55 16,0-1 57-16,-1-4-49 0,0-2 43 16,-1-4-104-16,-3-14 10 0,4 22-70 0,-4-22 18 15,0 0-51-15,2 17-29 0,-2-17-49 0,0 0-96 16,0 0-34-16,0 0-241 0,-2-25-160 0</inkml:trace>
  <inkml:trace contextRef="#ctx0" brushRef="#br0" timeOffset="211453.83">24293 8081 958 0,'-5'-34'341'0,"-1"2"-38"0,0 0-56 16,1 6-57-16,-1 1 2 0,0 2-49 15,2 0 5-15,-2 2-64 0,2 0 28 0,1 5-58 16,0-1 26-16,2 0-52 0,1 17-6 0,-1-27-5 16,1 27-2-16,5-31-11 0,1 13 17 15,3 1 4-15,2-2 5 0,2 3-6 0,5-5 0 16,2 1-2-16,1 1 10 0,3 2-2 0,0 2-5 15,-6 2 0-15,2 2-9 0,-1 3 6 0,-5 1-4 16,1 3-4-16,-15 4-2 0,20-4-4 0,-20 4 5 16,16 3-5-16,-16-3 1 0,8 15-9 0,-8-15 8 15,-2 31 44-15,-3-8-53 0,-6 6 43 16,-1 0-54-16,-2 0 49 0,-2 3-50 0,1 0 49 0,0-3-59 16,2 2 56-16,0-5-52 0,2 3 48 15,5-8-51-15,0 0 50 0,1-4-84 16,5-17-19-16,0 25-65 0,0-25-55 0,0 0-179 0,10 11-415 15,-10-11-327-15</inkml:trace>
  <inkml:trace contextRef="#ctx0" brushRef="#br0" timeOffset="212585.03">24534 7672 589 0,'1'-23'475'16,"0"3"-105"-16,-2 2-88 0,0 1-42 0,-1 1-35 16,-3 1-42-16,5 15-9 0,-6-25-23 15,6 25-19-15,-7-21-9 0,7 21-13 0,-7-14-20 0,7 14-15 16,0 0-10-16,-5-13-13 0,5 13-3 15,0 0-12-15,0 0 18 0,-7 11 7 0,7-11 0 16,-3 28-2-16,2-8-8 0,-1 5 44 16,1 0-61-16,1 1 45 0,0 2-65 0,3 1 55 15,-2-1-9-15,2 7-8 0,4-3-7 0,-2-6-6 16,1-1-5-16,3-2-48 0,1-2 48 0,-1-2-1 16,1-4-50-16,1-4-49 0,0-4-54 0,-11-7-2 15,22 8-33-15,-22-8-3 0,18-1 2 0,-18 1 52 16,20-10-6-16,-20 10 73 0,16-15 22 0,-16 15 34 15,11-21 33-15,-11 21-9 0,7-24 33 16,-7 24-16-16,2-25 24 0,-2 25-28 0,0-29 22 16,-2 14-21-16,0-2 37 0,0 2-32 15,-1 0 57-15,-1 1-50 0,4 14 35 0,-8-23-35 0,8 23 40 16,-11-19-57-16,11 19 39 0,-13-14-61 0,13 14 0 16,-14-6-6-16,14 6-2 0,0 0 14 15,-23 2 54-15,23-2-71 0,-17 11 51 0,17-11-53 16,-18 18 49-16,11-7-57 0,0 0 49 0,7-11-57 15,-9 21 57-15,9-21-29 0,-2 18 22 0,2-18-6 16,5 20 3-16,-5-20-1 0,9 13 0 0,-9-13-4 16,15 8-16-16,-15-8 12 0,22 1 0 15,-22-1-5-15,30-4-3 0,-17-2-43 0,-1-1 53 16,-12 7-40-16,21-11 64 0,-21 11-50 0,15-9 28 16,-15 9-15-16,9-10 53 0,-9 10-57 0,0 0 45 15,0 0-52-15,9-12 39 0,-9 12-47 0,0 0 46 16,0 0-44-16,0 0 37 0,0 0-50 15,0 0 31-15,-9 12-30 0,9-12 49 0,0 0-6 16,-5 18-3-16,5-18-5 0,0 0-3 0,3 19-10 16,-3-19 6-16,0 0 2 0,11 14-4 0,-11-14-2 15,15 4 4-15,-15-4-2 0,23 0 0 0,-23 0 3 16,25-8-11-16,-10 4-40 0,-3-3 54 16,1-3-47-16,-4 3 45 0,2-1-39 0,-11 8 49 15,14-14-53-15,-14 14 57 0,8-10-59 0,-8 10 52 16,0 0-42-16,0 0 51 0,10-11-56 15,-10 11 55-15,0 0-53 0,0 0 52 0,0 0-49 0,0 0 51 16,-2 21-55-16,2-21 54 0,0 0-4 0,0 21-3 16,0-21-9-16,5 14 3 0,-5-14-3 15,10 12 0-15,-10-12-2 0,11 9-7 0,-11-9 10 16,0 0 0-16,22 1-3 0,-22-1-5 0,19-7-40 16,-8-2 52-16,3-3-46 0,-3-2 51 0,0-1-53 15,-2-2 8-15,-2-1 13 0,-2 1 8 16,-2 2 3-16,-1-2 8 0,-2 17 6 0,0-28 9 15,0 28 2-15,-2-25-2 0,2 25-3 16,-2-17-4-16,2 17-4 0,0 0-1 0,-2-20-5 0,2 20-1 16,0 0 0-16,0 0 0 0,0 0-3 15,0 0 2-15,11 14-6 0,-6 0 7 0,5 3 35 0,0 2-43 16,1 1 40-16,3 8-8 0,1 3-5 0,-1 3 19 16,-1 3-30-16,1 1 11 0,-3 0-37 15,0 4 46-15,-1 0-46 0,-2 0 47 0,-1-1-36 16,-3-3 35-16,-1-2-38 0,-3-5 27 15,-2-3-29-15,-1-1 31 0,-4-3-31 0,-1-2 34 16,-1-3-8-16,-1-4-3 0,1-4-4 0,9-11-13 16,-18 12-46-16,18-12-31 0,0 0-76 0,-17-14 41 15,17 14-68-15,-6-36 48 0,7 9-68 16,4-9 2-16,3-3-21 0,2-4-2 0,5-8-6 16,0 4-32-16,0 4 23 0,-4 4 28 0,3 1 67 15,-3 5 26-15,1-2 162 0,-1 5 65 0,-1 2 10 16,-4 6 4-16,1 2 0 0,-1 1-8 0,-2 2 1 15,0 4-9-15,-4 13 2 0,5-20-5 0,-5 20-11 16,4-15-8-16,-4 15-14 0,0 0-10 16,4-15-10-16,-4 15 20 0,0 0 16 0,0 0 2 15,0 0-2-15,0 0-19 0,8 19-8 0,-8-19 35 16,2 23-66-16,-2-23 37 0,5 32-54 0,-3-15 40 16,2-1-4-16,0 1-14 0,0-3-15 0,4 1 2 15,-4-2-6-15,5-2-31 0,-9-11-64 0,13 13-62 16,-13-13-55-16,0 0-74 0,20 0-131 15,-20 0-485-15,12-10-508 0</inkml:trace>
  <inkml:trace contextRef="#ctx0" brushRef="#br0" timeOffset="213310.03">25315 7616 807 0,'-8'-22'414'0,"-4"3"-73"0,3 1-73 16,1-1-47-16,1 3-32 0,0 2-37 0,7 14-41 16,-9-22-13-16,9 22-33 0,-7-15-9 0,7 15-9 15,0 0-14-15,0 0 1 0,-2-15 4 0,2 15 3 16,0 0-4-16,0 0 8 0,16 12-1 0,-7-2 3 15,-1 2-9-15,1 3-1 0,0 2-6 0,1 2-5 16,-2-1-39-16,-1 1 40 0,0-1 42 0,0 1-67 16,-2-3 55-16,-1-2-56 0,0 1 44 15,-4-15-53-15,6 22 48 0,-6-22-57 16,5 18 48-16,-5-18-45 0,0 0 61 0,6 18-23 0,-6-18 52 16,0 0-60-16,0 0 50 0,0 0-58 15,0 0 15-15,0 0-5 0,0 0 48 0,6-18-61 16,-6 18 8-16,2-22 3 0,-2 22 1 0,4-28-1 15,-4 28 0-15,7-25-6 0,-7 25 6 0,8-25-5 16,-8 25-3-16,10-21-4 0,-10 21 1 0,12-16-1 16,-12 16-1-16,17-11 0 0,-17 11-7 0,18-3 11 15,-18 3-3-15,22 4-4 0,-7 3 3 0,0 2 0 16,1 3 0-16,-1 0-1 0,-3 3 0 0,2 2-6 16,-4-1 52-16,2 0-54 0,-5 2 46 15,1 0-56-15,-1-1 52 0,1-3-10 16,-2-2-5-16,-6-12-7 0,11 21-6 0,-11-21-66 15,9 11-39-15,-9-11-18 0,0 0-52 0,24 0 19 16,-12-7-25-16,3-3 7 0,-1-3 15 0,1-3 24 16,0-3 38-16,-4 0 9 0,2-5-4 0,-4 2 41 15,-2 2 3-15,-1 1 41 0,-4-1-9 0,0 4 61 16,-2 16-46-16,0-27 56 0,0 27-49 0,-6-23 42 16,6 23-62-16,-11-16 73 0,11 16-61 0,-14-9 40 15,14 9-75-15,0 0 72 0,-25 2-52 16,25-2 45-16,-13 10-60 0,13-10 58 15,-14 17-6-15,14-17-7 0,-6 21-3 0,6-21 0 0,-1 19 1 16,1-19-8-16,5 21 6 0,-5-21-5 0,14 16 10 16,-14-16 6-16,16 12 12 0,-16-12-5 15,22 5-7-15,-22-5 12 0,20 0 12 0,-20 0-2 16,23-4-2-16,-23 4 0 0,22-7 12 0,-22 7 4 16,18-7 0-16,-18 7-14 0,0 0 0 0,18-7-13 15,-18 7-8-15,0 0-9 0,0 0-2 0,0 0-4 16,20 7-2-16,-20-7-3 0,5 20-7 15,-3-2 7-15,-2 1-2 0,2 6 44 0,-2 3-57 16,2 0 53-16,1 8-56 0,2 0 52 0,-1-4-52 16,0 1 45-16,-1-7-20 0,-1-1 50 15,0 0-37-15,-2-6 40 0,0 0-49 0,0-2 39 0,-5-2-52 16,-1-1 39-16,-3-1-50 0,-2-1 41 16,-1-4-50-16,-2-1 44 0,-1-1-50 0,15-6 6 15,-29 0-132-15,9-6-66 0,5-5-131 0,0-3-724 16,3-5-818-16</inkml:trace>
  <inkml:trace contextRef="#ctx0" brushRef="#br0" timeOffset="214435.03">26327 7353 627 0,'2'-18'504'0,"-2"0"-96"0,0 1-100 16,-2 0-57-16,1 1 2 15,-3 2-92-15,0-1 20 0,-2 2-90 0,6 13 31 16,-10-19-65-16,10 19 29 0,-14-11-58 0,14 11 34 16,0 0-49-16,-31 5-7 0,13 4-7 0,1 6-1 15,-2 3 8-15,1 5-1 0,2 2-39 0,2 2 45 16,3-1-40-16,3-2 41 0,2 0-22 0,2 0 19 16,4-5-4-16,0 1 8 0,4 2-3 0,2-4-2 15,0 1 0-15,3-3-1 0,3-3-2 0,-1-3-6 16,-1-3 3-16,-10-7-2 0,25 8 13 15,-25-8-5-15,28-1-3 0,-11-4-1 0,1-2 0 16,1-3 3-16,-2-2 4 0,-1 0 1 0,-1-2 0 16,-2-1 12-16,-1 0 13 0,-1 0 0 15,-3 4-3-15,-8 11 2 0,11-18-6 0,-11 18-2 16,8-12-5-16,-8 12-17 0,0 0 2 0,0 0 3 16,0 0-19-16,0 0 20 0,15 5-21 0,-15-5 16 15,6 19-15-15,-6-19 21 0,6 22-17 0,-6-22 7 16,7 20 7-16,-7-20-1 0,8 21-3 0,-8-21-1 15,8 15-5-15,-8-15 4 0,0 0 5 0,7 14 0 16,-7-14-7-16,0 0 6 0,0 0-19 0,0 0 20 16,18-11-16-16,-18 11 20 0,7-19-12 15,-7 19 17-15,4-30-17 0,-2 13 14 0,-2-3-7 16,4-2 22-16,-3 0-1 0,1 1-6 0,3 0-13 16,-1 0 4-16,-1 6-1 0,1 0-9 15,2 1 0-15,-6 14 2 0,9-20-3 0,-9 20 0 16,12-14 0-16,-12 14-8 0,15-4 7 0,-15 4 2 15,0 0-15-15,23 3 13 0,-23-3-12 0,20 13 16 16,-9-3-14-16,-4 2 15 0,3 2-16 0,-4 1 22 16,1 4-18-16,-1-1 11 0,-2-1-12 0,-1 0 16 15,2 0-15-15,-1 2 12 0,-4-4-15 0,3 2 10 16,-1-2-6-16,-2-15 9 0,6 26-14 16,-6-26 12-16,5 16-60 0,-5-16-55 0,0 0-51 15,6 12-56-15,-6-12-162 0,0 0-458 16,10-14-420-16</inkml:trace>
  <inkml:trace contextRef="#ctx0" brushRef="#br0" timeOffset="-213803.37">26649 7204 691 0,'0'0'471'15,"-10"-20"-108"-15,10 20-98 0,-5-15-58 0,5 15-49 16,0 0-30-16,-4-13-27 0,4 13-36 16,0 0 1-16,0 0-13 0,0 0-11 0,0 0-10 15,24 3-46-15,-24-3 43 0,25 11-44 0,-7-2 43 16,-1 0-54-16,2-1 52 0,1 2-51 0,-4-2 52 15,2 2-47-15,-5-5 48 0,1 2-48 0,-14-7 31 16,20 8-37-16,-20-8 55 0,16 7-26 16,-16-7 97-16,0 0-9 0,17 6 39 0,-17-6-39 15,0 0-3-15,0 0-32 0,0 0 35 0,0 0-27 16,0 0 5-16,12-6-20 0,-12 6 6 0,0 0-22 16,0 0 15-16,0 0-15 0,-7-15-2 15,7 15-7-15,0 0-17 0,0 0 7 0,-18-4-12 16,18 4 12-16,-13 4-17 0,13-4 14 0,-20 15-17 15,6-5 25-15,3 5-24 0,2 1 11 0,-1 1-12 16,4 2 13-16,1-4-13 0,3 3 14 16,0-1-14-16,2-17 9 0,0 29-7 0,2-12 12 15,3-3-12-15,1-2 10 0,2-1-11 0,3-1 14 0,-11-10-14 16,20 10 8-16,-20-10-6 0,27 1 16 0,-12-5-19 16,6-2 13-16,1-5-10 0,3-6 11 15,2-2-13-15,-2-1 11 0,-3-3-3 16,-4-2 5-16,2-1-1 0,-5-2-1 0,-1 0-3 15,-3-1 3-15,-2 1 47 0,1 7-52 0,-6-1 60 16,-2 4-52-16,-2 18 38 0,2-28-43 0,-2 28 0 16,-2-20 8-16,2 20-11 0,0-17-3 0,0 17 0 15,0 0 0-15,0 0 44 0,0 0-55 0,0 0 8 16,-18 7 0-16,18-7 0 0,-7 27 2 0,3-6 1 16,0 1-9-16,1 1 11 0,1 2-9 15,0-1 5-15,0 1-3 0,2 0 11 0,2 0-8 16,-2-3 7-16,2 1-9 0,2-4 11 0,-1-2-14 15,1-3 9-15,-4-14-8 0,11 20-16 16,-11-20-45-16,16 8-54 0,-16-8-20 0,0 0 12 16,27-7 8-16,-16 0 9 0,-1-3 18 0,1-5 21 15,-2 0 20-15,-3-2-10 0,2-1 28 0,-4 0 3 16,0 0 8-16,0 3 6 0,-2-2 8 0,-2 17 18 16,1-28 14-16,-1 28 5 0,-1-22-3 15,1 22 24-15,-4-18-12 0,4 18 7 0,-4-15-10 0,4 15-5 16,0 0-7-16,-12-11-8 0,12 11 3 0,0 0-3 15,0 0 12-15,-21 6 14 0,21-6 18 0,-19 16-26 16,12-5 21-16,-3 0-16 0,0 1 12 16,3 1-18-16,-1 0 19 0,1-1-28 15,0 0 10-15,7-12-14 0,-7 20 18 0,7-20-14 16,-2 17 18-16,2-17-15 0,0 0 18 0,0 18-14 16,0-18 10-16,0 0-16 0,16 11 6 0,-16-11-15 15,16 1 10-15,-16-1-15 0,20 0 4 0,-20 0-7 16,19 0 11-16,-19 0-14 0,19 0 8 0,-19 0-11 15,0 0 12-15,21-3-13 16,-21 3 10-16,0 0-12 0,0 0 12 16,21 0-12-16,-21 0 10 0,0 0-8 0,0 0 9 15,18 2-12-15,-18-2 13 0,0 0-13 0,0 0 8 0,21 1-6 16,-21-1 13-16,0 0-12 0,18 0 11 0,-18 0-11 0,16-4 11 16,-16 4-10-16,19-7 10 0,-19 7-12 15,19-9 12-15,-19 9-9 0,20-13 7 16,-20 13-9-16,16-11 13 15,-16 11-16-15,15-14 29 0,-15 14-1 0,9-12 8 16,-9 12-7-16,5-12 7 0,-5 12-3 0,0 0-1 0,0 0-9 0,4-19 1 0,-4 19-7 16,0 0 1-16,0 0-2 0,-13-7-4 0,13 7-5 15,-14 3 6-15,14-3-7 0,-18 11 4 0,7-3-4 16,0 2 5-16,2 0-7 0,1 2 3 16,0 0-3-16,3 1 6 0,5-13-3 0,-8 22 3 15,8-22-6-15,0 21 7 0,0-21-6 16,4 17 3-16,-4-17 5 0,11 17-1 0,-11-17 8 15,18 11 12-15,-18-11 20 0,23 4 12 0,-23-4 16 16,31-5-13-16,-13-1 23 0,3-3-30 0,-2-1 13 16,8-6-30-16,-2-2 16 0,2-3-30 0,0-1 7 15,-2-4-3-15,-3-2-3 0,0 1 5 0,-3-2-10 16,-1-1-5-16,-2 0 2 0,-4 1-8 0,-1 2 3 16,-5 3-4-16,-2 2 0 0,-1 1-1 0,-2 3 8 15,-1 18-13-15,-2-28 31 16,2 28-38-1,-6-21 25-15,6 21-29 16,-3-15 22-16,3 15-24 16,0 0 25-16,0 0-19 0,-20 2-4 0,14 8-2 0,-3 5 7 0,-1 1 6 0,1 6-4 0,1 2 2 0,1 0-1 0,0 6 0 0,2-4 24 15,1 1 3-15,2 1-38 0,2-2 28 0,2-1-28 16,2 0 23-16,-1-1-28 0,3-2 25 0,2-2-30 16,0-4-46-16,-1-4-65 0,2-2-67 0,-9-10-69 15,16 10-60-15,-16-10 40 0,0 0-76 0,24-5-152 16,-24 5-301-16,9-10-386 0</inkml:trace>
  <inkml:trace contextRef="#ctx0" brushRef="#br0" timeOffset="-213646.37">27494 7121 762 0,'-15'-11'527'15,"4"1"-120"-15,0 2-85 0,11 8-58 0,-12-11-55 16,12 11 3-16,0 0-12 0,0 0-11 0,8-20 6 16,4 15-20-16,6-1-28 0,4 1-32 15,5 1-18-15,1-1-20 0,-1 3-16 0,4-1-15 16,-1 0-11-16,-2 3-12 0,-1 0-121 0,-3 0-94 15,-24 0-271-15,34 4-497 0,-34-4-644 16</inkml:trace>
  <inkml:trace contextRef="#ctx0" brushRef="#br0" timeOffset="-212035.23">18550 7752 502 0,'0'0'416'0,"0"0"-117"0,0 0-76 16,0 0-41-16,0 0-34 0,-5 26-27 16,5-26-22-16,-4 29-27 0,2-11-9 0,0-2-18 15,1 1-1-15,0 1-18 0,1-18 3 16,0 26-14-16,0-26-4 0,0 20-1 0,0-20 11 15,0 0-7-15,2 21 30 0,-2-21 38 0,0 0-33 16,0 0 10-16,0 0-20 0,0 0 21 0,0 0-2 16,0 0 8-16,0 0-4 0,0-27-13 0,0 27 6 15,-5-28-41-15,2 10 50 0,-2 2-60 0,1-2 46 16,1 3-49-16,0 0 38 0,-1 0-52 0,4 15 46 16,-4-23-45-16,4 23 38 0,-2-16-47 15,2 16 35-15,0 0-35 0,4-14 51 0,-4 14-53 0,0 0 46 16,19 0-45-16,-19 0 50 0,23 9-49 0,-6 0 40 15,-1 0-39-15,3 0 46 0,1-2-46 16,-1-2 36-16,1 2-47 0,-4-4 58 16,0 0-52-16,-16-3 54 0,29 3-45 0,-29-3 43 15,26-6-58-15,-26 6 62 0,21-14-48 0,-11 6 52 16,-4-5-57-16,-6 13 48 0,4-25-40 0,-5 8 44 16,-4-2-59-16,-2-3 60 0,-4 1-49 0,-3-4 2 15,-2 1 48-15,-1 2-46 0,-1 2 48 0,1-1-58 16,2 7 48-16,2 0-42 0,1 3-6 0,3 2 11 15,9 9-4-15,-12-9 7 0,12 9 3 0,0 0 2 16,0 0 40-16,0 0-47 0,0 0 46 0,5 19-62 16,4-9 53-16,6 1-49 0,0 0 55 15,3 2-49-15,0-4 44 0,2 4-50 0,0-1 53 16,0 1-51-16,1-4 46 0,-1 1-48 16,-1 1 48-16,0 0-54 0,-1-2 58 0,-1-1-50 15,-2 2 46-15,-1-2-46 0,-2-1 45 0,1 2-44 16,-2-1 45-16,0-1-47 0,-11-7 46 0,19 10-51 15,-19-10 52-15,19 8-62 0,-19-8 115 0,14 4-26 16,-14-4 65-16,0 0-51 0,22-2 38 0,-22 2-67 16,12-8 50-16,-12 8-58 0,12-15-5 0,-12 15-8 15,5-19 1-15,-5 19-3 0,-1-23-2 0,1 23-2 16,-11-25-8-16,1 11 5 0,-3 0 0 0,-3 3-2 16,-3 0-5-16,-2 3 3 0,-2 4-1 0,2-3-1 15,-3 7 0-15,4 0 44 0,1 0-73 16,3 4 43-16,16-4-115 0,-21 8-15 15,21-8-88-15,-9 14-157 0,9-14-546 0,0 0-545 16</inkml:trace>
  <inkml:trace contextRef="#ctx0" brushRef="#br0" timeOffset="-211243.16">19451 7578 506 0,'0'0'527'0,"0"-21"-55"16,0 21-150-16,-4-18-47 0,4 18-51 0,-6-15-42 0,6 15-47 15,-8-11-34-15,8 11-21 0,0 0-16 16,-18-6-21-16,18 6-2 0,-13 6-17 0,13-6 3 15,-14 14-4-15,14-14-7 0,-10 18-2 0,10-18-2 16,-4 22 39-16,4-22-51 0,2 19 35 0,-2-19-41 16,7 21 44-16,-7-21-46 0,14 17 68 0,-14-17-22 15,16 8 70-15,-16-8-63 0,20 1 53 16,-20-1-58-16,21-5 35 0,-21 5-62 0,19-10 47 16,-19 10-57-16,14-17 47 0,-14 17-56 15,6-19 47-15,-6 19-56 0,-4-19 48 0,4 19-51 16,-13-18 50-16,3 9-52 0,-1 3 3 0,11 6 2 15,-23-8-5-15,23 8 5 0,-22-5 6 0,22 5 1 16,0 0-1-16,-20 0 0 0,20 0-4 0,0 0 13 16,0 0-6-16,0 0 1 0,0 0-5 0,5 14 54 15,-5-14-55-15,19 4 49 0,-19-4-53 0,26 3 50 16,-26-3-62-16,26 4 59 0,-26-4-50 0,25 3 1 16,-25-3 0-16,23 7 9 0,-23-7 2 0,18 8 2 15,-18-8 2-15,18 18 46 0,-11-7-60 16,-1 3 54-16,-2 1-48 0,-2 2 44 15,3 5-39-15,-4 2 31 0,0 1-2 0,-1 1 0 16,2 10-5-16,-1 5-4 0,1 0 2 0,1 1-21 16,1-2 51-16,0-1-48 0,2-3 49 0,2 0-59 15,-3-3 47-15,1-6-60 0,-2-4 59 0,1-2-52 16,-3-5 52-16,1-1-47 0,-3-15 87 0,5 23-27 16,-5-23 32-16,0 0-18 0,-2 18-7 0,2-18-10 15,0 0-6-15,0 0 11 0,0 0 0 0,-16-6-13 16,16 6-6-16,-7-18-13 0,7 18 3 0,-4-26-10 15,4 26 2-15,3-31 1 0,3 10-29 0,3-2 22 16,4-3 18-16,-2 7-90 0,1 1-80 16,0-2-110-16,-2 3-110 0,-6 3-298 15,3 2-278-15,0 0-610 0</inkml:trace>
  <inkml:trace contextRef="#ctx0" brushRef="#br0" timeOffset="-210207.49">20332 7578 715 0,'-6'-17'533'0,"-1"0"-78"0,1 2-149 0,-2 2-4 16,-1 1-108-16,2 2-11 0,7 10-81 0,-17-13-30 16,17 13-6-16,-17-5-14 0,17 5-61 15,-21 7 50-15,9 2-7 0,-2 3-10 0,1 3-3 16,3 1-64-16,2 1 111 0,2 0-58 0,3 0 40 16,3-17-53-16,1 32 44 0,3-16-48 0,1-1 44 15,3-1-51-15,3-2 40 0,0-2-38 16,3-2 46-16,-2-1-49 0,4-4 48 0,-16-3-50 15,28 0 48-15,-10 0-49 0,-2-4 46 0,0-2-49 16,1-3 48-16,-4 2-54 0,-1-2 55 0,0-2-55 16,-3 3 57-16,-9 8-48 0,14-16 73 0,-14 16-41 15,8-11 53-15,-8 11-68 0,0 0 51 0,10-12-61 16,-10 12 46-16,0 0-58 0,0 0 58 0,0 0-53 16,17 10 48-16,-17-10-50 0,9 18 56 0,-9-18-64 15,12 22 57-15,-4-10-49 0,-1-2 49 16,-7-10-61-16,15 21 61 0,-15-21-54 0,11 13 54 15,-11-13-68-15,9 12 76 0,-9-12-57 16,0 0 35-16,0 0-26 0,14 5 34 0,-14-5-45 16,0 0 63-16,8-9-42 0,-8 9 51 0,0 0-57 15,2-23 38-15,-2 23-30 0,-4-24 55 0,1 8-56 16,-2 2-2-16,3-1-2 0,2 15 6 0,-4-26-2 16,4 26 1-16,-3-23-1 0,3 23-1 0,0-17-7 15,0 17 6-15,0 0 1 0,1-19-1 0,-1 19-6 16,0 0 5-16,8-13 1 0,-8 13-1 0,0 0 1 15,14-6 0-15,-14 6-6 0,0 0 13 16,0 0-4-16,0 0-7 0,21 1 6 0,-21-1 1 16,0 0-1-16,0 0 0 0,0 0 1 0,15 5-8 15,-15-5 9-15,0 0 2 0,0 0-6 16,0 0 5-16,0 0-2 0,9 8 0 0,-9-8 1 16,0 0 1-16,0 0-5 0,0 0 4 0,0 0 1 15,0 0 0-15,0 0-4 0,0 0 3 0,0 0-1 16,0 18 0-16,0-18-1 0,0 0-6 0,0 0 6 15,0 0 3-15,0 0-2 0,0 0 42 0,0 0-53 16,0 0 51-16,0 0-59 0,0 0 53 0,0 0-56 16,0 0 47-16,0 0-76 0,0 0 22 15,0 0-67-15,0 0 36 0,-2 18-58 0,2-18 21 0,0 0-29 16,0 0-7-16,0 0-22 16,0 0-59-16,0 0-188 0,-9 13-282 0,9-13-211 15</inkml:trace>
  <inkml:trace contextRef="#ctx0" brushRef="#br0" timeOffset="-209826.83">20287 7527 829 0,'-3'-22'471'0,"3"22"-106"0,-5-19-10 16,5 19-123-16,-5-18-24 0,5 18-29 0,-7-15-34 15,7 15-16-15,-6-14-8 0,6 14-25 0,0 0-1 16,-9-15-15-16,9 15-16 0,0 0-20 0,0 0-2 16,-7-15-8-16,7 15-4 0,0 0 11 0,0 0 22 15,0 0 14-15,0 0-5 0,0 18 19 0,0-18-12 16,6 26 2-16,-2-11 26 0,1 3-47 0,1 4 23 15,1-1-46-15,1 2 30 0,-1-1-19 16,3 4-1-16,-1-4-9 0,2 5-6 16,-2-5-5-16,1 0-5 0,1-1 20 0,-2 0-20 15,1-2 13-15,1 1-36 0,-1-2 18 0,0-3-34 16,0 2 37-16,-3-6-37 0,2 0-38 0,-9-11-97 16,13 11-71-16,-13-11-60 0,0 0-162 0,0 0-573 15,0 0-752-15</inkml:trace>
  <inkml:trace contextRef="#ctx0" brushRef="#br0" timeOffset="-209475.45">20120 7574 325 0,'0'0'624'0,"0"0"-191"0,-13-13-117 16,13 13-36-16,0 0-19 0,10-9-17 15,-10 9-25-15,25-11-39 0,-4 2-10 0,3 2-16 16,6-2 28-16,5 0-74 0,-1-1-16 0,2-1-24 15,0 0-4-15,-3 0-13 0,-1 0-9 0,-3 2-9 16,-6 3-3-16,-3 0 4 0,-4-1 7 0,-2 2 5 16,-14 5 8-16,21-5 1 0,-21 5 2 0,15-5 0 15,-15 5-3-15,0 0-1 0,0 0-12 0,16-3-8 16,-16 3-6-16,0 0-6 0,0 0-3 0,0 0-2 16,0 0 3-16,-4 17-13 0,4-17-4 15,-4 17 2-15,4-17-2 0,-1 25 1 16,1-25 0-16,3 31 29 0,2-12-35 0,1 1 30 15,2 1-32-15,1-2 29 0,0-1-39 0,3 1 37 16,-1-1-6-16,1-2-5 0,0 0 0 0,0-1-5 16,0-1-1-16,-2-3-4 0,-1-3-9 0,2 2-3 15,-11-10-74-15,12 11-86 0,-12-11-54 0,0 0-99 16,0 0-275-16,0 0-341 0,0 0-605 0</inkml:trace>
  <inkml:trace contextRef="#ctx0" brushRef="#br0" timeOffset="-208419">20507 7454 334 0,'0'0'593'0,"0"0"-182"0,3-19-89 0,-3 19-58 15,8-10-21-15,-8 10-24 0,17-6-14 16,-17 6-35-16,26-2-4 0,-26 2-12 0,31 5-2 16,-12 1-2-16,1 0-20 0,-2 2-13 0,-1 2-20 15,1-1-15-15,-3-1-11 0,-2 1-13 0,-2-1-10 16,-1 0-13-16,-10-8-3 0,16 14-8 0,-16-14 0 15,13 12-5-15,-13-12-2 0,0 0 4 0,13 10 15 16,-13-10 17-16,0 0-7 0,0 0-10 16,0 0-9-16,0 0-2 0,0 0-5 0,0 0-5 15,0 0-1-15,0 0 4 0,2-20 3 16,-2 20 2-16,-3-18-7 0,3 18-7 0,0-18 1 0,0 18-2 16,4-17-3-16,-4 17-1 0,8-21-2 15,-8 21-1-15,13-12 1 0,-13 12-4 0,19-7-3 16,-19 7 4-16,20 0 0 0,-20 0-1 0,25 5-1 15,-10 0 2-15,1 3 0 0,1 1 2 0,-2 0-2 16,1 2-1-16,-4-3 4 0,1 1-1 0,-2-2 45 16,-11-7-55-16,19 13 33 0,-19-13-35 0,13 10 21 15,-13-10-14-15,0 0-3 0,15 9 6 16,-15-9 2-16,0 0 1 0,0 0 2 0,0 0 18 16,0 0 4-16,0 0 20 0,6-16 20 15,-6 16 1-15,-5-18-8 0,5 18 36 0,-4-22-32 16,4 22 18-16,-4-26-36 0,4 26 12 0,-1-27-34 15,1 27 17-15,4-25-32 0,-4 25 22 0,7-21-24 16,-7 21 14-16,12-16-33 0,-12 16 1 0,16-14 6 16,-16 14 1-16,18-7-2 0,-18 7 3 0,21 1 1 15,-21-1-6-15,28 10 28 0,-12 0-20 0,0-1 17 16,0 4-33-16,1 1 32 0,-2 0-24 0,2 0 21 16,-1 1-25-16,-2-1 20 0,-1 1-27 0,1-3 21 15,-2 1-24-15,-1-3-18 0,-2-1-39 16,-9-9-1-16,15 14-60 0,-15-14 23 0,13 9-58 15,-13-9 39-15,0 0-71 0,0 0 64 16,15 1-28-16,-15-1 83 0,0 0-40 0,0 0 36 16,9-12 18-16,-9 12 16 0,0 0 8 0,0 0 21 15,-1-20-12-15,1 20 15 0,0 0 22 0,-3-15 13 16,3 15 24-16,0 0-3 0,0 0-5 0,3-24 18 16,-3 24 13-16,8-15 4 0,-8 15 17 0,13-19 16 15,-2 10-14-15,-1-2-1 0,3-1 9 0,1 0 0 16,1-3-4-16,-2 4 5 0,0-1 7 15,-1 2-2-15,-2-1 3 0,-10 11-9 0,15-15-9 16,-15 15-1-16,12-16-13 0,-12 16 3 0,5-12-24 16,-5 12-6-16,0 0-6 0,-1-18-14 0,1 18 14 15,0 0-24-15,-19-7 15 0,19 7-14 0,-22 2 8 16,7 3-14-16,-3 2 11 0,1 5-14 16,-1-1 11-16,3 5-20 0,0 1 21 0,4 0-15 15,1 4 13-15,1 0-23 0,3 1 22 0,4 0-16 16,1-3 13-16,2 0-12 0,3 0 9 0,2 1-17 15,3-3 16-15,2-2-9 0,4-2 0 0,0-3 1 16,4-3 2-16,3-1-3 0,3-4 0 16,2-3-60-16,7-3-7 0,0-6-74 0,0-2-30 15,-1-2-23-15,-3-4 8 0,-2 0 18 0,-4-2 31 16,-3-2 26-16,-4 0 70 0,-2-2-37 0,-6 3 56 16,-2 1-37-16,-2-1 61 0,-3 3-44 0,-2-1 55 15,-2 0-41-15,-3 0 51 0,0 1-41 16,-2-2 64-16,1 7-49 0,-2 0 70 0,-1 2-55 15,1 0 47-15,8 11-58 0,-14-15 47 0,14 15-54 16,-11-9 48-16,11 9-64 0,0 0 64 0,0 0-50 16,-15 10 2-16,15-10-4 0,-4 22 12 0,4-22 0 15,0 33 3-15,2-12 2 0,0 2 4 0,1 1-5 16,1-3 9-16,0 2 25 0,-1 0 2 16,2-2-3-16,-2-5-7 0,1-1-1 15,-4-15-6-15,2 26-3 0,-2-26-7 0,-5 25 5 0,0-11 0 16,-3-5-112-16,-3 1-103 0,-8 0-369 0,1-3-269 15,-1 0-427-15</inkml:trace>
  <inkml:trace contextRef="#ctx0" brushRef="#br0" timeOffset="-206939.22">19279 8190 568 0,'-7'-12'500'0,"7"12"-82"0,-12-19-144 0,12 19-22 15,-11-17-64-15,11 17 7 0,-8-14-67 16,8 14 11-16,0 0-72 0,-11-13 16 16,11 13-60-16,0 0 52 0,0 0-68 0,0 0 40 15,-15 16-43-15,11-3-2 0,0 4 0 0,-2 5-2 16,4 1 3-16,0 3-11 0,1-1 53 0,2 0-57 16,1 0 45-16,0 0-41 0,3 0 36 0,0-3-38 15,0 0 33-15,1-1-36 0,0-3 30 0,0-4-31 16,-2 0 42-16,-4-14-43 0,9 20 38 0,-9-20-28 15,6 13 60-15,-6-13-12 0,0 0 80 16,7 12-66-16,-7-12 38 0,0 0-63 0,0 0 36 16,10-9-63-16,-10 9 55 0,5-16-44 0,-5 16 45 15,5-24-59-15,-3 9 44 0,1-2-54 16,0 1 50-16,2 0-56 0,0 1 44 0,1 1-48 16,1 1 50-16,2 2-54 0,1 1 52 0,-1 2-53 15,-9 8 29-15,22-10-32 0,-22 10 57 0,24 0-52 16,-8 3 51-16,-2 3-58 0,4 4 57 0,-1 1-52 15,-2 0 51-15,0 3-54 0,-1 1 50 0,-2 2-55 16,0-2 62-16,-2 0-7 0,-2-2-4 0,1-2-9 16,-3 1 1-16,-6-12-24 0,12 17-37 0,-12-17-25 15,11 11-21-15,-11-11-7 0,0 0-10 16,14 6-31-16,-14-6 50 0,0 0 0 0,18-9 36 16,-18 9-5-16,10-10 29 0,-10 10-5 0,6-13 21 15,-6 13-12-15,6-13 31 16,-6 13-10-16,0 0 50 0,6-18-37 0,-6 18 32 0,0 0-32 15,4-17 34-15,-4 17-38 0,0 0 40 0,5-16-72 16,-5 16 62-16,5-14-44 0,-5 14 47 0,8-17-42 16,-1 5 58-16,1 1-47 0,0-2 50 0,0 1-45 15,1-1 59-15,-2 1-54 0,1-1 76 16,-3 2-47-16,-5 11 53 0,9-20-54 0,-9 20 51 16,5-18-60-16,-5 18 48 0,0 0-47 0,0-19 32 15,0 19-50-15,0 0 41 0,-12-14-61 0,12 14 49 16,0 0-49-16,-22 0 52 0,22 0-51 0,-25 8 48 15,12-1-61-15,2 2 57 0,-2 5-56 16,1-2 48-16,3 3-53 0,2 0 51 0,1-2-49 16,3 3 47-16,3-16-47 0,0 31 47 0,4-13-54 15,2 1 56-15,2 0-6 0,3 0-14 0,2-2 1 16,4 3 3-16,4-2-4 0,2-4-3 0,1-2-2 16,3-1-15-16,4-3-44 0,-5-3-51 0,3-4-94 15,1-5-200-15,5 0-583 0,0-3-687 0</inkml:trace>
  <inkml:trace contextRef="#ctx0" brushRef="#br0" timeOffset="-206446.22">20220 8262 648 0,'0'0'530'0,"0"0"-62"0,-3-22-144 0,3 22 1 16,0 0-98-16,-5-16-13 0,5 16-98 0,0 0 28 15,0 0-75-15,0 0 32 0,0 0-64 0,0 0 37 16,0 0-59-16,-11 10 42 0,11-10-57 16,-1 27 47-16,1-10-61 0,2 2 55 15,0 3-52-15,2 0 48 0,0 2-55 0,-1 0 136 16,3 1 4-16,-2-1-22 0,1-1-12 0,0-2-30 15,-1-4 4-15,0-1-24 0,-4-16 4 0,7 21-55 16,-7-21 54-16,0 0-27 0,7 14 15 0,-7-14-16 16,0 0 12-16,0 0-19 0,8-16-7 0,-8 16 6 15,1-22-1-15,-1 22-2 0,-2-34 0 0,0 10-49 16,-1-2 49-16,1-3-42 0,2-7 56 0,0-2-53 16,3-2 49-16,2 2 2 0,1-1-4 15,2 5-2-15,2 2-2 0,-1 4-5 0,0 7 2 16,1 2-8-16,-2 2 6 15,1 6-1-15,-9 11-1 0,14-14-7 0,-14 14 5 0,0 0 3 16,0 0-1-16,16 4-1 0,-16-4-53 0,4 20 67 16,-4-20-51-16,-4 30 55 0,0-9-57 0,-1-2 32 15,-1 2-65-15,1-2 40 0,-2-4-75 0,7-15 29 16,-6 20-62-16,6-20 23 0,0 0-39 0,-2 17-3 16,2-17-38-16,0 0-98 0,0 0-125 0,18-15-221 15,-10 3-172-15</inkml:trace>
  <inkml:trace contextRef="#ctx0" brushRef="#br0" timeOffset="-206175.15">20440 8009 780 0,'8'-24'413'0,"-2"2"-63"0,0 2-70 0,-3 5-73 16,0-2 21-16,-3 17-87 0,2-26 43 16,-2 26-88-16,0-19 34 0,0 19-64 15,0 0 27-15,-5-21-60 0,5 21 31 0,0 0-54 16,0 0 38-16,0 0-62 0,0 0 57 0,0 0-59 16,0 0 55-16,-11 8-6 0,11-8-44 0,0 23 40 15,0-23-41-15,2 31 45 0,0-14-48 0,2 0 35 16,-2 0-45-16,0 1 78 0,2-1-62 0,-2-1 55 15,-2-16-53-15,2 30 46 0,-2-30-50 0,2 25 47 16,-2-25 5-16,-1 24 46 0,1-24-62 0,-2 18 41 16,2-18-56-16,-1 18 43 0,1-18-54 0,0 0 49 15,-6 15-56-15,6-15 48 0,0 0-52 16,-9 10 48-16,9-10-65 0,0 0 58 16,0 0-69-16,-15 2 27 0,15-2-67 0,0 0 27 15,0 0-62-15,0 0 21 0,-20 0-31 0,20 0-43 16,0 0-72-16,0 0-210 0,0 0-254 0,-18-1-227 15</inkml:trace>
  <inkml:trace contextRef="#ctx0" brushRef="#br0" timeOffset="-204542.72">20483 7919 261 0,'0'0'666'0,"0"0"-205"0,1-20-109 16,-1 20-109-16,0 0-6 0,0 0-88 0,2-17 3 15,-2 17-69-15,0 0-41 0,0 0 46 16,0 0-11-16,0 0-73 0,0 0 80 0,11 20-26 16,-11-20 37-16,7 30-60 0,-2-9 37 0,0 2-55 15,1 2 51-15,3 9 47 0,-3 0 78 16,0 3-58-16,-2 0 16 0,1-2-70 0,0-2 24 0,1-1-63 15,-1-7 35-15,1-2-30 0,2-3-41 0,-1-3 42 16,2-4-24-16,1-4-8 16,-10-9-44-16,25 4-113 0,-9-7 13 0,4-5-69 0,3-7 36 15,-1-2-24-15,-2-3 15 0,-1-2 20 16,-4 0 36-16,-2-3 17 0,-4 3 28 0,-2-2 6 16,-1 4 16-16,-1-4 17 0,-3 3 39 0,-3 3-1 15,-1 1 41-15,-2 2-10 0,-2 0 33 0,-1 1-59 16,-4 1 43-16,-3 1-47 0,-1 4 47 0,1 0-42 15,-1 2 46-15,-2 2-49 0,17 4 37 0,-27-2-50 16,27 2 40-16,-21 0-57 0,21 0 51 0,-18 6-54 16,18-6 53-16,-10 9-45 0,10-9 43 0,0 0-44 15,-3 17 49-15,3-17-52 0,8 14 59 16,-8-14-58-16,18 11 52 0,-18-11-58 0,24 8 64 16,-24-8-53-16,26 5 47 0,-26-5-47 15,23 2 49-15,-23-2-51 0,19 0 68 0,-19 0-41 0,0 0 58 16,21 2-42-16,-21-2 57 0,0 0-53 15,0 0 49-15,20 3-60 0,-20-3 38 0,0 0-54 16,0 0 42-16,0 0-57 0,11 5 31 0,-11-5-35 16,0 0 51-16,0 0-55 0,3 21 49 0,-3-21-61 15,3 17 60-15,-3-17-54 0,9 14 52 0,-9-14-58 16,12 16 58-16,-12-16-52 0,18 12 53 0,-18-12-52 16,18 6 46-16,-18-6-47 0,19 2 53 15,-19-2-52-15,18-4 48 0,-18 4-48 0,19-9 51 16,-19 9-53-16,19-12 53 0,-19 12-53 0,14-13 47 15,-14 13-44-15,10-11 51 0,-10 11-56 16,10-10 51-16,-10 10-47 0,0 0 48 0,10-9-53 16,-10 9 49-16,0 0-55 0,0 0 57 0,0 0-50 15,0 0 51-15,0 0-54 0,0 0 55 0,21 2-53 16,-21-2 54-16,0 0-54 0,0 0 50 0,12 10-49 16,-12-10 54-16,0 0-50 0,0 0 49 0,0 0-39 15,0 0 49-15,17 2-52 0,-17-2 50 0,0 0-52 16,13-14 46-16,-13 14-45 0,9-20 53 15,-2 8-18-15,-2-2 4 0,0 0 4 0,-1-1 2 16,0 0-2-16,-1 0-4 0,-1 0 11 16,-2 15-29-16,6-26 8 0,-6 26-1 0,3-24-2 0,-3 24-6 15,3-16 4-15,-3 16-4 0,0 0-3 16,4-17-2-16,-4 17-8 0,0 0 1 0,0 0 13 16,0 0-4-16,0 0 13 0,0 0-14 0,21 7 1 15,-21-7-1-15,11 24 1 0,-4-5-1 0,2 3-9 16,3 6 12-16,-2 3-45 0,1 3 58 0,0-1-54 15,-2 2 58-15,0-1-48 0,-1-3 53 0,0-1-40 16,-1-1 52-16,-2-7-50 0,-3 0 50 16,1-4-48-16,-3-18 44 0,-4 32-5 0,0-17-2 15,-4 3-7-15,-2-4 0 0,-4-1-4 0,0-2-13 16,0-3 9-16,-1-2-7 0,0-2-33 16,15-4-35-16,-26 0-34 0,26 0-79 0,-26-10 39 0,16 2-25 15,2-4 60-15,8 12-25 0,-5-25 33 16,6 7-40-16,3-3 48 0,4-2-3 0,4-3 34 15,1 0-3-15,2 3 27 0,1 0-12 0,-2 5 24 16,-2 1-9-16,1 0 44 0,0 4-18 0,-3 3 53 16,-1 0-23-16,-9 10 61 0,14-17-29 0,-14 17 63 15,12-11-50-15,-12 11 59 0,11-14-52 16,-11 14 49-16,12-10-55 0,-12 10 48 0,17-15-10 16,-17 15-10-16,20-15-13 0,-8 8-39 0,-1-1 8 15,1-2-3-15,3 0-8 0,-1-1-10 0,2 0-5 16,-2 0-6-16,1-1-4 15,-1-1-4-15,1-2-4 0,-2 1-11 0,-1 2 24 0,-2 2 2 0,-2 0 5 16,-8 10-3-16,12-19-1 0,-12 19-7 16,6-14-2-16,-6 14-4 0,0 0-5 0,0 0-10 15,-2-21-5-15,2 21-16 0,0 0 32 0,-18 0-2 16,18 0-3-16,-19 7 0 0,8 1 31 0,-2 3-38 16,0 3-10-16,2 0 11 0,1 3-4 15,1-2 3-15,5-1-1 0,4-14 1 0,-3 29 0 16,3-29-29-16,4 29 34 0,1-15-26 0,3-3 23 15,-1 2-20-15,3-5 27 0,3-1-24 0,-13-7 30 16,32 4-29-16,-13-3 29 0,5-4-2 0,0-2-4 16,1 0-9-16,4-7 7 0,-2 0-1 15,-1 0-1-15,-6 2-1 0,-3-1-2 0,-1 0 35 0,-5 1-41 16,0 0 35-16,-11 10-42 0,11-15 24 0,-11 15-26 16,0 0 34-16,0 0-36 0,0 0 32 15,-4-17-34-15,4 17 3 0,0 0 6 0,-14 6-2 16,14-6-10-16,-9 11 5 0,9-11 11 15,-6 15 4-15,6-15-5 0,0 0 3 0,0 20 0 16,0-20-28-16,6 13 37 0,-6-13-1 0,0 0-6 16,16 6 8-16,-16-6-4 0,15-6 6 0,-15 6 11 15,17-11 5-15,-9 2 4 0,-1-4 34 0,-2-2-47 16,-1-2-3-16,-4-1-7 0,-4-3-4 0,-3-4-1 16,-8-3-8-16,-2 0 8 0,-6-2-17 15,-9-2-2-15,-5 2-19 0,-4 0-68 0,-4 6-53 16,-2 3-40-16,10 4-51 0,0 1 8 0,2 3-256 15,3-1-475-15,4 2-666 0</inkml:trace>
  <inkml:trace contextRef="#ctx0" brushRef="#br0" timeOffset="-201877.65">29034 7253 160 0,'0'0'646'0,"-4"-17"-234"16,4 17-107-16,0 0-78 0,0 0-39 0,0 0-37 15,0 0-28-15,-11 14-27 0,11-14-59 0,-6 17 32 16,6-17-65-16,-6 24 49 0,6-24-47 0,-5 26 36 16,5-26-46-16,-4 25 39 0,4-25-46 0,-4 24 42 15,4-24-49-15,-2 22 47 16,2-22-50-16,-2 17 47 0,2-17-40 0,0 0 79 16,-2 19-37-16,2-19 81 0,0 0-8 0,0 0 30 15,-3 14-20-15,3-14-22 0,0 0-26 0,0 0-5 16,0 0-11-16,0 0-10 0,-10-16-4 0,10 16-8 15,-4-23-5-15,1 6 4 0,1 1 6 0,0-1-12 16,1-4 4-16,1 1 5 0,0 0 1 0,1 0 1 16,-1 2 12-16,2 0 41 0,1 0-53 0,-3 18 39 15,2-26-55-15,-2 26 37 0,2-21-51 0,-2 21 45 16,3-16-52-16,-3 16 44 0,0 0-55 16,8-15 55-16,-8 15-52 0,0 0 2 0,0 0 3 15,24 0 5-15,-24 0 1 0,21 10 2 16,-9-3-1-16,0 1-4 0,1 1 8 0,2 2-11 15,-1 0 13-15,-3-3-8 0,1 3 8 0,-1-1-11 16,-11-10 16-16,16 12-14 0,-16-12 6 0,14 10-1 16,-14-10 10-16,0 0 3 0,14 10 32 0,-14-10-7 15,0 0-4-15,0 0-9 0,18-9-2 0,-18 9-7 16,12-19-1-16,-7 4-4 0,3-3 0 0,-2 0-3 16,-2-5 42-16,1 0-54 0,-3 1 0 0,0 0 2 15,-1 4-4-15,-1 18 5 0,-2-30-3 16,2 30 0-16,-5-25-42 0,5 25-44 0,-7-15-26 15,7 15-18-15,0 0-7 0,-15-8-5 0,15 8-7 16,0 0-9-16,-15 8-46 0,15-8-147 16,-9 11-421-16,9-11-307 0</inkml:trace>
  <inkml:trace contextRef="#ctx0" brushRef="#br0" timeOffset="-201619.9">29272 7099 765 0,'0'0'410'0,"14"7"-89"0,-14-7-89 15,11 7-43-15,-11-7-34 0,0 0-62 16,15 15 48-16,-15-15 50 0,6 12-55 0,-6-12 8 15,5 19-20-15,-5-19 4 0,4 18-43 0,-4-18 4 16,3 17-39-16,-3-17 19 0,5 17-15 16,-5-17 5-16,7 17 1 0,-7-17 19 0,11 13-11 15,-11-13 11-15,15 8-10 0,-15-8-1 0,17 2-12 0,-17-2-7 16,22-4-3-16,-22 4-9 0,21-8-6 16,-21 8-4-16,16-14-4 0,-16 14-5 0,10-16-4 15,-10 16-2-15,2-20-5 0,-2 20 3 0,-3-22-4 16,3 22-5-16,-11-24 0 0,5 12 44 0,-4-1-52 15,2 2-4-15,0 0 2 0,8 11 2 16,-11-14-2-16,11 14-6 0,-10-10-63 0,10 10-37 16,0 0-45-16,0 0-31 0,0 0-39 0,0 0-203 15,0 0-440-15,0 0-484 0</inkml:trace>
  <inkml:trace contextRef="#ctx0" brushRef="#br0" timeOffset="-196943.19">29374 7403 65 0,'0'0'367'0,"0"0"-44"0,0 0-8 15,0 0-55-15,0 0-65 0,-6 12-37 0,6-12-31 16,0 0-20-16,0 0-17 16,-8 13-30-16,8-13-1 0,0 0-7 0,-7 13 20 0,7-13-42 15,0 0 24-15,-6 12-32 0,6-12 38 16,0 0-58-16,0 0 68 0,-8 13-50 0,8-13 55 16,0 0-56-16,0 0 53 0,0 0-49 0,-8 12 60 15,8-12-43-15,0 0 47 0,0 0-37 0,0 0 19 16,-8 10-50-16,8-10 43 0,0 0-9 0,0 0 20 15,0 0-30-15,-13 9 10 0,13-9 6 0,0 0 8 16,0 0-29-16,0 0 3 0,-16 6-16 0,16-6 20 16,0 0 4-16,0 0 4 0,0 0-20 15,0 0 11-15,-17 1-2 0,17-1 4 16,0 0-12-16,0 0 1 0,0 0-4 0,0 0 7 16,0 0-12-16,0 0-3 0,-19 1-13 0,19-1 9 15,0 0-5-15,0 0 1 0,0 0 6 0,0 0 3 16,0 0 1-16,0 0 3 0,0 0 12 0,0 0-10 15,0 0 23-15,0 0 0 0,0 0 10 0,0 0-11 16,19-5 19-16,-19 5-24 0,20-5 15 0,-20 5-15 16,29-5 35-16,-13 1-53 0,1 0 22 0,0 0-28 15,-1 0 28-15,2-1-32 0,-2 2 30 0,0-2-36 16,1 1 11-16,-17 4-4 0,24-7-8 16,-24 7-3-16,24-6-1 0,-24 6 1 0,21-5-3 15,-21 5 0-15,17-5-2 0,-17 5 10 16,15-3-12-16,-15 3 1 0,0 0-2 0,19-6 0 15,-19 6-4-15,0 0 3 0,0 0 2 0,19-3-1 16,-19 3 9-16,0 0-13 0,0 0 0 0,0 0-3 16,15-5-2-16,-15 5 1 0,0 0-5 0,0 0-2 15,0 0-5-15,16-4-45 0,-16 4-40 0,0 0-42 16,0 0-40-16,0 0-36 0,0 0-48 0,18-2 39 16,-18 2-38-16,0 0 33 0,0 0-78 15,0 0-161-15,0 0-297 0,0 0-299 0</inkml:trace>
  <inkml:trace contextRef="#ctx0" brushRef="#br0" timeOffset="-195927.4">29973 7290 693 0,'0'0'421'0,"10"-25"-36"0,-10 25-146 16,6-23 19-16,-6 23-88 0,5-23 27 0,-5 23-70 15,3-19 32-15,-3 19-32 0,1-16-15 16,-1 16-27-16,0 0-7 0,-4-19-15 15,4 19-14-15,0 0-6 0,-12-8-16 0,12 8-2 0,-15 6-27 16,15-6 22-16,-21 15-36 0,11-5 36 0,1 2-34 16,0-1 35-16,4 3-34 0,5-14 27 15,-7 25-26-15,7-25 30 0,0 22-31 0,0-22 24 16,6 22-17-16,-6-22 36 0,16 19-25 0,-16-19 28 16,20 11-20-16,-20-11 25 0,28 3-19 0,-28-3-7 15,31-2 13-15,-15-1-11 0,-16 3 34 0,26-11-21 16,-26 11 9-16,16-12-26 0,-16 12 19 15,7-17-18-15,-7 17 8 0,-2-19-17 0,2 19 14 16,-9-21-18-16,1 8 15 0,-1 3-18 0,-2 0 10 16,0 1 4-16,-2 1 0 0,3 0-3 15,10 8-5-15,-16-12-1 0,16 12-6 0,-11-9 2 0,11 9 0 16,0 0-25-16,0 0 14 0,7-19 0 16,5 11 3-16,2 1-5 0,4-1 10 0,3-2-2 15,0 1 2-15,0-1 1 0,0 2-7 0,-2-1 9 16,0 1 2-16,-5 4 2 0,-14 4-9 0,22-9-13 15,-22 9 27-15,15-7-2 0,-15 7-21 0,0 0 19 16,18-4 5-16,-18 4 2 0,0 0-1 16,15 8-6-16,-15-8 8 0,9 16-25 0,-9-16 29 15,6 27-24-15,-3-8 16 0,-1 4-14 0,0 1 5 16,0 2-2-16,-1 2 3 0,1 0-1 0,-1 2 2 16,1-3-1-16,0 2-1 0,-1 0-1 0,0-1 4 15,0 0 5-15,-1 1-6 0,-1-2 15 16,1-2-14-16,-1-4 18 0,0-5-20 0,1-16 23 15,-2 26-23-15,2-26 21 0,-5 17-17 0,5-17 14 16,0 0-22-16,-7 12 21 0,7-12-23 0,0 0 20 16,0 0-22-16,-14-8 16 0,14 8-11 15,-8-14 3-15,8 14 0 0,-3-22 1 0,3 22 1 16,2-29 0-16,3 8 0 0,2 3-1 0,3-4-6 16,6-3 5-16,1 0 19 0,4 1-18 0,2 0-8 15,-1 2-104-15,2 0-6 0,1 2-78 0,-2-4-241 16,0 4-359-16,4 2-343 0</inkml:trace>
  <inkml:trace contextRef="#ctx0" brushRef="#br0" timeOffset="-195426.06">30907 6809 534 0,'-16'-15'451'0,"16"15"-109"16,-16-6-93-16,16 6-60 0,-21 0-28 0,21 0-26 15,-28 6-35-15,14 3-21 0,-2 1-14 0,3 1-14 16,-1 1 20-16,3 4-52 0,1-1 49 0,4-1-66 16,1 1 50-16,5-15-50 0,-1 26 38 15,1-26-48-15,5 23 32 0,1-9 9 16,4-4-53-16,1-1 73 0,1-2-65 0,7 0 63 16,-1-5-55-16,0 0 49 0,1-2-58 0,2-3 40 15,-4 1-42-15,1-3 71 0,-3 1-44 0,1-2 6 16,-5-1 18-16,-11 7 7 0,18-13-4 0,-18 13-3 15,10-12 0-15,-10 12-5 0,0 0-10 0,0 0-11 16,0 0 0-16,-3-16-1 0,3 16-2 0,0 0-1 16,0 0-10-16,-19 4 11 0,19-4 23 0,0 0-35 15,-11 10 21-15,11-10-26 0,0 0 33 0,-3 17-36 16,3-17 34-16,0 0-38 0,8 12 38 16,-8-12-32-16,14 7 31 0,-14-7-42 0,21 1 45 15,-21-1-37-15,30-3 1 0,-12 1 5 16,-3-5-2-16,3 0 6 0,-1 0 6 0,-1-2-9 15,-2-1 8-15,-2-1 2 0,-3-1 3 0,-2 1 2 16,-1-1 9-16,-6 12-2 0,7-22 12 0,-7 22-14 16,-1-22 3-16,1 22-11 0,-8-21 3 0,-1 11-6 15,-1 2 3-15,-3 1-8 0,0 1 8 0,-3 0 0 16,16 6-3-16,-25-5-8 0,25 5 4 0,-23-2-1 16,23 2-52-16,-17 2-49 0,17-2-15 15,0 0 7-15,-14 5-7 0,14-5-79 0,0 0-105 16,0 0-64-16,0 0-187 0,0 0-59 0</inkml:trace>
  <inkml:trace contextRef="#ctx0" brushRef="#br0" timeOffset="-194247.15">31156 6792 124 0,'0'0'610'15,"0"0"-197"-15,22 0-85 0,-22 0-99 0,0 0-39 16,17 1-46-16,-17-1-24 0,0 0-20 0,12 7-19 16,-12-7-16-16,0 0-13 0,13 11-15 15,-13-11 2-15,6 14-14 0,-6-14 6 0,7 17-15 16,-7-17-1-16,6 19 0 0,-6-19-6 0,8 20-5 15,-8-20 46-15,6 17-4 0,-6-17 9 16,8 17-15-16,-8-17 58 0,6 10-27 0,-6-10 24 0,0 0 28 16,10 13 29-16,-10-13-12 0,0 0-28 0,0 0-21 15,0 0-14-15,0 0-14 0,16-6-9 16,-16 6-12-16,0 0-6 0,4-19-8 0,-4 19 9 16,0-17-26-16,0 17 22 0,1-19-26 0,-1 19 11 15,1-20-20-15,-1 20 14 0,2-23-16 16,-2 23 18-16,6-21-24 0,-6 21 19 0,9-19-11 15,-9 19 6-15,13-16-14 0,-13 16 15 0,20-17-16 16,-20 17 23-16,21-9-23 0,-21 9 15 0,21-8-15 16,-21 8 16-16,21-3-16 0,-21 3 16 0,19-2-17 15,-19 2 17-15,0 0-14 0,22 4 15 0,-22-4-16 16,15 7 17-16,-15-7-18 0,12 9 21 0,-12-9-16 16,12 9 15-16,-12-9-17 0,10 11 17 0,-10-11-17 15,7 12 17-15,-7-12-16 0,0 0 17 16,11 12-18-16,-11-12 20 0,0 0-17 0,0 0 19 15,11 12-2-15,-11-12 36 0,0 0-11 0,0 0 18 16,0 0-32-16,0 0 16 0,0 0-31 0,0 0 25 16,0 0-29-16,11-13 19 0,-11 13-26 0,0 0 23 15,1-23-27-15,-1 23 23 0,2-18-24 0,-2 18 23 16,3-19-27-16,-3 19 24 0,5-21-25 0,-5 21 23 16,8-18-27-16,-8 18 24 0,12-18-23 0,-12 18 23 15,20-14-23-15,-20 14 21 0,26-10-22 0,-26 10 24 16,24-7-22-16,-24 7 23 0,27-1-3 0,-27 1-1 15,27 0-1-15,-27 0 1 0,29 3-4 0,-29-3 3 16,27 5-1-16,-27-5 0 0,23 6 1 16,-23-6-4-16,18 5 0 0,-18-5 2 0,15 5-1 15,-15-5 1-15,0 0-1 0,16 5 1 0,-16-5 1 16,0 0-2-16,0 0 1 0,15 4-1 0,-15-4 2 16,0 0 1-16,0 0 3 0,0 0-1 0,18 4 2 15,-18-4-1-15,0 0 24 0,18-2-52 0,-18 2 28 16,18-4 0-16,-18 4-1 0,19-9 0 0,-19 9 10 15,23-14-5-15,-12 6-1 0,0 1-1 0,-11 7 1 16,15-14 4-16,-15 14-1 0,9-15 0 0,-9 15-3 16,6-14-4-16,-6 14-7 0,0 0-4 0,-3-19 0 15,3 19 1-15,-10-10 0 0,10 10 0 16,-15-5 0-16,15 5 9 0,-21 2-31 0,21-2 30 16,-26 10-1-16,13-1-1 0,-2 1-25 0,4 1 31 15,0 4-29-15,1-3 30 0,4 1-1 0,1 0-3 16,5-13-25-16,-6 24 27 0,6-24-26 0,0 21 27 15,0-21-23-15,6 20 26 0,-6-20-24 0,13 16 29 16,-13-16-24-16,19 12 22 0,-19-12-25 0,27 4 26 16,-27-4-26-16,34 0 26 0,-11-4-4 0,0-2-2 15,1-2-2-15,0 0 0 0,-3-2-2 0,-2-1-2 16,-2 0 1-16,-2-2 0 0,-2 0-2 0,-5 1 1 16,0 0 0-16,-8 12-2 0,9-19 2 0,-9 19-3 15,4-17 0-15,-4 17-2 0,0 0-1 16,-4-15 0-16,4 15 2 0,0 0-3 0,0 0 1 15,0 0 1-15,-21 4 1 0,21-4-1 0,-13 15 0 16,13-15 0-16,-10 20 1 0,10-20 0 0,-7 20 0 16,7-20 1-16,-4 18 2 0,4-18-1 0,3 18 3 15,-3-18-1-15,8 16 2 0,-8-16 1 0,13 12 2 16,-13-12-1-16,17 4 1 0,-17-4-2 0,25 0 2 16,-10-2 0-16,2-5 2 0,2 0 23 0,-1-3-8 15,5-5 26-15,0-2-35 0,-1-1 24 0,-1-1-32 16,-1-4 44-16,-5 1-37 0,0-2 25 15,-3-3-34-15,-4 5 26 0,1-8-35 0,-4 5 28 0,0 0-32 16,-2-1 3-16,-2 1-2 0,0 0 26 16,-2 6-28-16,1 0 27 0,0 19-38 0,-1-28 29 15,1 28-34-15,-2-19 31 0,2 19-31 0,0 0 34 16,0 0-30-16,0 0 4 0,0 0 7 0,0 0-1 16,-11 9 5-16,5 6 34 0,2 5-37 0,-1 3 34 15,1 1-39-15,-1 1 38 0,1 0-38 0,1 1 36 16,-1-1-38-16,1 0 34 0,2-1-39 0,2 1 35 15,1-3-35-15,4 0 31 0,1-3-42 0,2 0-83 16,3-1-15-16,0-5 11 0,3 0-65 0,3-4-126 16,3-4-11-16,-21-5-218 0,32-2-361 15,-18-1-532-15</inkml:trace>
  <inkml:trace contextRef="#ctx0" brushRef="#br0" timeOffset="-194099.85">32312 6406 391 0,'-10'-11'500'0,"10"11"-117"0,-16-13-92 0,16 13-78 15,0 0-44-15,0 0-27 0,0 0-28 0,2-15-53 16,-2 15 12-16,21-1-45 0,-2 2 22 16,3 1-35-16,4 2 24 0,1 0-31 0,2 0 24 15,5 0-21-15,-4-1-2 0,-1 1-77 16,0-3-57-16,-5-2-234 0,3 0-211 0,-5-4-91 0</inkml:trace>
  <inkml:trace contextRef="#ctx0" brushRef="#br0" timeOffset="-192529.86">32877 6003 760 0,'0'0'402'0,"-3"-25"-36"0,3 25-126 16,-3-21-28-16,3 21 20 0,-4-15-104 0,4 15 32 16,0 0-89-16,-10-10 14 0,10 10-44 0,0 0 72 15,-19 11-42-15,10 1 53 0,-1 5-55 0,0 2-10 16,2 3-2-16,-1 6-1 0,2 1-8 0,0 2 0 15,4-4 2-15,0 2 0 0,2-2-8 0,1-1-7 16,1 0 3-16,2-1-4 0,-1-2 0 16,3-1-5-16,1-2-1 0,-1-4 0 0,0 1-3 15,1-5-3-15,0 1-3 0,-6-13-2 0,13 15-2 16,-13-15-2-16,14 8-2 0,-14-8-3 0,0 0-1 16,20-1-2-16,-20 1 0 0,14-10-4 0,-14 10 3 15,15-15 12-15,-8 4-15 0,1 1 1 0,1 0 0 16,-1 0-18-16,-8 10 19 0,15-15-18 0,-15 15 18 15,17-14-17-15,-17 14 18 0,16-5-15 0,-16 5 15 16,0 0-15-16,25 0 13 0,-25 0-2 0,16 7 0 16,-16-7 2-16,14 14-1 0,-14-14 0 0,12 17 0 15,-12-17 1-15,5 19 0 0,-5-19 0 0,2 18 1 16,-2-18 0-16,-5 17 1 0,5-17 0 16,-13 18-3-16,13-18 3 0,-17 13-1 0,17-13 1 15,-20 9-4-15,20-9 3 0,-21 6-1 0,21-6 2 16,-18 0-1-16,18 0-2 0,-17-2 3 0,17 2-3 15,0 0-5-15,-15-10-3 0,15 10-2 0,0 0 0 16,0 0-3-16,0-21-2 0,0 21 3 0,10-11 1 16,-10 11-2-16,17-12 3 0,-17 12 3 0,19-10-2 15,-19 10 1-15,20-6 2 0,-20 6-1 0,16-5 2 16,-16 5-1-16,0 0 0 0,21 0 1 0,-21 0 1 16,0 0 1-16,20 6 0 0,-20-6 1 0,0 0 0 15,14 6 1-15,-14-6-1 0,0 0 2 16,16 9-1-16,-16-9 4 0,0 0 0 0,15 6 2 15,-15-6-1-15,0 0 0 0,22 3 0 0,-22-3-1 16,19-3-1-16,-19 3 1 0,20-6 5 0,-20 6-5 16,18-9-2-16,-18 9 1 0,14-13 0 0,-14 13 1 15,7-17-10-15,-7 17 10 0,3-17-9 0,-3 17 9 16,-6-19-10-16,6 19 9 0,-13-20-1 0,4 11 0 16,-3 1-3-16,1-1 0 0,0 3 0 0,11 6-1 15,-22-8-1-15,22 8 0 0,-19-3 1 0,19 3 8 16,0 0-11-16,-19 2-1 0,19-2-12 0,0 0 17 15,0 0-14-15,0 0 17 0,0 0 0 0,4 15-2 16,-4-15 2-16,16 10 0 0,-16-10-1 16,26 9-9-16,-12-3 8 0,0-2 1 0,-14-4-1 15,24 7 2-15,-24-7-2 0,21 8 0 0,-21-8 0 16,17 6 2-16,-17-6 1 0,0 0-1 0,18 8 0 16,-18-8 0-16,0 0 0 0,11 9-1 0,-11-9 1 15,0 0 0-15,9 9 0 0,-9-9-2 0,0 0 1 16,0 0-1-16,10 13 1 0,-10-13-1 0,0 0 0 15,0 0 3-15,11 10 0 0,-11-10 2 0,0 0 0 16,0 0 0-16,16 5 0 0,-16-5 0 0,0 0 1 16,0 0-1-16,21-4 6 0,-21 4-4 0,0 0 1 15,16-7-2-15,-16 7 0 0,0 0-1 16,13-6-1-16,-13 6-3 0,0 0-1 0,0 0-1 0,0 0-2 16,12-6 1-16,-12 6 0 0,0 0-3 15,0 0 1-15,0 0 1 0,10 11 0 0,-10-11 0 16,0 0 2-16,0 0-1 0,5 18 0 0,-5-18 0 15,0 0 1-15,0 0 0 0,5 11 3 0,-5-11 0 16,0 0 4-16,0 0 7 0,0 0-3 0,0 0-1 16,12 6-2-16,-12-6 1 0,0 0 1 0,13-8 1 15,-13 8 1-15,9-9 0 0,-9 9-1 0,8-14 2 16,-8 14 1-16,10-15-7 0,-10 15-9 0,11-14 13 16,-11 14-14-16,7-14 13 0,-7 14-16 0,0 0 14 15,10-11-16-15,-10 11 13 0,0 0-14 16,0 0 14-16,0 0 1 0,13-6-2 0,-13 6-1 15,0 0 1-15,8 12-2 0,-8-12 0 0,0 0 1 16,3 17-2-16,-3-17 0 0,0 0 2 0,4 19-2 16,-4-19 0-16,0 0 0 0,3 18 2 0,-3-18 13 15,0 0-15-15,3 15 6 0,-3-15 2 0,0 0 15 16,0 0 16-16,0 0 4 0,0 0-9 0,0 0-5 16,0 0-6-16,0 0 0 0,0 0 28 0,0 0-15 15,0 0-1-15,13-7 0 0,-13 7 9 0,7-14-33 16,-7 14 25-16,9-15-31 0,-9 15 27 0,10-16-33 15,-10 16 25-15,9-15-29 0,-9 15 37 0,10-11-45 16,-10 11 33-16,0 0-37 0,10-14 31 16,-10 14-33-16,0 0 32 0,0 0-32 15,11-8 32-15,-11 8-29 0,0 0 31 0,0 0-33 16,0 0 34-16,13 12-40 0,-13-12 41 0,0 0-31 16,8 15 29-16,-8-15-2 0,0 0-4 0,7 17-3 15,-7-17 1-15,0 0-4 0,11 15 1 0,-11-15-1 16,0 0-1-16,10 14 2 0,-10-14 1 0,0 0 1 15,14 9 0-15,-14-9 0 0,0 0-1 0,21 1 1 16,-21-1-2-16,16-6-22 0,-16 6 26 0,15-8-25 16,-15 8 26-16,15-13-26 0,-15 13 33 0,13-17-31 15,-13 17 31-15,10-19-28 0,-10 19 28 16,5-18-29-16,-5 18 26 0,2-16-29 0,-2 16 26 16,-6-14-27-16,6 14 27 0,-15-13-4 0,15 13-3 15,-23-5 0-15,23 5-26 0,-23 2 28 0,23-2-27 16,-23 8 32-16,23-8-29 0,-18 13 29 0,18-13-29 15,-10 20 30-15,10-20-1 0,-2 18-3 0,2-18 0 16,4 17-1-16,-4-17 2 0,11 15 2 0,-11-15 15 16,18 11 29-16,-18-11-23 0,23 5 38 0,-23-5-12 15,28-6 44-15,-11-3-45 0,-4-2-9 0,0-3-9 16,-3-1-3-16,-2-4 17 0,-1-2-41 0,-5-4 26 16,-2-1-41-16,-3-2 28 0,-6-5-8 0,-1 0-6 15,-7 1-5-15,-4 0-10 0,-9-2-106 16,-5 1-29-16,-3 3-105 0,1 2-23 0,4 9-123 15,1 4-3-15,-2 3-204 0,4 4-316 0,4 4-558 16</inkml:trace>
  <inkml:trace contextRef="#ctx0" brushRef="#br0" timeOffset="-190464.67">30901 7132 769 0,'0'0'533'0,"0"0"-191"0,0 0-38 15,0 0-114-15,0 0 8 0,0 0-99 16,0 0 38-16,0 0-72 0,0 0 27 0,0 0-59 0,-2 20-9 16,2-20-4-16,-2 23-2 0,2-23-4 0,-4 28-14 15,2-13 10-15,1 2-5 0,1-17-1 16,-4 28 1-16,4-28 0 0,-2 27 0 0,2-27 8 15,-2 21-10-15,2-21-12 0,-1 18 14 0,1-18-1 16,0 0 2-16,-2 20 3 0,2-20 0 16,0 0 1-16,0 0 6 0,0 0-12 0,0 0-11 15,0 0 11-15,0 0-2 0,0 0 4 0,0 0 1 16,-8-13-3-16,8 13 1 0,0-19 4 0,0 19-6 16,1-27-10-16,2 11 48 0,-1-2-46 15,0 1 41-15,2-4-49 0,1 2 41 0,1-1-42 0,2 1 37 16,1 1-38-16,0 1 30 0,0 1-34 15,2 1 39-15,-3 5-41 0,1 0 45 0,-9 10-48 16,17-15 46-16,-17 15-43 0,16-10 43 0,-16 10-55 16,0 0 57-16,20-4-44 0,-20 4 44 0,0 0-44 15,15 5 45-15,-15-5-45 0,10 10 35 16,-10-10-34-16,6 12 37 0,-6-12-35 0,0 0 44 16,2 21-45-16,-2-21 4 0,-3 17 0 0,3-17 7 15,-9 18 7-15,0-10-2 0,-1 2-9 0,-2 0 13 16,-3-1-4-16,-1 0-12 0,1-3 44 0,1 0-58 15,-1 0 50-15,15-6-55 0,-23 7 50 0,23-7-71 16,-16 3 59-16,16-3-66 0,0 0 46 0,0 0-46 16,0 0 34-16,0 0-31 0,0 0 18 15,0 0 40-15,15-11-36 0,0 4 43 0,0 2-39 16,2 0 42-16,-1 0-53 0,0-1 58 16,0 2-46-16,0 0 8 0,-16 4 41 0,23-4-34 15,-23 4-8-15,17-4 3 0,-17 4-9 0,0 0 20 16,18-1-2-16,-18 1 10 0,0 0 0 0,0 0 1 15,16 8-1-15,-16-8 1 0,0 0-13 0,0 0 44 16,10 13-40-16,-10-13 8 0,0 0 2 0,9 11 17 16,-9-11 15-16,0 0 13 0,15 8 14 0,-15-8 1 15,19 3-7-15,-19-3-33 0,21-1 10 16,-21 1 4-16,25-4-5 0,-25 4 28 0,20-6 8 16,-20 6 3-16,14-9-3 0,-14 9-6 15,8-12-18-15,-8 12 17 0,0 0-35 0,-1-21 22 16,1 21-36-16,-8-15 22 0,8 15-32 0,-15-14 26 15,15 14-24-15,-15-14 10 0,15 14-18 0,-13-8 19 16,13 8-26-16,0 0 24 0,0 0-28 0,-9-8 26 16,9 8-24-16,0 0 27 0,0 0-29 0,25-2 32 15,-25 2-27-15,29 2 26 0,-11-1-29 16,1 0 29-16,-2 4-33 0,2-4 37 0,-2 3-28 16,-2-1 14-16,0 4-16 0,-2-3 15 0,-13-4-13 0,21 8 3 15,-21-8 3-15,15 8 2 0,-15-8 2 0,14 13 0 16,-14-13 0-16,7 12-1 15,-7-12 2-15,6 13 5 0,-6-13-5 0,0 0-3 16,5 17 3-16,-5-17 0 0,0 0-3 0,5 14 1 16,-5-14-4-16,0 0 5 0,9 11 8 0,-9-11-1 15,0 0-20-15,0 0-35 0,18 0-12 0,-18 0-7 16,13-7 6-16,-13 7 53 0,14-13-40 0,-14 13 50 16,13-18-41-16,-13 18 47 0,10-19-43 0,-10 19 49 15,8-20-44-15,-8 20 56 0,6-19-56 0,-6 19 65 16,6-14-37-16,-6 14 54 0,0 0-46 0,4-17 38 15,-4 17-51-15,0 0 37 0,0 0-43 0,0 0 38 16,0 0-43-16,0 0 45 0,0 0-45 16,0 0 43-16,0 0-43 0,0 0 43 0,0 0-45 15,9 14 3-15,-9-14-12 0,0 0 13 0,2 17 4 16,-2-17 3-16,0 0-5 0,0 0 13 0,0 0 3 16,1 18 28-16,-1-18 40 0,0 0 42 0,0 0 7 15,0 0-23-15,0 0-18 0,0 0-16 0,0 0-11 16,0 0-2-16,0 0 9 0,0 0-12 0,0 0-7 15,5-18 3-15,-5 18-19 0,0 0-4 0,6-19-4 16,-6 19-3-16,9-15-3 0,-9 15-2 0,11-16-2 16,-11 16-2-16,16-11 0 0,-16 11-2 0,16-7-1 15,-16 7 1-15,20-1-2 0,-20 1 1 16,21 1 0-16,-21-1-2 0,26 10 3 0,-13-2 0 0,0-1-1 16,1 2 1-16,0 0 0 0,-2-1 8 15,1 3 2-15,-2-2-13 0,1-1 11 0,-1 0-13 16,-11-8 11-16,17 12-11 0,-17-12 10 0,15 9-12 15,-15-9 15-15,0 0-13 0,20 4 13 0,-20-4-13 16,19-5 12-16,-19 5-13 0,21-13 2 0,-12 6 2 16,1-4 2-16,-3 1 0 0,0 0-1 0,-1-3 1 15,-2-2 11-15,-4 15-13 0,6-28 10 0,-6 28-13 16,4-26 9-16,-4 26-7 0,1-27 10 16,-1 27-3-16,1-22-2 0,-1 22-2 0,0 0 15 0,1-22-15 15,-1 22-2-15,0 0 0 0,0 0-1 16,0 0-13-16,4-15 18 0,-4 15-16 0,0 0 20 15,0 0-18-15,6 19 32 0,-6-19-33 0,3 21 4 16,-3-21 4-16,3 26 1 0,-3-26-1 0,3 27 2 16,-3-27 11-16,6 25-14 0,-6-25 13 0,4 25-11 15,-4-25 11-15,5 19-18 0,-5-19-84 0,7 14-64 16,-7-14-50-16,13 5-10 0,-13-5-154 0,14-3-462 16,-14 3-414-16</inkml:trace>
  <inkml:trace contextRef="#ctx0" brushRef="#br0" timeOffset="-190199.35">31985 6886 114 0,'0'0'616'0,"-9"-13"-271"0,9 13-33 16,0 0-130-16,0 0-11 0,0 0-67 0,6-14 11 15,-6 14-54-15,0 0 31 0,27 0-59 16,-27 0 36-16,31 4-55 0,-13 0 32 0,3 0-32 16,-2 0 32-16,1 2-32 0,-4-1 30 0,0 0-30 15,-2 0 37-15,0 0-37 0,-14-5 33 0,19 10-20 16,-19-10 47-16,15 11 9 0,-15-11 24 0,9 12 5 15,-9-12-4-15,0 0-17 0,3 18-14 0,-3-18-13 16,0 0-13-16,-4 17-11 0,4-17-7 0,0 0-7 16,-6 19-5-16,6-19-5 0,0 0-5 15,-6 19 0-15,6-19-3 0,-3 13-1 0,3-13 0 16,-7 15 0-16,7-15 0 0,-7 14 0 0,7-14-63 16,-14 14-44-16,2-3-42 0,0-3-19 0,-1-1-91 15,-7 0-576-15,2 1-400 0</inkml:trace>
  <inkml:trace contextRef="#ctx0" brushRef="#br0" timeOffset="-189432.4">32407 7045 909 0,'15'-13'676'0,"-15"13"-129"0,11-8-25 0,-11 8-87 0,0 0 4 16,11-14-29-16,-11 14 29 0,0 0-35 16,0 0-44-16,10-9-16 0,-10 9-23 0,0 0-36 15,0 0-24-15,0 0-34 0,0 0-47 0,9-12-16 16,-9 12-44-16,0 0-1 0,0 0-45 0,0 0 5 16,0 0-36-16,0 0 13 0,0 0-30 0,0 0 13 15,8-10-50-15,-8 10 43 0,0 0-23 0,0 0 7 16,0 0-23-16,0 0 15 0,0 0-17 0,0 0 18 15,0 0-22-15,0 0 26 0,0 0-22 0,0 0 8 16,0 0-15-16,0 0-3 0,0 0-15 16,0 0-13-16,0 0-10 0,0 0-8 0,0 0 2 15,0 0-7-15,0 0 14 0,0 0 7 0,0 0 8 16,0 0 6-16,0 0-2 0,0 0 4 0,0 0 1 16,0 0 2-16,0 0 2 0,0 0 5 0,0 0-6 15,19 2 0-15,-19-2 0 0,0 0 0 0,0 0 3 16,0 0 0-16,0 0 3 0,0 0 3 15,0 0-1-15,0 0 1 0,0 0 3 0,14 5 1 16,-14-5 0-16,0 0 3 0,0 0 2 0,0 0 1 0,0 0 2 16,0 0 2-16,0 0 1 0,0 0 0 0,0 0 4 15,0 0-2-15,0 0 1 0,0 0 2 0,0 0 0 16,0 0 0-16,0 0 2 0,0 0-2 16,0 0 0-16,0 0 1 0,0 0 1 0,0 0-2 15,0 0 1-15,0 0-1 0,0 0 0 0,0 0 1 16,0 0 0-16,0 0 0 0,16 3 0 0,-16-3 0 15,0 0 0-15,0 0 1 0,0 0-2 16,0 0 2-16,0 0 0 0,0 0-1 0,0 0 0 0,0 0 0 16,0 0-1-16,0 0 0 0,0 0 0 0,0 0 2 15,0 0-2-15,0 0 1 0,0 0-1 0,0 0 1 16,0 0 0-16,0 0-1 0,0 0 0 0,0 0 0 16,0 0 0-16,0 0 0 0,0 0 0 0,0 0 0 15,0 0 2-15,0 0-1 0,0 0 0 16,0 0-1-16,0 0 0 0,0 0 0 0,0 0 0 15,0 0 0-15,0 0 1 0,0 0-2 0,0 0 2 16,0 0-1-16,0 0 1 0,0 0-1 0,0 0 0 16,0 0-1-16,0 0 1 0,0 0-1 15,0 0-1-15,0 0 0 0,0 0-2 0,0 0 0 0,0 0 0 16,0 0-2-16,0 0-1 0,0 0-25 0,0 0-31 16,0 0-37-16,0 0-46 0,0 0-60 0,0 0-47 15,0 0-46-15,0 0-80 0,0 0-53 0,0 0-34 16,0 0-718-16,0 0-927 0</inkml:trace>
  <inkml:trace contextRef="#ctx0" brushRef="#br0" timeOffset="-188047.14">28678 8010 133 0,'56'-10'515'16,"1"-5"-158"-16,1 0-91 0,2-2-46 16,-3-1-55-16,2-3-33 0,-1-1-29 0,-1-2-34 0,-3-1 1 15,-2-2-28-15,-3-1-12 0,-2-3-17 16,-2 0-42-16,-3-2-91 0,-3-3-103 0,-3-3-286 15,1 2 21-15</inkml:trace>
  <inkml:trace contextRef="#ctx0" brushRef="#br0" timeOffset="-185546.68">30494 5136 318 0,'-2'-14'398'15,"0"-1"-112"-15,-3-1-70 0,-1-3-40 0,-3 0-41 16,-1 1-32-16,-1 0-21 16,-2 2 38-16,-1 0-61 0,-1 1-4 0,0 0 32 15,-2 2-52-15,0-1 28 0,-2 2-44 0,1-1 25 16,-1 2-37-16,0 3 58 0,0-3-73 0,-1 4 41 15,-1 0-46-15,2 0 43 0,-3 2-46 0,-1 1 32 16,1 2-32-16,-3 2 38 0,0 0-35 0,-1 3 44 16,0 1-45-16,-2 1 45 0,-3 3-43 0,-2 4 29 15,1 1-23-15,-1 2 32 0,0 1-35 0,0 2 38 16,1 2-37-16,-1 2 38 0,-5 4-41 16,0 2 30-16,0 1-30 0,3 1 30 0,1 1-32 15,0 1 39-15,2 1-37 0,0 1 34 16,2 2-4-16,0 1-11 0,2 4 49 0,0-2-57 15,1 5 7-15,0 2-3 0,6 2-1 0,0 2 2 16,2 2-3-16,2 2-6 0,1 1 8 0,4 1-8 16,3 0 8-16,2-10-2 0,3 3 41 0,1 1-46 15,3 0 44-15,2 0-47 0,1-1 39 16,1 1-53-16,6 7 52 0,2 1-53 0,3 1 11 0,1-2 6 16,3-2-2-16,1-2 1 0,2-3-5 15,2 0 1-15,1-1 10 0,-1-4 44 0,2 1-54 16,1-5 52-16,1-3-53 0,0 1 49 0,1-3-4 15,-5-8-8-15,0 0-5 0,1-4 10 0,0-1-64 16,1-2 75-16,0-3-48 0,1-2 55 16,0-1-49-16,0-5 42 0,-2-1-45 0,2-3 52 15,1-4-38-15,0-2 25 0,3 0-30 0,5-4 39 16,2-4-26-16,2-2 33 0,0-2-14 0,7-6-30 16,1-3 25-16,-1-2-33 0,-1-1 20 0,0-6-23 15,-2 3 2-15,-2-4 1 0,0-1 3 16,-1-3-2-16,-2 2 4 0,-2-4 4 0,0-1-10 15,-4-4 0-15,-1 3 4 0,-2-4-1 0,-1 0 1 16,-3 0 1-16,-4 0-7 0,0-1 33 0,-5 5-19 16,-2 1-4-16,-1-1 0 0,-1-1 1 15,-2-1 0-15,-1 0-7 0,-3 0 4 0,-1-1-9 16,-2-1 13-16,-1 1-13 0,-1 1 8 0,-2-2-7 0,0 1 4 16,-4-1-7-16,-1 2 8 0,0-1-9 15,-2 1 4-15,-1-1 4 0,-1-1 1 0,1-1-5 16,-2 0 1-16,-1-9 2 0,0 0-5 0,-1 3 4 15,0-2-8-15,0-1 6 0,-2 1 5 16,1 1-5-16,-2 2 0 0,-1 0-6 0,-2 3 6 16,-2-1-4-16,-1 4 5 0,0 10-8 0,-5-6 9 15,1 9-3-15,-7-2 5 0,1 6-6 0,-7 0 0 16,1 7-1-16,-3 4-1 0,-12 2-1 0,3 5-1 16,-2 9 9-16,-3 0-4 0,-9 5-14 15,0 2-38-15,3 6-22 0,4 2-19 0,4 3-6 0,6 3-48 16,12-1 35-16,6 0-127 0,4 2-488 15,7 0-257-15</inkml:trace>
  <inkml:trace contextRef="#ctx0" brushRef="#br0" timeOffset="-181678.01">29855 3940 535 0,'0'0'405'0,"-11"-11"-97"0,11 11-73 0,0 0-59 16,0 0-32-16,-15 3-35 0,15-3-22 15,-9 18-58-15,5-3 23 0,0 5-38 0,0 2 36 16,0 3-42-16,1 2 34 0,0 2-46 0,-1-1 42 15,2 8-54-15,2-2 37 0,-3 1-33 16,3-5 47-16,0-3-11 0,1-2 0 0,0 1-5 16,0-3 0-16,1-5-3 0,-1 0-14 0,-1-18 14 15,2 29-3-15,-2-29-2 0,-2 23 35 0,2-23-43 16,-3 19 38-16,3-19-45 0,-5 13 21 0,5-13-27 16,0 0 39-16,-11 10-44 0,11-10 3 0,0 0 0 15,0 0 5-15,-16-10-1 0,16 10-12 0,-8-20 18 16,4 3-46-16,0-4 54 0,2-4-43 0,0-4 48 15,1-8-44-15,0-1 53 16,0-2-44-16,1-2 45 0,0 1-2 0,0 0 8 16,1 1-5-16,0 0 6 0,-1 2-6 0,-1 1 0 15,1 0-12-15,0 8-32 0,0 0 46 0,1 0-36 16,0 3 40-16,1-1-38 0,1 2 31 0,2 2-32 16,-1 0 27-16,2 1-37 0,3 4 10 0,0 0 1 15,3-1 0-15,6-1 5 0,-2 4-1 0,2 3 7 16,1 2-5-16,-1 1-2 0,0 6 5 0,-2 3-2 15,-16 1 1-15,32 5 2 0,-15 3 1 16,-4 5 4-16,0 5-6 0,-5 3 33 16,-3 3-32-16,-5 3 29 0,-3 7 0 0,-5 1-9 0,-3 2-7 15,-2-2 8-15,-5 1-17 0,1-1-13 16,-3-1 22-16,1-3-3 0,0-2 1 0,0-3-6 16,1-2-2-16,5-5-17 0,1-3 15 0,2-1-22 15,10-15 32-15,-12 18 3 0,12-18-3 0,0 0-1 16,0 0-6-16,0 0 3 0,12 12-8 0,-12-12 3 15,22-5-4-15,-7-1-20 0,0 0 24 0,0-1-21 16,-1 1 22-16,0 2-28 16,-14 4 36-16,22-10-30 0,-22 10 27 0,17-5-31 0,-17 5 29 15,0 0-24-15,19-4 27 0,-19 4-38 16,0 0 42-16,0 0-33 0,15 5 37 0,-15-5-37 16,0 0 35-16,8 11-30 0,-8-11 31 0,0 0-42 15,7 15 41-15,-7-15-31 0,0 0 33 0,8 15-34 16,-8-15 32-16,9 9-29 0,-9-9 32 0,12 8-29 15,-12-8 31-15,18 3-35 0,-18-3 34 0,27-3-33 16,-11-1 34-16,0 0-30 0,-1-3 17 16,2 0-17-16,-1-3 28 0,-3 2-11 0,-2-1 23 15,1-1-26-15,-3 0 17 0,0-3-20 0,-2 2 6 16,-7 11 5-16,9-19 18 0,-9 19-20 0,4-17 12 16,-4 17-18-16,0 0 13 0,-2-19-3 0,2 19-3 15,0 0-2-15,-14-9-13 0,14 9-4 16,-20 6 17-16,6-1-20 0,-1 5 18 0,0 1-17 0,1 3 6 15,2 1-5-15,1 2 19 0,4 1-17 0,1-3 20 16,3 1-20-16,3-16 10 16,0 29-14-16,0-29 9 0,5 27-3 0,0-14 14 15,2-2-15-15,-7-11 14 0,16 16-15 0,-16-16 16 16,19 11-18-16,-19-11 9 0,23 6-7 0,-23-6 23 16,22 2-21-16,-22-2 17 0,20-2-19 0,-20 2 29 15,22-6-28-15,-22 6 20 0,16-5-11 0,-16 5 10 16,13-7 14-16,-13 7 1 0,0 0-11 0,16-7 4 15,-16 7-20-15,0 0 8 0,0 0 0 0,0 0-12 16,15 4 3-16,-15-4 7 0,0 0-10 16,10 17 10-16,-10-17-8 0,7 14 14 15,-7-14-6-15,7 15-4 0,-7-15-10 0,6 15 13 16,-6-15-10-16,0 0 8 0,8 15-4 0,-8-15 6 16,0 0 22-16,0 0-30 0,0 0-3 0,0 0 3 15,0 0 6-15,17-5-7 0,-17 5 7 0,5-15-8 16,-5 15 9-16,3-25 4 0,-3 25-5 0,3-29-6 15,-2 13 2-15,1-3-2 0,0-2 6 0,2 2-10 16,-1-2 4-16,1 3 6 0,2-1-5 0,1 2-7 16,3 2 12-16,-1 3-4 0,2-1-3 0,2 3 7 15,-1 2-2-15,2 2-12 0,2-1-38 16,1 3-8-16,-1 0-5 0,2 2-2 16,1 0-28-16,3-3 50 0,2 1-47 0,-2-1 66 15,2 1-50-15,-2-2 65 0,-1 0-43 0,-4-2 52 16,-2 2-44-16,-3-2 58 0,-3-1-54 0,-9 9 46 15,15-16-18-15,-15 16 46 0,8-19-45 0,-8 19 55 16,5-17-30-16,-5 17 29 0,0-18-1 0,0 18 0 16,-3-18-16-16,3 18 36 0,-7-19-25 0,7 19 3 15,-6-15-11-15,6 15-4 0,-6-13-10 16,6 13 3-16,0 0-14 0,-9-10-1 0,9 10-5 16,0 0 15-16,-11 10-14 0,4 1 12 0,-1 7-11 15,0 3 15-15,-1 11-3 0,0 2-21 16,0 4 11-16,1 2 10 0,2 1-11 0,1 0 9 15,1 0-9-15,0 0 7 0,2-2 2 0,0-1 3 16,2-2-15-16,1-1 7 0,0 0-1 0,-1-5-2 16,1-1 1-16,0-1-1 0,-1-2 3 0,1-2 4 15,-1-5 31-15,0-1-49 0,0-18 49 0,0 23-40 16,0-23 19-16,0 0-74 0,-1 19 35 16,1-19-51-16,0 0 51 0,0 0-46 0,0 0 23 15,0 0 5-15,-17-11 8 0,10 0 3 0,-3-3 3 16,-1-3-22-16,1-1 27 0,-1-2-16 15,0 0 33-15,0-5-29 0,1 1 32 0,3 0-31 0,1 3 27 16,2-2-30-16,3 2 42 0,3 1-33 0,4-3 33 16,5-2-38-16,6-1 43 0,7 2-39 15,1-1 30-15,4 2-35 0,3 2 46 0,1 0-37 16,2 4 38-16,-3 0-41 0,-1 4 50 16,-3 1-53-16,-6 4 43 0,-2 2-46 0,-4 2 13 15,-16 4 4-15,25-2 2 0,-25 2 2 0,19 0 2 16,-19 0 5-16,0 0-5 0,16 11 7 0,-16-11 2 15,0 0 0-15,5 21 0 0,-5-21-2 0,-3 18 2 16,3-18-1-16,-2 17-9 0,2-17 14 0,0 0-8 16,0 22 1-16,0-22 0 0,0 0-1 0,5 18 4 15,-5-18-5-15,0 0 8 0,15 8 3 0,-15-8-2 16,0 0 4-16,24-4 10 0,-24 4 12 16,24-11-2-16,-12 3 5 0,-1-2-4 15,-1-2-13-15,-1 0 32 0,-2 0-15 0,0-1 2 16,0 0-8-16,-4 0 2 0,-3 13 6 0,4-25-10 15,-4 25-9-15,-1-25 1 0,1 25-12 0,-6-24 5 16,6 24-8-16,-16-21 2 0,6 12-5 0,-3 1 7 16,-1 3-11-16,-2 1 4 0,2 0-5 0,14 4 4 15,-28 0-5-15,28 0 4 0,-25 4-4 16,25-4 9-16,-17 12-10 0,17-12-4 0,-9 14 4 0,9-14 6 16,2 16-7-16,-2-16 0 0,15 22 0 15,-3-11 10-15,3 3-8 0,1-3-1 16,1 3 6-16,-1-3-5 0,2 1-1 0,-1 1-1 15,-2-1 4-15,-1-1-1 0,0 1 10 0,-1 0-11 16,-2-2 1-16,-2-2 1 0,-9-8 0 0,14 14 5 16,-14-14-6-16,11 11 3 0,-11-11 12 0,0 0-9 15,11 11 4-15,-11-11 52 0,0 0 3 0,0 0-13 16,0 0-5-16,0 0-4 0,0 0-3 0,0 0-11 16,0 0-2-16,0 0-5 0,6-12-3 0,-6 12-3 15,-2-19-2-15,2 19-2 0,0-23 3 16,0 23-8-16,2-26 2 0,-2 26-2 0,6-28-3 15,-1 11 0-15,-1 5-1 0,2-2 0 0,-1 1-7 16,2 1 10-16,2 2-2 0,0-1-11 16,2 4 7-16,0 0-5 0,-11 7 7 0,21-8-9 15,-21 8 12-15,22-6-3 0,-22 6 2 0,23 0 1 16,-23 0-4-16,23 6 1 0,-23-6 0 0,20 7 0 16,-20-7 0-16,18 11 5 0,-18-11-7 0,14 14 5 15,-14-14-3-15,13 15 0 0,-13-15-1 0,10 16 2 16,-10-16-2-16,5 15 5 0,-5-15 0 15,5 16-1-15,-5-16-3 0,3 14-2 0,-3-14 2 16,0 0 2-16,4 16 0 0,-4-16 2 0,0 0 6 16,0 0 7-16,0 0-12 0,4 15 0 0,-4-15-3 15,0 0-1-15,0 0 0 0,0 0-2 0,0 0 2 16,5-20-4-16,-5 20 5 0,3-18-6 0,-3 18 3 16,6-28-1-16,-3 13-7 0,1-1 10 15,1 1 7-15,1-1-8 0,1-1 0 0,0 3 0 16,2 1-1-16,-2 1-1 0,-7 12 0 0,14-19 0 15,-14 19-5-15,15-11 1 0,-15 11 1 0,14-6 1 16,-14 6 0-16,0 0 3 0,24 6 2 0,-24-6 3 16,16 12-1-16,-6-2-1 0,-1 1 0 0,-1 0 1 15,0 0-2-15,-2 1 0 0,1 0-3 0,-7-12-1 16,9 20 2-16,-9-20 0 0,8 16 0 0,-8-16 2 16,6 15 35-16,-6-15-40 0,0 0 39 0,6 14-39 15,-6-14 56-15,0 0-29 0,0 0 33 0,0 0-45 16,0 0 36-16,0 0-47 0,0 0 3 15,0 0 31-15,0 0-1 0,7-12-5 0,-7 12 21 16,0 0-7-16,2-25-4 0,-2 25-9 0,4-25-5 16,1 11-6-16,0-1-3 0,0 1 34 0,1 1-30 15,1-1 21-15,2 2-47 0,-1 1 39 0,5-2-47 16,1 2 44-16,-2 3-48 0,0 1 39 0,-12 7-45 16,23-8 45-16,-23 8-43 0,21-1 44 15,-21 1-44-15,24 6 44 0,-24-6-43 16,21 13 47-16,-10-5-46 0,-3 1 5 0,1 3 4 15,-1 0 3-15,-2-1 2 0,-1 2 40 0,0 0-46 0,-5-13 42 16,8 23-44-16,-8-23 43 0,7 25-46 0,-7-25 42 16,5 22-40-16,-5-22 35 0,7 22-49 15,-7-22 42-15,9 17-118 0,-9-17 0 0,12 13-77 16,-12-13 28-16,18 6-43 0,-18-6 15 0,24 2 37 16,-24-2 15-16,25-5 28 0,-25 5 24 0,23-10 13 15,-23 10 17-15,16-13 5 0,-16 13 8 0,12-16 6 16,-12 16 11-16,9-20 18 0,-9 20-1 0,5-22 20 15,-5 22 6-15,3-24 6 0,-3 24 0 0,1-25 11 16,-1 25 61-16,-1-21-61 0,1 21 71 0,-3-22-16 16,3 22-17-16,-6-16-17 0,6 16-13 0,-10-14-11 15,10 14-10-15,-13-8-6 0,13 8-44 16,0 0 44-16,-27 3-43 0,27-3 41 0,-22 13-32 0,11-4-4 16,2 0 7-16,-2 2 3 0,4 0 0 15,7-11 3-15,-11 22 1 0,11-22-1 0,-5 21 35 16,5-21-42-16,-1 18 41 0,1-18-43 0,4 18 40 15,-4-18-41-15,8 14 41 0,-8-14-42 0,14 10 38 16,-14-10-37-16,19 4 39 0,-19-4-40 0,20 1 39 16,-20-1-41-16,21-3 42 0,-21 3-41 0,18-6 4 15,-18 6 4-15,14-6 4 0,-14 6 20 0,0 0-2 16,18-8-1-16,-18 8-5 0,0 0-5 0,0 0-2 16,12-6 0-16,-12 6-3 0,0 0 1 0,0 0 40 15,0 0-48-15,9 13 40 0,-9-13-43 16,0 0 42-16,3 19-46 0,-3-19 39 0,0 0-41 15,3 21 38-15,-3-21-42 0,0 0 42 0,4 19-37 16,-4-19 35-16,0 0-37 0,6 15 50 0,-6-15-50 16,0 0 38-16,0 0-41 0,14 8 42 0,-14-8-41 15,0 0 41-15,14-6-28 0,-14 6 32 0,10-10-40 16,-10 10 41-16,10-13-41 0,-10 13 39 0,7-13-42 16,-7 13 1-16,7-13 3 0,-7 13 0 0,0 0 1 15,7-12 1-15,-7 12 2 0,0 0 2 0,0 0 0 16,0 0 2-16,0 0 37 0,0 0-40 0,0 0 36 15,0 0-40-15,15 4 38 0,-15-4-41 0,0 0 41 16,0 0-43-16,6 13 41 0,-6-13-39 16,0 0 39-16,0 0-36 0,0 0 40 0,0 0-25 15,0 0 43-15,0 0-42 0,0 0 34 0,0 0-40 16,0 0 68-16,16-8-33 0,-16 8 37 0,3-17-46 16,-3 17 0-16,5-22 35 0,-5 22-49 0,4-25 54 15,-4 25-57-15,7-24 38 0,-7 24-47 0,8-25 40 16,-8 25-50-16,9-21 46 0,-9 21-51 0,10-15 44 15,-10 15-47-15,10-11 44 0,-10 11-45 0,0 0 43 16,20-5-43-16,-20 5 43 0,14 5-43 0,-14-5 44 16,16 12-42-16,-7-3 14 0,1 0-3 0,-2 2 39 15,0 1-44-15,-1 1 40 0,1-1-43 16,-2 3 41-16,0-3-45 0,-2 4 43 0,0-1-45 16,-1 0 46-16,-3-15-43 0,3 29 44 0,-3-29-94 15,0 27-35-15,0-27-146 0,0 25-72 0,0-25-45 16,-3 19-501-16,3-19-477 0</inkml:trace>
  <inkml:trace contextRef="#ctx0" brushRef="#br0" timeOffset="-180892.23">32715 3846 406 0,'3'-16'462'16,"-2"-1"-114"-16,-1 17-67 0,0-29-53 0,0 29-25 16,-4-31 4-16,0 17-40 0,0 1-24 0,4 13-22 15,-10-20-27-15,10 20-20 0,-14-15-18 0,14 15-12 16,-15-6-8-16,15 6-7 0,-20 3-7 0,20-3-1 15,-23 13-5-15,10-2 5 0,2 2-6 0,-1 1-39 16,4 3 43-16,2 0-38 0,2 1 4 16,2 0 38-16,2 0-51 0,2 3 53 0,4 1-9 15,0-2-1-15,2-1 3 0,2 0-4 0,1-2-2 16,1-3-4-16,2-2 1 0,0 1 0 0,0-5-4 16,-1-1 2-16,1-2 1 0,-14-5 2 0,20 6-4 15,-20-6 0-15,0 0 2 0,26 0-2 0,-26 0 0 16,0 0-2-16,18-7-2 0,-18 7-2 0,0 0-2 15,13-11-1-15,-13 11 2 0,0 0-4 0,8-11 2 16,-8 11-4-16,0 0-1 0,0 0-2 0,0 0 0 16,11-11-1-16,-11 11 0 0,0 0 9 0,0 0 0 15,16-4-1-15,-16 4 1 0,0 0 0 0,23-3 3 16,-23 3-2-16,19-4 2 0,-19 4 0 0,21-5 2 16,-21 5 4-16,24-8 0 0,-24 8 1 15,22-10-38-15,-22 10 73 0,20-11-54 16,-20 11 66-16,18-13-41 0,-18 13 65 0,12-16-44 15,-12 16 32-15,8-14 21 0,-8 14-21 0,0 0-14 16,2-20-11-16,-2 20-8 0,-7-13-7 0,7 13-13 16,-10-9-1-16,10 9-4 0,-17-5-1 0,17 5-4 15,-23 3 1-15,23-3-2 0,-27 8-36 0,14-1 43 16,0 3 0-16,3 0-2 0,0 2-2 0,1 4-3 16,4-1 1-16,1 0 1 0,2 0-2 0,2-15-1 15,2 33 3-15,2-16 0 0,-1 0-1 0,5 0 0 16,0 1-2-16,2-3 0 0,0 0 1 0,3-1 10 15,0-3-10-15,2 0 1 0,-2-4-4 0,0 0-111 16,3-1-111-16,0-5-124 0,-16-1-558 0,28 0-538 16</inkml:trace>
  <inkml:trace contextRef="#ctx0" brushRef="#br0" timeOffset="-180291.64">31381 4484 347 0,'-27'-4'452'0,"0"3"-143"0,-1 0-53 0,0 1-70 15,0 1-35-15,2 0-30 0,0 1-9 0,1 0 48 16,5-1-85-16,20-1 9 0,-29 3-38 0,29-3 8 16,-22 3-29-16,22-3 23 0,0 0-40 15,-17 6 47-15,17-6 30 0,0 0-1 0,8 10 34 0,-8-10 27 16,38 6 9-16,-8-3 2 0,13-2-2 15,7-1-17-15,7 0-19 0,17 0 17 0,9-1-30 0,3 0-16 16,6-1-16-16,2 2-13 0,3-2-10 16,0 1-8-16,2 0-8 0,-2-4 36 0,-1 4-57 15,-4-3 40-15,-3 1-49 0,-6-1 38 0,-8 3-44 16,-7-2 37-16,-16 1-48 0,-6 1 38 0,-7 0-35 16,-10 1 32-16,-4-2-48 0,-7 2 20 0,-18 0-129 15,19-4-41-15,-19 4-68 0,0 0-40 16,0 0-44-16,-28-5-35 0,0 0-113 0,-10 1-244 15,-7-1-243-15</inkml:trace>
  <inkml:trace contextRef="#ctx0" brushRef="#br0" timeOffset="-180111.22">31282 4588 469 0,'-35'4'482'0,"10"1"-131"0,8-1-88 0,17-4-65 0,-14 6-50 16,14-6-37-16,0 0-9 0,40 3 42 0,3-4 15 15,20-4 2-15,11-1-5 0,10 0-13 16,7-2-18-16,5 1-19 0,3-1-23 0,1 0-14 15,1 1-13-15,0 0 24 0,-6 1-52 0,-5-1 27 16,-9 1-47-16,-7 2 36 0,-10 0-44 0,-17 1 22 16,-6 0-124-16,-12 0-37 0,-5 2-56 0,-6 0-80 15,-18 1-97-15,0 0-364 0,0 0-262 0</inkml:trace>
  <inkml:trace contextRef="#ctx0" brushRef="#br0" timeOffset="-178023.26">20107 4513 279 0,'0'0'493'0,"0"0"-144"0,9-17-91 15,-9 17-49-15,14-12-57 0,-14 12 7 0,12-12-48 16,-12 12 12-16,16-13-36 0,-16 13 37 0,16-12-49 15,-16 12 55-15,15-13-50 0,-15 13 37 0,14-14-44 16,-14 14 49-16,10-11-17 0,-10 11 15 16,9-13-20-16,-9 13-1 0,0 0-25 0,8-15 1 15,-8 15-10-15,0 0-5 0,3-16-19 0,-3 16-7 16,0 0 7-16,-1-17-6 0,1 17-7 16,0 0-6-16,-7-16-4 0,7 16-4 0,-11-9-3 15,11 9-2-15,-15-7-4 0,15 7-1 0,-22-5-2 16,22 5 0-16,-31 5 1 0,12 0-1 0,-1 2 0 15,-1 1 0-15,1 4-2 0,1 1 4 0,-2 4-1 16,2 1 6-16,1 3-11 0,3 3 12 0,1 1-11 16,2 1 11-16,1 2-1 0,4 2-2 15,1 1 4-15,1 2-2 0,2 0-3 0,1 2-8 16,1 0 8-16,1-4-6 0,0 5 6 0,1 0-8 16,-1-6 11-16,2-2-11 0,-1 1 10 0,1-2-9 15,-1-2 3-15,1 0-4 0,-1-6 10 0,1-3-10 16,-2-16 7-16,1 27-5 0,-1-27 8 0,1 20 2 15,-1-20 48-15,0 0 21 0,1 20 11 0,-1-20 15 16,0 0 20-16,0 0-2 0,2 18-6 16,-2-18 0-16,0 0-22 0,0 0-10 0,0 0-17 15,0 0-16-15,0 0-10 0,0 0-12 0,0 0-6 16,25-6-6-16,-13-1-5 0,8-4-3 16,2 1-1-16,8-1-1 0,-1-1 5 0,3 1-7 0,0 3-8 15,-1 0-25-15,-4 3 26 0,-2 0-21 16,1 2 15-16,-2 0-19 0,-4 2-9 0,-3 1-85 0,-17 0-65 15,27 0-58-15,-27 0-67 0,0 0-44 16,22 0-102-16,-22 0-563 0,0 0-755 0</inkml:trace>
  <inkml:trace contextRef="#ctx0" brushRef="#br0" timeOffset="-177817.73">19881 4889 814 0,'0'0'596'0,"-15"-13"-164"0,15 13-90 0,-6-15-69 15,6 15-58-15,6-16-30 0,3 5-18 0,5-1-31 16,4 1-18-16,3 0-15 0,8-1-16 0,1 2-16 16,3-1-16-16,3 3-13 0,-1 0 33 15,2 0-55-15,-1 4 39 0,-6 1-58 0,0 2 43 16,-3 1-56-16,-2 1-29 0,0 3-109 0,-1 1-65 16,-8-3-260-16,0 3-389 0,-2 0-468 0</inkml:trace>
  <inkml:trace contextRef="#ctx0" brushRef="#br0" timeOffset="-176722.72">22481 4200 492 0,'0'0'462'16,"-9"-15"-143"-16,9 15-45 0,0 0-72 0,-10-12-43 15,10 12-30-15,0 0-28 0,0 0-21 0,-17 6-26 16,10 5 0-16,-1 2-8 0,0 5-12 0,-1 3-6 16,2 3-5-16,-2-1 35 0,2 1-51 15,2 1 38-15,-1 0-56 0,0 1 49 0,2-5-54 0,2-3 50 16,0-2 0-16,2-16-52 0,-3 24 41 16,3-24-4-16,-1 18-3 0,1-18-26 0,0 0 63 15,-1 18 4-15,1-18 49 0,0 0-44 0,0 0 20 16,0 0-46-16,0 0 20 0,0 0-36 0,0 0 20 15,18-6-39-15,-18 6 31 0,12-13-34 16,-4 3 24-16,4 0-37 0,-1-1 35 0,3 2-27 16,5 0-3-16,0 2 1 0,0 1-1 0,0 3 3 15,0 2 27-15,-1 2-29 0,1 0 25 0,1 6-27 16,1 0 33-16,-3 1-31 0,-2 2 29 0,-1 1-30 16,-4-1 27-16,-2 1-28 0,0 0 34 0,-9-11-7 15,9 20-7-15,-9-20 7 0,2 18-4 0,-2-18 0 16,-6 19-2-16,6-19 0 0,-16 19-5 15,6-12 3-15,-3 0-3 0,-1-1 1 0,1 0-6 16,-2-2-2-16,15-4 8 0,-26 5-2 0,26-5 1 16,-19 3-3-16,19-3-2 0,0 0-8 15,-21 1-1-15,21-1 6 0,0 0-1 0,0 0 3 16,0 0-8-16,0 0 9 0,20 2 2 0,-20-2-3 16,29 4 2-16,-14 1-13 0,3 1 10 0,0 0 7 15,0 2-6-15,-1 3 6 0,-1-3-12 0,-3 4 12 16,0 1-1-16,-4-1-1 0,-3 3 2 0,-6-15 2 15,2 27-5-15,-2-27-10 0,-7 27-1 0,1-12 23 16,-5 0-29-16,-3-2 30 0,-1 0-26 16,-1-2 26-16,-4-2-24 0,-2 0 27 0,0-2-26 15,-1-3 29-15,1 0 6 0,2-3 8 0,1 1-7 16,19-2 29-16,-30 0-18 0,30 0 7 0,-23-2-17 16,23 2 2-16,-17-1-15 0,17 1 8 15,0 0-17-15,0 0 13 0,0 0-17 0,0 0 10 16,0 0-3-16,7-13-1 0,-7 13-5 0,21-1-11 15,-21 1 6-15,28 4-7 0,-12-1 16 0,5 4-14 16,-1 2 11-16,-2 0-11 0,1 3 13 0,-1 1-15 16,-1 2 16-16,2 4-15 0,-5-2 16 15,1 6-1-15,-2 3-2 0,-6-2-6 0,-1-1-108 0,0 1-99 16,-3-7-271-16,1 2-404 0,2-2-503 16</inkml:trace>
  <inkml:trace contextRef="#ctx0" brushRef="#br0" timeOffset="-176409.64">24507 4201 345 0,'0'0'654'16,"4"-15"-232"-16,-4 15-80 0,0 0-113 16,0 0-56-16,7-13-37 0,-7 13-26 0,0 0-44 15,0 0 15-15,0 0-24 0,-2 28-13 0,1-12-7 16,-3 6-8-16,1 3-6 0,0 2 38 0,0 1-52 16,-1 6 41-16,3-3-61 0,0 3 58 15,0 5-12-15,0-1-2 0,-1 1-6 0,1 0-5 16,-1-1-5-16,1-2-2 0,2-7-9 0,1-2 8 0,-1-3-95 15,-1-24-232-15,4 26-483 0,-4-26-341 0</inkml:trace>
  <inkml:trace contextRef="#ctx0" brushRef="#br0" timeOffset="-176182.49">23973 4148 687 0,'0'0'475'0,"-7"-11"-65"0,7 11-144 16,0 0-19-16,15-11-19 0,0 6-16 0,8 3-37 15,5 0-11-15,8 0-21 0,5 1-20 0,3 0-16 16,3-2-20-16,4 2-14 0,2-3-13 16,11 0-13-16,0-1-11 0,1 1-6 15,1-1-8-15,-2-3-110 0,0-1-121 0,-5-2-747 16,-3-5-637-16</inkml:trace>
  <inkml:trace contextRef="#ctx0" brushRef="#br0" timeOffset="-131612.28">21167 11696 90 0,'0'0'504'16,"0"0"-128"-16,0 0-68 0,0 0-41 0,0 0-76 15,0 0-34-15,0 0-32 0,0 0-17 0,0 0-25 16,0 0 0-16,0 0-31 0,0 0 23 0,0 0-21 15,0 0 16-15,0 0-28 0,0 0 20 0,0 0-29 16,0 0 25-16,0 0-31 0,0 0 33 16,0 0-41-16,0 0 5 0,0 0-1 0,0 0 38 0,0 0-47 15,0 0 34-15,0 0-44 0,0 0 42 16,0 0-41-16,0 0 48 0,0 0-48 0,18-4 53 16,-18 4-57-16,16-9 58 0,-16 9-45 0,25-11 46 15,-6 3-46-15,-1-2 48 0,3-1-53 16,0 1 53-16,6-5-50 0,-2 0-4 0,3-1 8 15,1 0 3-15,0-4 1 0,1 2 0 0,-1-1-2 16,0-2-5-16,0 0 51 0,-1-1-56 0,-1 2 42 16,0-2-50-16,-1 1 45 0,-2-1-53 0,0 2 47 15,-1 1-52-15,-2 2 44 0,-5 3-48 0,1 1 49 16,-3 0-55-16,1 2 54 0,-4 2-52 16,-1 0 49-16,1 1-6 0,-11 8-2 0,16-14-9 15,-16 14 1-15,14-11-2 0,-14 11-3 0,10-8-7 16,-10 8 5-16,0 0-3 0,12-9 1 0,-12 9-1 15,0 0-1-15,0 0-3 0,0 0 0 16,0 0-8-16,0 0-29 0,0 0-64 0,0 0 24 16,0 0-58-16,0 0 25 0,0 0-43 0,-11 7-9 15,11-7-55-15,-13 6-145 0,13-6-395 0,-15 6-283 16</inkml:trace>
  <inkml:trace contextRef="#ctx0" brushRef="#br0" timeOffset="-131206.25">21760 11123 605 0,'0'0'483'16,"-12"-8"-83"-16,12 8-133 0,-11-9-17 0,11 9-64 15,-12-8 9-15,12 8-62 0,0 0 20 0,-14-9-55 16,14 9 34-16,0 0-29 0,-9-8-65 0,9 8 35 15,0 0-69-15,0 0 51 0,0 0-51 0,0 0 43 16,0 0-54-16,0 0 43 0,0 0-47 16,0 0 37-16,0 0-38 0,0 0 44 0,0 0-46 15,0 0 46-15,15 6-47 0,-15-6 46 16,15 9-44-16,-15-9 48 0,16 11-50 0,-16-11 50 16,18 13-56-16,-8-5 55 0,1 1-48 0,0-1 45 15,-1 0-45-15,0 1 46 0,1-1-51 0,-2 1 49 16,-9-9-38-16,16 15 52 0,-16-15-44 0,13 15 52 15,-13-15-43-15,10 13 60 0,-10-13-42 0,9 12 53 16,-9-12-45-16,3 15 40 0,-3-15-56 16,0 0 41-16,-3 25-57 0,3-25 44 0,-10 23-53 15,3-11 46-15,-3 3-60 0,0 0 55 0,3-3-52 16,-2 1-3-16,2-3-132 0,7-10-15 16,-10 19-103-16,10-19-288 0,-6 16-270 0,6-16-400 15</inkml:trace>
  <inkml:trace contextRef="#ctx0" brushRef="#br0" timeOffset="-129943.45">21217 11737 630 0,'0'0'431'16,"0"0"-73"-16,0 0-98 0,0 0-22 0,0 0-64 15,0 0-9-15,0 0-47 0,0 0 12 0,0 0-45 16,0 0 17-16,2-16-46 0,-2 16 28 15,0 0-58-15,0 0 45 0,0 0-54 0,0 0 39 16,0 0-45-16,0 0 32 0,0 0-43 0,0 0 39 16,0 0-46-16,0 0 29 0,0 0-33 15,0 0 40-15,0 0-45 0,0 0 39 0,0 0-40 0,0 0 37 16,0 0-36-16,0 0 39 0,0 0-51 0,0 0 52 16,0 0-44-16,12-6 51 0,-12 6-41 15,0 0 48-15,0 0-46 0,17 4 43 0,-17-4-41 16,15 4 45-16,-15-4-49 0,21 5 53 0,-21-5-53 15,24 7 52-15,-9-3-45 0,2 0 49 16,-2 0-48-16,3 0 45 0,2 3-46 0,-3-3 51 16,4 1-46-16,0 0 44 0,-1 1-46 0,3-1 64 15,-1 1-52-15,0-2 50 0,1 1 1 0,1 0-5 16,1 0-6-16,0-2-8 0,0 0-11 0,2-1 1 16,-1 1-6-16,1 0-4 0,-2-1-5 0,0-1-6 15,-2 0 1-15,-2 1-2 0,0-2-2 16,-3 2-7-16,1-1 6 0,-1 0-2 0,-18-1-3 15,30 1-1-15,-30-1-1 0,29 1-5 0,-29-1 4 16,24 2 0-16,-24-2 0 0,19 0-6 0,-19 0 5 16,0 0 0-16,20 1 7 0,-20-1-6 15,0 0 5-15,0 0-33 0,20 2-32 0,-20-2-28 16,0 0-16-16,0 0-8 0,0 0-23 0,0 0-5 16,0 0-13-16,0 0-28 0,0 0-25 0,0 0-69 15,-17-7-133-15,17 7-228 0,0 0-166 0</inkml:trace>
  <inkml:trace contextRef="#ctx0" brushRef="#br0" timeOffset="-129551.07">21922 11708 492 0,'0'0'487'0,"-11"-12"-58"15,11 12-133-15,0 0 12 0,-11-13-90 0,11 13 21 16,0 0-74-16,-11-8 12 0,11 8-81 0,0 0 57 15,-13-8-58-15,13 8 44 0,0 0-54 0,0 0 37 16,-14-9-61-16,14 9 36 0,0 0-63 0,0 0 38 16,0 0-59-16,0 0 39 0,-14-7-49 0,14 7 42 15,0 0-54-15,0 0 48 0,0 0-68 0,0 0 66 16,0 0-51-16,0 0 52 0,0 0-34 16,0 0 52-16,0 0-50 0,0 0 41 15,0 0-37-15,0 0 49 0,12 13-53 0,-12-13 43 16,10 8-50-16,-10-8 37 0,12 11 8 0,-12-11-8 15,13 13-6-15,-13-13-8 0,14 13-2 0,-14-13 1 16,15 14-8-16,-15-14-6 0,13 16-6 0,-13-16 0 16,12 12 9-16,-12-12-1 0,11 14-1 15,-11-14 3-15,9 11 22 0,-9-11-28 0,7 14 26 0,-7-14-32 16,0 0 18-16,-3 24-21 0,3-24-1 0,-10 22 3 16,0-8-4-16,-2 1-8 0,-2-1-41 0,0 1-96 15,-3-1-1-15,-1-1-95 0,1 0-31 16,0-3-186-16,2 1-455 0,1-2-568 15</inkml:trace>
  <inkml:trace contextRef="#ctx0" brushRef="#br0" timeOffset="-127660.02">22070 10884 901 0,'-5'-16'472'0,"-1"-2"-60"16,-1 1-115-16,0 3 9 0,0 1-111 0,-1 0 7 15,0 2-73-15,8 11 31 0,-12-17-65 16,12 17 50-16,-11-14-74 0,11 14 30 0,0 0-66 0,-10-14 39 15,10 14-68-15,0 0 50 0,0 0-55 16,0 0 46-16,0 0-60 0,0 0 56 0,0 0-50 16,4 18 49-16,-4-18-4 0,10 24-12 0,-1-6-2 15,-2 1-4-15,2-1-4 0,-1 1-9 0,-1 2 5 16,1-1 0-16,-1 0-5 0,0 0 2 16,1 1-3-16,-2-1 4 0,-1-2-9 0,0-2 2 15,0-1-4-15,1-2 2 0,-6-13-3 0,8 19-2 16,-8-19-24-16,9 13-1 0,-9-13 0 0,0 0 0 15,0 0-1-15,21 0 0 0,-21 0 14 0,13-13-1 16,-13 13 5-16,13-20 3 0,-8 8 1 0,0-1-1 16,-5 13 3-16,8-22-2 0,-8 22 0 0,4-20 5 15,-4 20 1-15,4-14 4 0,-4 14-2 16,0 0-2-16,4-15 2 0,-4 15-2 0,0 0-2 16,0 0-3-16,0 0 2 0,5-14 0 0,-5 14 2 15,0 0-1-15,0 0 2 0,0 0 0 16,0 0 1-16,15 6 1 0,-15-6 0 0,0 0-4 15,15 8 5-15,-15-8-2 0,0 0 3 0,18 7 3 16,-18-7-1-16,0 0-2 0,25-3 2 0,-25 3-1 16,21-8 0-16,-10 1-46 0,1-2 58 0,-12 9-57 15,14-17 66-15,-14 17-53 0,7-16 48 16,-7 16-43-16,0 0 49 0,-7-21-50 0,7 21 46 16,-19-12-48-16,19 12 50 0,-23-7-47 0,23 7 48 15,-29-4-53-15,29 4 41 0,-26-2-24 0,26 2-96 16,0 0 26-16,-24 1-44 0,24-1-2 0,0 0-59 15,0 0-224-15,0 0-343 0,0 0-278 16</inkml:trace>
  <inkml:trace contextRef="#ctx0" brushRef="#br0" timeOffset="-126934.2">22583 10665 397 0,'9'-10'546'0,"-9"10"-125"15,0 0-120-15,0 0-30 0,0 0-63 0,-17-6 8 16,17 6-78-16,0 0 5 0,-21 2-81 15,21-2 36-15,-17 7-65 0,17-7 35 0,-18 14-51 16,10-4 34-16,0 2-46 0,1 1 35 16,3 1-46-16,4-14 32 0,-4 26-36 0,4-26 41 15,3 29-45-15,1-14 38 0,4-1-39 0,0-2 42 16,3-3-41-16,1 0 44 0,2-1-57 0,2-5 32 16,-16-3-54-16,28 3 12 0,-28-3-30 0,32-5-8 15,-16 1-4-15,2-4 11 0,-2 0 15 0,-2-1 7 16,-2-3 14-16,-3 2 3 0,1-1 33 15,-3-1 25-15,-1 0-10 0,0 1 21 0,-6 11-19 0,5-23 32 16,-5 23-38-16,0-21 32 0,0 21-31 16,-2-19 33-16,2 19-27 0,-7-17 32 15,7 17-33-15,-7-16 41 0,7 16-44 0,-9-12 31 16,9 12-33-16,-12-9 47 0,12 9-56 0,0 0 39 16,-17-8-50-16,17 8 41 0,0 0-52 0,0 0 46 15,-19 4-56-15,19-4 54 0,0 0-56 0,-12 15 55 16,12-15-48-16,-4 16 46 0,4-16-47 0,0 0 48 15,3 24-115-15,-3-24 120 0,8 16-43 0,-8-16 47 16,12 16-49-16,-12-16 44 0,15 13-47 0,-15-13 45 16,13 8-47-16,-13-8 49 0,14 8-56 0,-14-8 49 15,0 0-45-15,13 7 59 0,-13-7-46 0,0 0 53 16,0 0-53-16,14 7 46 16,-14-7-59-16,0 0 57 0,0 0-59 0,0 0 31 15,0 0-32-15,12 8 56 0,-12-8-63 0,0 0 64 16,0 0-51-16,0 0-21 0,0 0 32 0,14 4 42 15,-14-4-58-15,0 0 63 0,16-6-53 0,-16 6 2 16,15-13 54-16,-5 4-58 0,-2-3 50 0,2-3-56 16,1-1 52-16,-1-1-41 0,-1-4 52 0,-1 0-46 15,-2 0 55-15,0-3-1 0,-1 0-6 0,-1-2-6 16,-1 1 4-16,-1-2-1 0,0 1 3 0,-2 1 12 16,-2 2 10-16,1-1-7 0,-1 6 5 0,0 0-12 15,0 4 12 1,2 14-18-16,-5-25 14 0,5 25-26 0,-3-17 13 15,3 17-32-15,0 0 10 0,-4-18-22 0,4 18 14 0,0 0-16 0,0 0 17 16,0 0-21-16,0 0 15 0,0 23-17 16,0-23 2-16,2 32 0 0,0-9-2 0,-1 1 3 15,2 1 2-15,-1 0-2 0,1 0 2 0,0-1-14 16,1-1 4-16,1-4 9 0,-1-1-1 0,1-3-27 16,0-2-56-16,-5-13-45 0,10 17-74 0,-10-17 16 15,16 8-14-15,-16-8-28 0,21-6-144 0,-10-3-475 16,-1-2-438-16</inkml:trace>
  <inkml:trace contextRef="#ctx0" brushRef="#br0" timeOffset="-126696.44">22926 10357 528 0,'0'0'545'0,"-17"-10"-101"0,17 10-131 0,-12-8-76 16,12 8-56-16,0 0-36 0,0 0-29 16,0 0-22-16,0 0-30 0,0 0-11 0,0 0 5 15,0 0-16-15,13 11 10 0,-13-11-36 0,24 13 45 16,-12-6-42-16,3 1 46 0,0 1-50 0,3 0 35 15,-6-1-44-15,1 0 42 0,0 1-60 0,-2-1 55 16,1 1-49-16,-3 0-15 16,0 0 19-16,-9-9 46 0,16 16-66 0,-16-16 57 0,12 15-56 15,-12-15 9-15,10 13 8 0,-10-13 43 0,9 13-64 16,-9-13 65-16,8 11-55 0,-8-11 58 16,0 0-70-16,9 10-4 0,-9-10-66 0,0 0-59 15,0 0-129-15,0 0-506 0,0 0-332 0</inkml:trace>
  <inkml:trace contextRef="#ctx0" brushRef="#br0" timeOffset="-126099.48">23092 10276 659 0,'0'0'455'16,"0"0"-106"-16,1-19-95 0,-1 19-47 0,0 0-32 16,0 0-36-16,7-17-25 0,-7 17-10 0,0 0 1 15,0 0-30-15,11-7-12 0,-11 7-7 0,0 0-9 16,0 0-5-16,18 8-2 0,-18-8 1 0,10 14-3 15,-10-14-5-15,8 13 3 0,-8-13-52 0,7 14 44 16,-7-14-39-16,6 14 34 0,-6-14-35 16,7 12 35-16,-7-12-32 0,9 11 58 0,-9-11-25 15,0 0 81-15,13 9-1 0,-13-9-9 0,0 0-15 16,22 0-14-16,-22 0-11 0,17-8-10 16,-4 1-7-16,-2-1-5 0,-1-3-9 0,1 1-2 15,-3 0-3-15,0-1-3 0,-8 11-3 0,11-20-4 16,-11 20-1-16,3-17-2 0,-3 17 0 0,-3-16-5 15,3 16 3-15,-13-11-2 0,13 11-1 0,-22-9-1 16,22 9 0-16,-29-3-4 0,12 4 4 16,17-1-3-16,-30 2 0 0,30-2-4 0,-26 7-30 15,26-7 40-15,-20 10-2 0,20-10 2 0,-8 12-3 16,8-12 1-16,0 0-6 0,4 18 7 0,-4-18-35 16,18 10 40-16,-18-10 1 0,29 9-4 0,-12-7 0 15,2 0 1-15,1 0-3 0,-3-2 2 16,-17 0-2-16,31 1 1 0,-31-1-4 0,24 0 8 15,-24 0-3-15,20 0 3 0,-20 0 1 0,0 0 9 16,20 2 7-16,-20-2 21 0,0 0 34 0,0 0-10 16,18 0 32-16,-18 0-39 0,0 0 12 0,0 0-39 15,0 0 23-15,11-7-51 0,-11 7 36 0,0 0-30 16,0 0 34-16,3-15-38 0,-3 15 30 16,0 0-37-16,4-17 0 0,-4 17-1 0,6-16 1 15,-6 16-11-15,9-17 11 0,-9 17-2 0,12-17 2 16,-12 17-3-16,16-14 2 0,-16 14-1 0,18-12 0 15,-18 12-1-15,18-7-22 0,-18 7 15 16,19-3 9-16,-19 3 1 0,17 3-1 0,-17-3 1 16,18 10 0-16,-18-10 27 0,15 19-36 0,-9-5 30 15,-2 1-114-15,-3 3-99 0,-4-1-110 0,-5 4-299 16,0 3-392-16,-1 2-702 0</inkml:trace>
  <inkml:trace contextRef="#ctx0" brushRef="#br0" timeOffset="-115350.56">22140 11596 467 0,'0'0'529'0,"4"-14"-105"15,-4 14-128-15,3-14 17 0,-3 14-102 0,3-15 25 16,-3 15-89-16,0 0 23 0,3-22-60 0,-3 22 37 15,0 0-54-15,0-22 44 0,0 22-61 0,0 0 38 16,-4-20-56-16,4 20 40 0,-5-14-64 16,5 14 40-16,-7-11-68 0,7 11 51 15,-11-8-55-15,11 8 43 0,0 0-59 0,-16-5 51 16,16 5-52-16,-16 5 48 0,16-5-53 0,-20 11 51 16,7-2-57-16,0 4 59 0,1 1-55 0,-2 0 44 15,2 1-49-15,0 0 54 0,3 0-50 0,2-3 48 16,1 1-50-16,6-13 46 0,-7 22-46 0,7-22 52 15,2 22-5-15,-2-22-11 0,12 22 4 0,-2-13-2 16,7 1-2-16,1-3-1 0,3-2-6 0,2 0 2 16,0-2 0-16,2-2-1 0,-1 0-5 0,-3 1-43 15,-2-1 58-15,-19-1-55 16,28 1 58-16,-28-1-50 0,21 3 48 0,-21-3-40 0,0 0 46 16,13 11-39-16,-13-11 38 0,-4 14-5 15,4-14-2-15,-14 22-2 0,1-6-4 0,0-2 8 16,-3 1-11-16,1 0-1 0,-2-1-1 0,3-1-6 15,0-2 6-15,4-1-6 0,10-10-1 0,-14 15 0 16,14-15-2-16,-10 9-30 0,10-9-37 0,0 0-41 16,0 0-16-16,0 0-15 0,24-9-15 0,-8-2 0 15,0-2 17-15,1-1 28 0,3-4 27 0,1-1 28 16,-1-1-6-16,-2 1 14 0,-3 2 34 0,-2 0 21 16,1 2 53-16,-3 0-20 0,-2 0 56 15,0 5-41-15,-9 10 57 0,11-20-30 0,-11 20 56 16,7-14-58-16,-7 14 62 0,0 0-62 0,7-15 37 15,-7 15-70-15,0 0 33 0,0 0-59 16,0 0 42-16,8-11-60 0,-8 11 49 0,0 0-57 16,0 0 48-16,5 11-53 0,-5-11 49 0,6 15-60 15,-6-15 59-15,9 17-53 0,-9-17 45 0,12 18-3 16,-3-8-3-16,-9-10-5 0,19 17-5 0,-19-17-1 16,20 11-7-16,-20-11-20 0,22 3-55 0,-22-3-34 15,23-2-68-15,-23 2 31 0,23-7-15 0,-11 0 13 16,-2-3 9-16,-1 1 25 0,-9 9 19 15,10-21 22-15,-10 21 12 0,2-22 15 0,-2 22 13 16,-6-26 7-16,-1 12 17 0,-1-3 21 0,-1 2-2 16,-2 1 30-16,-1 1-19 0,1-2 41 15,0 5-23-15,1-1 41 0,1 3-35 0,9 8 52 16,-15-14-45-16,15 14 50 0,-10-10-70 0,10 10 39 16,0 0-71-16,-10-11 59 0,10 11-65 0,0 0 49 15,0 0-56-15,0 0 46 0,0 0-52 0,0 0 49 16,0 0-45-16,0 0 47 0,0 0-50 0,12 11 50 15,-12-11-49-15,8 11 51 0,-8-11-53 16,8 14 52-16,-8-14-53 0,5 13 49 0,-5-13-55 16,5 14 57-16,-5-14-48 0,0 0 51 0,6 16-53 15,-6-16 66-15,0 0-42 0,0 0 69 16,4 14-42-16,-4-14 58 0,0 0-45 0,0 0 61 16,0 0-41-16,0 0 50 0,0 0-42 0,5 13 11 15,-5-13-42-15,0 0 22 0,0 0-42 0,0 0 27 16,0 0-40-16,0 0 29 0,0 0-41 0,0 0 31 15,3-16-36-15,-3 16 32 0,0 0-41 0,9-11 37 16,-9 11-35-16,0 0 34 0,17-10-38 0,-17 10 37 16,15-5-37-16,-15 5 15 0,18-1 11 15,-18 1 3-15,21 1-3 0,-21-1 0 0,23 4-2 16,-23-4 1-16,19 10-4 0,-19-10 0 0,17 11-1 16,-17-11-9-16,11 15 10 0,-11-15-4 0,4 14 3 15,-4-14-2-15,-2 19 2 0,2-19-1 0,-9 21 0 16,2-9 0-16,-1-1-10 0,-2 1 11 15,1-2-4-15,9-10 4 0,-14 15-2 0,14-15 0 16,-11 11-2-16,11-11 1 0,0 0 0 0,-7 13 0 16,7-13-10-16,0 0 11 0,0 0-4 0,8 13 5 15,-8-13-2-15,14 6 0 0,-14-6 0 0,19 10 29 16,-19-10-35-16,18 8 26 0,-18-8-29 16,15 6 33-16,-15-6-36 0,15 7 31 0,-15-7-34 15,11 7 33-15,-11-7-31 0,0 0 32 0,9 15-29 16,-9-15 18-16,0 0-24 0,-7 21 39 0,1-9-38 15,6-12 31-15,-17 18-32 0,7-8 33 0,-1 0-29 16,11-10 27-16,-18 11-60 0,18-11-14 0,-14 9-71 16,14-9-63-16,0 0-20 0,0 0-11 15,0 0-62-15,0 0-85 0,-5-13-115 0,11 1-319 16,3-3-355-16</inkml:trace>
  <inkml:trace contextRef="#ctx0" brushRef="#br0" timeOffset="-115011.34">22711 11604 907 0,'0'0'441'0,"8"-20"-61"0,-8 20-96 15,5-16 15-15,-5 16-89 0,0 0 15 0,3-19-79 16,-3 19 30-16,0 0-69 0,0 0 34 0,2-17-77 16,-2 17 10-16,0 0-38 0,0 0 39 0,0 0-63 15,2-15 45-15,-2 15-57 0,0 0 45 0,0 0-45 16,11-14 53-16,-11 14-70 0,14-13 68 0,-14 13-66 16,17-17 36-16,-7 8-27 0,-1-2 69 15,-9 11 2-15,16-16 8 0,-16 16 1 0,10-18-4 16,-10 18-4-16,6-13-8 0,-6 13-16 15,0 0 0-15,1-17-11 0,-1 17-4 0,0 0-9 16,-12-13-1-16,12 13 0 0,0 0-7 0,-25 0-3 16,25 0-12-16,-26 11-31 0,13-5 48 0,0 2-42 15,2 2 42-15,1 1-39 0,1 0 45 0,3 3-45 16,6-14 47-16,-5 25-44 0,5-25 42 0,4 27 4 16,1-12-2-16,5 2-5 0,0-1 3 0,2-3 1 15,2 0-5-15,1-2-1 0,1-1 1 0,-3-1-14 16,5-2 13-16,-3-2 28 0,3-1-41 15,0-2 26-15,2-1-33 0,0-4-35 0,4-1-165 16,4-4-68-16,1-5-91 0,-1-2-700 16,0 0-817-16</inkml:trace>
  <inkml:trace contextRef="#ctx0" brushRef="#br0" timeOffset="-107671.91">23619 9847 834 0,'-3'-21'514'0,"-1"5"-68"0,-1-1-133 16,-1 2-2-16,2 2-113 0,4 13 4 16,-6-22-37-16,6 22-18 0,-7-19-11 0,7 19-18 15,-5-14-25-15,5 14-18 0,0 0-16 0,-6-15-15 16,6 15-9-16,0 0-12 0,0 0 1 15,0 0-11-15,0 0 5 0,0 0-47 0,0 0 58 16,0 0-51-16,0 0 55 0,8 15-58 0,-4 0 60 16,0 1-51-16,0 5 47 0,1 1-48 0,-2 1 51 0,1 2-52 15,2-1 52-15,-2 1-6 0,0 1-10 16,1-1 1-16,-1 0-5 0,1 1-1 0,2-2-9 16,-2 1 7-16,1-1-6 0,1-2 3 15,-1-1-6-15,2-1 4 0,-1 0-14 0,-1-2-71 16,0-3-57-16,0-3-107 0,-6-12-58 0,10 17-629 15,-10-17-592-15</inkml:trace>
  <inkml:trace contextRef="#ctx0" brushRef="#br0" timeOffset="-107275.39">23874 9968 877 0,'4'-14'511'0,"-4"14"-145"15,7-23-13-15,-7 23-96 0,4-20 24 16,-4 20-104-16,2-17 45 0,-2 17-79 0,0 0 48 16,0-19-34-16,0 19-28 0,0 0-30 0,-4-14-16 15,4 14-17-15,0 0-14 0,-13-7-12 0,13 7-6 16,0 0-13-16,-19 5 3 0,19-5-4 0,-19 11-6 16,8-3-5-16,0 2 0 0,1 1-1 0,1-1-1 15,0 1-2-15,2 1-1 16,1 0-9-16,6-12 10 0,-6 25-2 0,6-25-2 0,0 24-4 15,0-24 3-15,6 25 1 0,-1-12 1 16,2-2 9-16,2-2-20 0,-9-9 4 0,15 18 9 0,-15-18 11 16,18 14-22-16,-18-14 8 0,16 13-2 15,-16-13 1-15,13 10 0 0,-13-10-1 0,10 9 11 16,-10-9-12-16,0 0 13 0,8 13-13 0,-8-13 8 16,0 0-7-16,-3 21 10 0,3-21-12 0,-9 16 13 15,9-16-14-15,-14 17 13 0,14-17-13 0,-15 19 10 16,15-19-52-16,-14 13-52 0,14-13-46 0,-10 8-80 15,10-8-26-15,0 0-124 0,0 0-126 16,0 0-271-16,0 0-292 0</inkml:trace>
  <inkml:trace contextRef="#ctx0" brushRef="#br0" timeOffset="-106880.32">23869 10097 251 0,'0'0'622'16,"8"-15"-144"-16,-8 15-141 0,7-12-17 0,-7 12-76 0,0 0 19 15,7-12-106-15,-7 12 10 0,0 0-83 16,0 0 27-16,0 0-68 0,0 0 38 0,0 0-62 15,0 0 35-15,0 0-50 0,19 4 44 0,-19-4-53 16,10 12 46-16,-10-12-10 0,10 13-4 16,-10-13-4-16,14 13-4 0,-14-13-11 0,18 11 5 15,-18-11-2-15,19 8-1 0,-19-8 2 0,19 2-7 16,-19-2-11-16,25-5 1 0,-10-2-14 16,2-2-16-16,0-3-47 0,-3-2 65 0,0-2-44 15,-3 1 60-15,-2-3-39 0,-2-1 51 0,0-1-47 16,-4-2 50-16,-1 1-44 0,-2 0 37 0,-1-2-33 0,-2 0 49 15,0 3-28-15,-2-1 55 0,1 5-35 16,0 2 58-16,-1 0-52 0,5 14 63 0,-7-22-57 16,7 22 44-16,-6-15-70 0,6 15 50 0,0 0-55 15,-7-14 46-15,7 14-55 0,0 0 52 16,0 0-61-16,0 0 19 0,0 0-6 0,0 0 48 16,5 24-79-16,-1-10 91 0,0 1-51 0,3 4 36 15,-2 1-35-15,1 1 46 0,1 1-67 0,-2 0 68 16,1 2-56-16,-1 1 89 0,-1 1-15 0,-2-1-13 15,1 0-11-15,1-1 1 0,-1-2-20 0,0-2 2 16,0-4-72-16,-3-16-74 0,6 22-67 0,-6-22-98 16,0 0-94-16,7 16-514 0,-7-16-524 0</inkml:trace>
  <inkml:trace contextRef="#ctx0" brushRef="#br0" timeOffset="-106450.76">24127 10011 429 0,'-10'-11'563'0,"0"3"-96"16,0-2-163-16,10 10-4 0,-14-12-96 0,14 12-5 15,-8-9-93-15,8 9 12 0,0 0-70 0,0 0 32 16,0 0-51-16,0 0 26 0,0 0-42 0,0 0 33 16,0 0-44-16,16-8 27 0,-16 8-34 0,25 4 42 15,-7 0-48-15,-1-1 38 0,1 0-39 0,-1-2 35 16,1 2-36-16,-18-3 35 0,31 3-48 16,-31-3 50-16,25 1-31 0,-25-1 60 0,19 1-48 15,-19-1 55-15,0 0-39 0,22 4 71 16,-22-4-45-16,0 0 75 0,0 0 7 0,20 1-12 15,-20-1 1-15,0 0-7 0,0 0-22 0,0 0-18 16,17-5-19-16,-17 5-16 0,0 0 7 0,10-10-13 16,-10 10-6-16,8-10-7 0,-8 10-1 0,7-12 8 15,-7 12-15-15,0 0-2 0,7-13 4 0,-7 13-9 16,0 0 13-16,0 0-5 0,0 0-4 0,-6-14-2 16,6 14 0-16,0 0-1 0,-18 4-1 0,18-4-1 15,-21 11-9-15,21-11 10 0,-19 17-2 16,9-8 1-16,1 1-2 0,1 2 2 0,2 1 0 0,6-13 0 15,-5 22-1-15,5-22 1 16,3 23-9-16,-3-23 11 0,7 25-1 0,1-13 23 16,0-2-30-16,2 1 26 0,-1-1-25 0,5-2 23 15,-2 0-26-15,0-1 22 0,-12-7-38 0,23 11 29 16,-23-11-60-16,21 7-72 0,-21-7-72 0,18 3-94 16,-18-3-223-16,0 0-431 0,17 4-621 0</inkml:trace>
  <inkml:trace contextRef="#ctx0" brushRef="#br0" timeOffset="-85919.08">21271 11801 582 0,'0'0'415'0,"0"0"-102"0,0 0-106 15,0 0-9-15,-7-12-24 0,7 12-28 0,0 0-34 16,0 0-7-16,-6-13-25 0,6 13 12 15,0 0-36-15,0 0 9 0,-9-12-28 0,9 12 20 16,0 0-35-16,-8-10 22 0,8 10-32 0,0 0 21 16,0 0-27-16,-13-10 20 0,13 10-25 15,0 0 23-15,0 0-40 0,-12-7 42 0,12 7-30 16,0 0 30-16,0 0-30 0,0 0 28 0,0 0-29 16,-13-6 29-16,13 6-29 0,0 0 31 0,0 0-44 15,0 0 56-15,0 0-39 0,0 0 35 0,0 0-34 16,0 0 43-16,0 0-42 0,0 0 39 15,0 0-43-15,0 0 32 0,0 0-32 0,-12-7 38 0,12 7-47 16,0 0 42-16,0 0-33 0,0 0 44 16,0 0-47-16,0 0 52 0,0 0-59 0,0 0 55 15,-17-1-55-15,17 1 59 0,0 0-48 0,0 0 46 16,0 0-53-16,0 0 45 0,0 0-52 16,0 0 47-16,0 0-53 0,0 0 50 0,0 0-54 15,0 0 53-15,0 0-48 0,0 0 47 0,0 0-49 16,0 0 51-16,0 0-54 0,0 0 43 0,0 0-40 15,0 0 47-15,0 0-48 0,0 0 47 0,0 0-47 16,0 0 46-16,-14 7-45 0,14-7 49 0,0 0-51 16,0 0 43-16,4 14-48 0,-4-14 55 15,0 0-44-15,7 20 41 0,-7-20-42 0,8 18 48 0,-8-18-53 16,9 24 50-16,-3-11-51 0,-1 1 50 16,1 0-54-16,-1 3 54 0,1 1-45 15,0 0 44-15,0 0-47 0,0 1 51 0,1-2-49 16,1 1-2-16,-1 0 10 0,3-1-7 0,-1-2 13 15,0 2 4-15,2-3 0 0,1 1 1 0,-1-2-1 16,2-1 2-16,-3-2-3 0,3 2 5 0,0-2-8 16,0 1 12-16,1 0-5 0,-2 0-51 0,3 2 64 15,-1-1-8-15,-2 1 4 0,2-1-4 0,-2 1 3 16,1 0-10-16,-2 0 9 0,-2-2-1 16,3 3-1-16,-3-3-1 0,0 2-3 0,0-1 6 15,-1-1-6-15,2 4 1 0,-1 0-8 0,2 1 10 16,-2-1-1-16,-1-4 2 0,1 3-4 15,-1-3 0-15,-1 0 4 0,-7-11-3 0,14 17-21 16,-14-17 24-16,13 16 23 0,-13-16 44 0,14 13-50 16,-14-13 41-16,14 10-59 0,-14-10 57 0,13 8-54 15,-13-8 39-15,15 6-49 0,-15-6 58 0,16 6-55 16,-16-6 50-16,15 5-56 0,-15-5 54 0,0 0-61 16,16 4 51-16,-16-4-54 0,0 0 48 0,0 0-50 15,18 4 54-15,-18-4-55 0,0 0 53 0,0 0-60 16,0 0 58-16,14 6-50 0,-14-6 52 15,0 0-50-15,0 0 62 0,0 0-52 16,0 0 56-16,0 0-54 0,0 0 50 0,0 0-49 16,0 0 47-16,19 1-54 0,-19-1 45 0,0 0-45 15,0 0 48-15,0 0-54 0,0 0 53 0,0 0-60 16,0 0 61-16,12-7-54 0,-12 7 51 0,0 0-57 16,0 0 54-16,0 0-52 0,0 0 51 0,0 0-45 15,0 0 36-15,0 0-44 0,0 0 51 0,0 0-51 16,0 0 46-16,0 0-46 0,11-8 50 0,-11 8-51 15,0 0 52-15,0 0-59 0,0 0 58 0,0 0-51 16,5-15 5-16,-5 15 1 0,0 0 6 16,0 0 1-16,0 0 5 0,0-18 2 15,0 18-5-15,0 0 5 0,0 0 4 0,-5-18-2 16,5 18-2-16,0 0 3 0,-6-20 0 0,6 20 0 16,-6-16 1-16,6 16-9 0,-6-15 11 0,6 15-1 15,-7-16 0-15,7 16-2 0,-6-15 4 0,6 15 5 16,-6-13 0-16,6 13 2 0,-8-11-8 0,8 11 7 15,0 0 0-15,-9-12 0 0,9 12-2 16,0 0 1-16,-7-12 0 0,7 12-1 16,0 0-1-16,0 0-2 0,0 0-1 0,-7-12-2 15,7 12 1-15,0 0-2 0,0 0 0 0,0 0 1 0,0 0 0 16,0 0-2-16,0 0-4 0,0 0 5 0,-9-11 0 16,9 11-1-16,0 0 2 0,0 0-1 15,0 0 0-15,0 0 0 0,0 0 0 0,0 0-4 16,0 0 5-16,8 12 0 0,-8-12-1 0,0 0 1 15,6 14 2-15,-6-14-3 0,0 0 0 0,10 16 1 16,-10-16-6-16,7 12 7 0,-7-12-1 0,10 14-1 16,-10-14 1-16,9 13 0 0,-9-13 0 0,10 16 1 15,-10-16-1-15,12 15-4 0,-12-15 4 0,10 17 0 16,-10-17 5-16,10 17 40 0,-10-17-53 16,9 14 49-16,-9-14-52 0,7 14 49 0,-7-14-56 15,8 15 55-15,-8-15-52 0,5 15 44 0,-5-15-50 16,5 14 52-16,-5-14-48 0,6 14 45 15,-6-14-53-15,3 16 45 0,-3-16 4 0,0 0-3 16,3 20-9-16,-3-20 2 0,0 0-4 0,2 19 3 16,-2-19-6-16,0 0 1 0,-4 21-12 0,4-21 10 15,-5 14 0-15,5-14-2 16,-8 14-45-16,8-14 53 0,-11 17-46 0,11-17 48 0,-16 15-45 0,6-6 41 16,0-1-39-16,-3 0 54 0,1 2-52 0,-4-1 45 15,1 0-46-15,-2-1 15 16,1 0-161-16,0-2-48 0,-1-1-192 15,-1 1-568-15,3 0-682 0</inkml:trace>
  <inkml:trace contextRef="#ctx0" brushRef="#br0" timeOffset="-73810.72">25062 10253 441 0,'0'0'498'15,"0"0"-118"-15,9-10-100 0,-9 10-62 0,0 0-52 16,16-12-27-16,-16 12-31 0,13-9-11 0,-13 9-69 16,23-9 62-16,-8 5-47 0,3-1 29 0,-2 1-31 15,6-1 12-15,1 0-19 0,0 2 10 16,2-2-27-16,1 2 23 0,3 0-29 16,0 1 24-16,2 2-44 0,1-2 41 0,6 2-35 15,3 2 36-15,1-2-30 0,1 1 30 0,4 0-34 16,3 1 35-16,-1 1-32 0,1 0 21 0,2 1-34 15,-3 1 44-15,3-1-46 0,8 4 43 0,1-1-37 16,-3 0 37-16,3 0-38 0,-3 0 39 0,2 1-43 16,6 0 33-16,-17-3-33 0,12 3 43 0,-12-2-44 15,10 1 45-15,-12 0-46 0,2 1 40 0,0 1-41 16,-3-1 43-16,-2 3-55 0,2 0 54 0,-4 1-52 16,-2 1 53-16,1 1-44 0,-3-1 44 15,0 2-46-15,-2-1 4 0,1 1 0 0,-2-1 4 16,-3 0-8-16,2 1-15 0,-3-2 27 15,-2-1 9-15,-2 1 0 0,0-1 0 0,-7-2-2 16,2-1 0-16,-3 0 1 0,0-1-10 0,-3-1 12 16,-3 0-11-16,0-1 11 0,-13-6-1 0,21 8 0 15,-21-8-1-15,18 9 0 0,-18-9-1 0,13 8-9 16,-13-8 10-16,0 0-7 0,17 7 9 0,-17-7 0 16,0 0 5-16,15 10-9 0,-15-10-1 15,0 0 3-15,14 10-12 0,-14-10 15 0,0 0-10 16,13 10 10-16,-13-10 2 0,0 0-5 0,12 8 0 15,-12-8 2-15,0 0-8 0,0 0-10 0,0 0 17 16,11 7-4-16,-11-7 9 0,0 0 3 0,0 0-2 16,0 0-1-16,0 0 5 0,0 0-11 15,0 0 1-15,0 0-9 0,15 5 10 0,-15-5-19 0,0 0 19 16,0 0 1-16,0 0-3 0,19-6 0 16,-19 6-3-16,0 0 2 0,13-4-10 0,-13 4 12 15,0 0-10-15,0 0 10 0,18-5 0 0,-18 5-1 16,0 0 1-16,0 0-1 0,0 0 3 0,0 0-8 15,13-4 12-15,-13 4-13 0,0 0 8 0,0 0 1 16,0 0-2-16,0 0-1 0,0 0-5 16,0 0 4-16,0 0-7 0,0 0 9 0,-4-18-10 15,4 18-60-15,0 0 85 0,0 0-4 0,-9-12-3 16,9 12 2-16,0 0-9 0,-8-11 3 0,8 11-13 16,0 0 1-16,-13-14 9 0,13 14 1 0,-11-8-3 15,11 8 2-15,-13-11-2 0,13 11 0 16,-18-12 4-16,18 12 6 0,-18-10 4 0,18 10-12 15,-17-10 11-15,17 10-4 0,-19-10 2 0,19 10 14 16,-15-8-11-16,15 8 1 0,-14-6-5 0,14 6 1 16,0 0-14-16,-16-8 11 0,16 8 5 15,0 0-3-15,0 0-2 0,-15-7-7 0,15 7 2 16,0 0-5-16,0 0 0 0,0 0-10 0,0 0 11 16,0 0 2-16,0 0-1 0,0 0 0 0,0 0-2 15,9 12-1-15,2-5 4 0,2 0 9 16,6 1 1-16,1 1 8 0,2 0 0 0,1 0 3 15,-1-2-3-15,3 1 0 0,-1 0-6 0,0-2 5 16,0 2 6-16,0-2-13 0,-2-1 8 0,1 3 18 16,-1-2 4-16,-1 1-4 0,-1-1-7 0,1 0-12 15,-6 0 1-15,-2 0-1 0,0 1-5 0,-13-7-4 16,21 8 0-16,-21-8 2 0,15 7-2 16,-15-7 1-16,0 0-9 0,17 8 5 0,-17-8 9 15,0 0 4-15,11 6 0 0,-11-6 5 0,0 0-1 16,0 0-2-16,0 0 2 0,2 17-2 0,-2-17-7 15,-7 11 2-15,7-11-5 0,-11 14 0 0,11-14-3 16,-16 16-2-16,16-16 1 0,-15 19-3 0,5-9 1 16,0 0-4-16,0 1 1 0,-1 0-2 15,0 0 3-15,2 1-1 0,-2-4 1 0,1 3-2 16,0-1 47-16,-4 2-59 0,2-1 51 0,-3 2-60 16,1-3 55-16,0 2-61 0,-1-2-58 0,-3-1-156 15,5-3-145-15,-6 3-639 0,0 2-760 16</inkml:trace>
  <inkml:trace contextRef="#ctx0" brushRef="#br0" timeOffset="-72671.59">28414 10268 483 0,'0'0'569'0,"0"0"-108"16,0 0-155-16,-3-19-29 0,3 19-84 0,0 0 13 16,0 0-91-16,0 0 26 0,0 0-59 0,-3-17 37 15,3 17-68-15,0 0 43 0,0 0-71 0,0 0 49 16,0 0-72-16,0 0 57 0,8-13-60 0,-8 13 47 15,0 0-55-15,10-8 2 0,-10 8-2 0,0 0 2 16,13-8 7-16,-13 8-9 0,13-6 15 16,-13 6 7-16,15-6 2 0,-15 6 3 15,18-4-1-15,-18 4-6 0,21-3 4 0,-21 3-4 16,22-2-24-16,-22 2 19 0,26 2 9 0,-26-2 49 16,27 5-62-16,-27-5 52 0,27 8-66 0,-14-4 57 15,0 4-58-15,-2 0 55 0,-1 0-66 0,0 1 65 16,-3 2-59-16,-7-11 46 0,8 23-45 0,-8-23-12 15,4 25 17-15,-4-25 6 0,-4 29 5 0,-1-13-9 16,-3 2 10-16,0-2 3 0,-4 1 0 0,-1 0-1 16,-1-2 1-16,-1-2-5 0,-2 2 6 15,1-4-1-15,-2 0-8 0,1-1 12 0,-1-2-1 16,3-2-2-16,-2-1 3 0,1 0-1 16,16-5 5-16,-24 4 22 0,24-4-3 0,-21 3-5 15,21-3-8-15,0 0 26 0,-25-2-7 0,25 2 0 16,0 0-6-16,-17-7-12 0,17 7 5 0,0 0-5 15,-7-11-4-15,7 11-7 0,0 0 3 0,7-16 0 16,-7 16-3-16,18-11-1 0,-5 4-7 0,1 2 8 16,2 1-2-16,2-1 0 0,1 2-3 15,-1 0 2-15,3 2 0 0,-1-1 0 0,0 2-2 0,0 1-12 16,1 1 7-16,-3 0 11 0,0 2-3 0,-1 1-7 16,-1-1 4-16,-2 1 4 15,1 2-4-15,-3 0-38 0,1-1-69 0,-13-6-51 16,18 10-84-16,-18-10-283 0,13 9-280 0,-13-9-360 15</inkml:trace>
  <inkml:trace contextRef="#ctx0" brushRef="#br0" timeOffset="-71540.58">28976 10342 325 0,'0'0'657'0,"0"0"-220"16,0 0-82-16,0 0-107 0,0 0-9 15,8-11-82-15,-8 11 37 0,0 0-86 0,0 0 38 16,0 0-69-16,0 0 35 0,0 0-73 0,0 0 43 16,0 0-69-16,0 0 52 0,0 0-67 0,0 0 66 15,0 0-56-15,0 0 60 0,0 0-50 0,0 0 66 16,0 0-64-16,0 0 54 0,0 0-67 0,0 0 52 15,0 0-72-15,0 0 60 0,0 0-61 16,-21 3 56-16,21-3-61 0,-17 6 52 16,17-6-61-16,-21 9 13 0,21-9 1 0,-19 12-3 15,19-12 9-15,-20 14 2 0,20-14 1 0,-17 16 0 16,17-16 3-16,-11 17-8 0,11-17 10 0,-9 18 0 16,9-18-13-16,-2 18 9 0,2-18 7 0,1 18 0 15,-1-18 0-15,4 14 0 0,-4-14-7 0,13 16 9 16,-13-16 1-16,19 11-1 0,-19-11-7 0,25 6 9 15,-25-6 4-15,27 2 2 0,-27-2-1 0,32-4-7 16,-15 2 9-16,1-3 3 0,0-1 2 0,1-1-7 16,-4-2 5-16,4 0 5 0,-4-1 1 15,-2 2 11-15,-2 0 5 0,-1-2-4 0,-10 10 0 16,15-14 0-16,-15 14-8 0,10-11-1 0,-10 11-3 16,0 0-6-16,12-11-2 0,-12 11-6 0,0 0-6 15,0 0-1-15,10-10 0 0,-10 10-1 0,0 0 2 16,0 0 0-16,0 0-1 0,0 0-1 0,5 14 0 15,-5-14-5-15,0 0 8 0,2 17-6 16,-2-17 4-16,0 0-2 0,4 18 0 0,-4-18 1 16,0 0 0-16,4 14 0 0,-4-14-5 0,0 0 8 15,0 0 0-15,4 14 3 0,-4-14 23 0,0 0 23 16,0 0 5-16,0 0-12 0,0 0-11 16,0 0-4-16,0 0-2 0,0 0-11 0,0 0-1 15,0 0-1-15,5-18-6 0,-5 18-1 0,0 0-2 16,0-22-2-16,0 22-1 0,0 0 25 0,0-25-34 15,0 25 33-15,2-17-38 0,-2 17 36 0,9-18-42 16,-9 18 43-16,17-17-47 0,-6 9 41 0,1 1-42 16,1 0 41-16,0 1-49 0,3 2 49 15,-1-1-78-15,1 2 39 0,1-1-62 0,-1 1 50 16,2 0-58-16,-18 3 66 0,28-4-55 0,-28 4 75 16,25-3-52-16,-25 3 61 0,20-2-56 0,-20 2 65 15,0 0-55-15,22-1 61 0,-22 1-54 16,0 0 49-16,0 0-45 0,19 0 58 0,-19 0-56 15,0 0 52-15,0 0-51 0,0 0 57 0,0 0-58 16,0 0 57-16,21 0-57 0,-21 0 47 0,0 0-45 16,0 0 56-16,0 0-48 0,0 0-5 0,0 0 7 15,-4 20 2-15,4-20 6 0,-8 15-2 0,8-15-4 16,-10 16 8-16,10-16 3 0,-7 17 0 16,7-17-1-16,-4 16 4 0,4-16-1 0,0 0 1 15,-2 22 1-15,2-22-4 0,0 0 8 0,3 20 1 16,-3-20 4-16,7 13-1 0,-7-13 6 0,11 11 4 15,-11-11 9-15,14 6 5 0,-14-6 0 16,18 4-4-16,-18-4 4 0,18 2-8 0,-18-2 6 16,21-5-7-16,-21 5-3 0,21-8-4 0,-21 8-1 15,17-14-5-15,-17 14-3 0,14-19 39 0,-14 19-52 16,5-19 40-16,-5 19-45 0,-1-19 17 0,1 19-19 16,-12-22 44-16,4 11-9 0,-1 1-5 15,9 10-23-15,-16-16-82 0,16 16-3 0,-10-12-111 0,10 12 35 16,0 0-63-16,-8-9-2 0,8 9-59 15,0 0-164-15,0 0-362 0,0 0-375 0</inkml:trace>
  <inkml:trace contextRef="#ctx0" brushRef="#br0" timeOffset="-71251.58">29794 10190 624 0,'0'0'552'0,"20"-9"-114"0,-20 9-94 16,17-7-46-16,-17 7-42 0,0 0-40 0,13-12-40 15,-13 12-28-15,0 0-25 0,0 0-4 0,0 0-30 16,4-13-13-16,-4 13-14 0,0 0-17 0,0 0-11 15,0 0-1-15,0 0-7 0,-15 2-5 0,15-2 47 16,-10 12-71-16,10-12 59 0,-10 18-61 0,10-18 55 16,-7 20-66-16,7-20 57 0,-3 25-59 15,3-25 55-15,2 25-60 0,2-10 6 16,0 0-3-16,3-2 10 0,-1 0 3 0,2 0-6 16,-2-1 5-16,-6-12 6 0,11 18 0 0,-11-18 1 15,6 14 0-15,-6-14-8 0,0 0 10 0,5 18 2 16,-5-18-2-16,-8 12-3 0,8-12 3 0,-16 14 2 15,3-7-1-15,1-1-1 0,12-6-7 0,-21 10 1 16,21-10 9-16,-20 8-40 0,20-8-81 0,-16 5-37 16,16-5-48-16,0 0-189 0,-17 5-458 15,17-5-436-15</inkml:trace>
  <inkml:trace contextRef="#ctx0" brushRef="#br0" timeOffset="-70223.54">29810 10344 254 0,'0'0'635'0,"0"0"-198"16,5-16-63-16,-5 16-98 0,0 0 4 0,0 0-89 15,3-18 13-15,-3 18-94 0,0 0 40 16,0 0-67-16,2-16 59 0,-2 16-72 0,0 0 42 0,0 0-74 16,0 0 50-16,0 0-76 0,0 0 47 0,3-15-63 15,-3 15 48-15,0 0-55 0,0 0 53 16,0 0-60-16,0 0 53 0,0 0-54 0,0 0 55 16,0 0-60-16,0 0 56 0,1 18-55 15,-1-18-2-15,0 0 11 0,-1 25 5 0,1-25 0 16,-1 16 6-16,1-16-10 0,0 18 9 0,0-18 3 15,0 0-1-15,1 25-9 0,-1-25 13 0,0 0-1 16,1 19 1-16,-1-19 1 0,0 0 0 0,0 0 4 16,2 19 33-16,-2-19 17 0,0 0 42 0,0 0-11 15,0 0 18-15,0 0-6 0,0 0-19 0,0 0-20 16,0 0-7-16,0 0-13 0,0 0-12 0,0 0-1 16,0 0 30-16,-9-13-49 0,9 13 38 15,-6-22-49-15,6 22 40 0,-6-21-32 0,6 21 9 16,-1-23-1-16,1 23 6 0,6-27-3 0,-1 13-42 15,4-3 43-15,3 2-46 0,1-1 5 16,3 2 4-16,1 2 2 0,1 0 4 0,-2 0-2 16,4 2 4-16,-2 1 5 0,-1 2-2 0,-5 0-1 15,3 2 0-15,-15 5-2 0,24-6-3 0,-24 6-1 16,15-4 0-16,-15 4 11 0,0 0-8 0,18 2 1 16,-18-2 1-16,0 0 4 0,0 0 0 0,13 8 6 15,-13-8-6-15,0 0 4 0,0 0-6 16,0 0 11-16,4 17 34 0,-4-17-48 0,0 0 51 0,0 0-55 15,4 17 48-15,-4-17-52 0,0 0 52 16,0 0-55-16,4 18 54 0,-4-18-51 0,0 0 51 16,6 13-52-16,-6-13 51 0,0 0-49 15,9 9 47-15,-9-9-49 0,0 0 50 0,15 7-51 16,-15-7 46-16,0 0-42 0,21 3 45 0,-21-3-49 16,17-3 54-16,-17 3-56 0,16-4 38 0,-16 4-36 15,16-5 4-15,-16 5 5 0,14-6 5 16,-14 6 0-16,11-7 3 0,-11 7 0 0,0 0 1 0,10-13 5 15,-10 13-6-15,0 0-1 0,0 0 3 0,-5-13 0 16,5 13-1-16,0 0 3 0,-17-7-3 0,17 7 1 16,0 0 0-16,-26 3-1 0,12 2 2 0,14-5-2 15,-26 12 49-15,16-3-53 0,0-1 44 16,0 2-51-16,2 0 4 0,1 1 1 16,7-11 1-16,-7 21 3 0,7-21-2 0,-5 22 5 15,5-22 2-15,5 22-2 0,-5-22 1 0,12 21-1 16,-4-10 2-16,2-2 2 0,0 0-5 0,2-1-3 15,3-1 3-15,0-2 0 0,4-2 1 0,-1 1-31 16,2-4-46-16,-1-2-38 0,2-1-33 16,0-2-22-16,0-2-14 0,-2-3-19 0,-1-2-42 0,-1-2-101 15,2-6-44-15,0 1-317 0,-3-1-233 0</inkml:trace>
  <inkml:trace contextRef="#ctx0" brushRef="#br0" timeOffset="-70022.54">30486 10153 858 0,'0'0'402'0,"7"-16"-67"0,-7 16-93 16,0 0-37-16,4-19-95 0,-4 19 29 0,0 0-84 15,0 0 43-15,0 0-71 0,0 0 28 0,0 0 2 16,0 0-60-16,0 0 46 0,-19 8-9 0,19-8-5 16,-9 18-7-16,9-18-2 0,-4 19 10 0,4-19 10 15,0 26 32-15,0-26-36 0,3 29 19 0,0-13 25 16,2 0-13-16,0-1-13 0,-1 1-10 0,1-3-3 16,0 0-3-16,-5-13 3 0,6 21-2 15,-6-21-24-15,6 15 9 0,-6-15 4 0,0 0-5 16,3 19-2-16,-3-19 3 0,-8 12-17 15,8-12 5-15,-16 10-19 0,16-10-96 0,-28 9-81 16,6-7-340-16,5 2-278 0,-1-2-351 0</inkml:trace>
  <inkml:trace contextRef="#ctx0" brushRef="#br0" timeOffset="-65911.66">28438 10744 83 0,'0'0'547'0,"0"0"-172"0,0 0-106 15,0 0-32-15,0 0-100 0,0 0 12 0,15 6-47 16,-15-6 22-16,0 0-53 0,0 0 21 16,0 0-52-16,18 4 31 0,-18-4-29 0,0 0 8 15,18 2 5-15,-18-2-16 0,0 0-7 0,19 2-8 16,-19-2-5-16,0 0-3 0,17 3-5 0,-17-3-15 15,0 0 18-15,21 4-6 0,-21-4 0 0,0 0 9 16,21 5-4-16,-21-5 0 0,16 5-3 16,-16-5-16-16,18 4 17 0,-18-4 3 0,20 4 10 15,-20-4-5-15,24 7-1 0,-24-7-4 0,29 5 0 0,-12-1 0 16,-1-2 0-16,9 1 6 0,-7 0-23 16,-1-2 30-16,2 0-15 0,0 2 22 0,0-1-20 15,6 2-2-15,-6-3-3 0,0 1 0 16,-19-2 4-16,39 4-18 0,-19-3 16 0,0-1-8 15,3 5 9-15,0-4 5 0,-4 1 0 0,4 0 7 16,1-1-6-16,1 1 3 0,0 0-8 0,0 0 10 16,-2-2-19-16,2 1 9 0,0 2-1 0,1-3-1 15,-2 2-1-15,0-1 4 0,1-1 5 0,-3 1 0 16,0-1-4-16,-1 0-10 0,0 0 5 0,1 0 11 16,-3 0-2-16,1 0-3 0,1 0 0 0,-1-1-4 15,-1 1 4-15,2 0-2 0,-3-1-3 0,1 1-9 16,0 0 7-16,1 0 0 15,0-2-2-15,-2 2-3 0,1 0-5 0,1-1 0 16,-1 1 5-16,2-1-1 0,-2 0-9 0,2 1 9 16,1 0 0-16,-1-1 0 0,-1 1 0 0,1 0 1 15,0 0-8-15,4-1 6 0,-4 0-2 0,0 0-20 16,-2 1 16-16,2 0 11 0,0 0-2 0,0-1-2 16,0 1 1-16,1 0-6 0,0 0 5 0,-2-2-1 15,3 2 1-15,-2 0-11 0,0-1 10 0,1 0 1 16,-1 0-1-16,-1 0 0 0,4 0-6 0,-3 0 7 15,3 0-1-15,-4 0 2 0,4-2-13 0,-4 2 13 16,2 0-1-16,1-3 0 16,1 2-2-16,-2-2-3 0,1 1 0 0,0-1-18 15,0 0 28-15,-1 0-38 0,-1-1 42 0,1 0-31 16,-1-1 35-16,-1 1-16 0,-2 1 29 0,3-1-32 16,-2 0 29-16,1-2-28 0,0 3 18 0,-1-2-16 15,2-1 22-15,-1-1-25 0,1 1 25 0,0 0-25 16,2-1 16-16,-1-1-4 0,2 1-9 0,-1-1-5 15,1 0 25-15,-3-1-26 0,2 1 2 0,-3-2 3 16,-1 1 2-16,1 0 4 0,-3 0 33 0,0 1-18 16,-2-1 13-16,0-2-14 0,-4 3 17 15,0-1-19-15,-1-2 14 0,-1 1-18 0,0-1 5 16,-2 0-7-16,0-3 11 0,-1 2-17 0,0-1 10 16,0 0-16-16,-2 1 13 0,0-4-1 15,-1 3-4-15,0-1-7 0,-3 15 6 0,4-27 1 16,-4 27-2-16,2-27-2 0,-2 27 2 0,-2-30-1 15,1 12-1-15,-2 3-1 0,-2-2-6 0,-2-1-7 16,-2 0 16-16,-1 3-15 0,-3-3 12 0,-6-2-11 16,-1-1 14-16,-1 2-14 0,-2 3 15 0,-2-3-16 15,1 1 16-15,0 2-12 0,0 0-1 0,0 1 11 16,0 0-10-16,2 0 14 0,-3 1-15 16,6 2 14-16,-2 2-15 0,1-2 14 15,-1 0-11-15,-1 2 12 0,1 0-13 0,-5-2 13 0,3 1-14 16,-3 1 14-16,-2-3-15 0,1 3 14 0,0-2-16 15,4 1 21-15,-5 3-18 0,4-1 8 16,-1 1-9-16,1 1 15 0,-1 0-16 0,0 1 17 16,0-1-16-16,0 1 8 0,1 0-6 0,-1 0 15 15,0 1-17-15,0 4 12 0,0-4-11 0,1 2 14 16,-2-1 22-16,1 1-27 0,-1 0-16 0,0 1 17 16,1 0-12-16,-1 0 13 0,-1 2-12 0,0-1 13 15,0 0-14-15,-1 1 15 0,0 0-2 16,0 0-8-16,0 0 9 0,-1 0-1 0,1 0-14 15,1 0 12-15,-1 0-11 0,0 0 14 0,0 0-12 16,2-2 12-16,-1 2-13 0,2-1 7 16,-1-1-2-16,2 1 10 0,-1 1-13 0,0-1 13 15,-1-1-14-15,0 2 13 0,1 0-14 0,-2 0 15 0,1 0-15 16,-2 2 11-16,2-1-7 0,-2 2 6 16,1 0-8-16,0-1 13 0,1 2-14 0,0-2 13 15,1 3-14-15,-1-1 8 0,2 0 7 0,2 1-2 16,-1 1-16-16,0-2 11 0,2 1 3 0,0-1 0 15,3 1-2-15,-3-1 0 0,1 2-6 16,1-1 7-16,3 0 0 0,-2 0-15 16,-1 1 12-16,0 0 5 0,-1 0-16 0,4-2 16 15,-3 1-17-15,-1 2 18 0,2 1-17 0,-1 0 19 0,0-2-15 16,0 1 10-16,-1 0-12 0,2 0 16 0,-2 1-16 16,1 1 17-16,0-2-17 0,-2 1 11 0,0 1-10 15,1-1 19-15,-2 0-16 0,0 1 10 16,0-1 3-16,0-1-1 0,-6 4-2 0,6-4 0 15,2 1-7-15,-1 1 6 0,1-2 3 0,1 1-5 16,-1 0-3-16,4-1 5 0,0-1-2 16,2-1 1-16,0 2-2 0,1-2-6 0,13-5 7 15,-21 11 2-15,21-11-3 0,-18 9-4 0,18-9 5 16,-18 10-1-16,18-10 54 0,-18 12-65 0,18-12 57 16,-15 12-72-16,15-12 65 0,-13 14-57 0,13-14 53 15,-13 17-61-15,13-17 60 0,-11 17-60 16,11-17 60-16,-10 18-60 0,10-18 53 0,-9 19-54 15,9-19 60-15,-5 22-60 0,5-22 54 0,-4 22-56 16,4-22 59-16,-2 23-60 0,2-23 60 0,0 23-61 16,0-23-1-16,4 25 13 0,0-11 5 0,1-1 1 15,2 1-1-15,3 2 6 0,1-2 2 16,1 0 1-16,3 1 0 0,1-2-5 0,3 0 9 16,4 2 1-16,-1-2-1 0,4 1-5 0,1-2 4 15,1 0 0-15,1-2-13 0,2 1-36 16,0-1-39-16,1 0-31 0,1-2-66 0,-7-1-36 0,1-3-230 15,7 4-322-15,-1-1-301 0</inkml:trace>
  <inkml:trace contextRef="#ctx0" brushRef="#br0" timeOffset="-33088.01">26524 11714 108 0,'0'0'353'0,"0"0"-80"0,0 0 10 0,0 0-5 16,0 0-38-16,0 0-44 0,0 0-19 15,0 0-15-15,0 0-36 0,0 0 2 0,0 0-41 16,-11-7 6-16,11 7-27 0,0 0 7 0,0 0-34 15,0 0 20-15,0 0-31 0,0 0 26 0,0 0-48 16,0 0 51-16,0 0-49 0,0 0 45 0,0 0-33 16,0 0 33-16,0 0-45 0,0 0 51 0,0 0-57 15,0 0 38-15,0 0-122 0,0 0 141 16,0 0-60-16,0 0 50 0,0 0-48 0,0 0 37 16,0 0-49-16,0 0 48 0,0 0-55 0,0 0 41 15,0 0-53-15,0 0 61 0,0 0-55 16,0 0 53-16,0 0-52 0,0 0 50 0,0 0-51 15,0 0 48-15,0 0-55 0,0 0 59 0,0 0-59 16,0 0 59-16,0 0-47 0,11 8 57 0,-11-8-48 16,0 0 57-16,14 4-57 0,-14-4 52 0,0 0-50 15,17 5 56-15,-17-5-53 0,0 0 57 0,21 5-57 16,-21-5 60-16,15 4-61 0,-15-4 56 16,20 1-59-16,-20-1 55 0,21 2-53 0,-21-2 54 15,25 3-53-15,-25-3 54 0,26 0-58 0,-26 0 60 16,31 0-66-16,-31 0 65 0,32 0-57 0,-12-2 54 15,-20 2-64-15,34-1 63 0,-34 1-59 16,38-2 56-16,-20 2-59 0,1-2 59 0,0 1-64 16,2 1 63-16,-1-2-57 0,0 1 51 0,0 1-61 15,-2 0 65-15,3-2-57 0,-3 2 57 0,2 0-58 16,0 0 55-16,-2-1-53 0,2 1 59 0,0-1-58 16,1-1 52-16,-2 2-52 0,0 0 58 0,2-1-60 15,0-1 55-15,-2 1-56 0,3 1 47 0,-4-2-48 16,4 0 57-16,-2 2-57 0,0-2 55 0,-1-1-54 15,1 2 7-15,0 0 57 0,1 0-63 0,-4-1-1 16,4 1 10-16,-3-1 5 0,1 2 1 0,0 0 0 16,-1-1 3-16,2 1 2 15,-2-2-2-15,0 2 1 0,2-1-6 0,-20 1 7 16,34 0 0-16,-16 3-1 0,-18-3 47 0,32 0-56 16,-32 0 52-16,33-1-58 0,-33 1 51 0,30-1-56 15,-30 1 46-15,29-1-49 0,-29 1 59 0,26 0-61 16,-26 0 57-16,23-1-56 0,-23 1 53 0,20-2-54 15,-20 2 55-15,18-1-62 0,-18 1 63 0,0 0-57 16,20 1 56-16,-20-1-52 0,0 0 2 0,0 0 55 16,20-1-55-16,-20 1 53 0,0 0-64 0,0 0 52 15,0 0-43-15,0 0 56 0,16 0-57 0,-16 0 56 16,0 0-59-16,0 0 57 0,0 0-57 16,0 0 56-16,0 0-62 0,0 0 62 15,0 0-56-15,0 0 55 0,18-3-53 0,-18 3 56 16,0 0-54-16,0 0 55 0,0 0-57 0,0 0 26 15,0 0-27-15,0 0 59 0,0 0-56 0,0 0 5 16,-4-15 51-16,4 15-56 0,0 0 53 0,0 0-58 16,-12-11 6-16,12 11-2 0,0 0 10 0,-15-9 1 15,15 9-1-15,0 0 6 0,-15-8 3 0,15 8 4 16,0 0-5-16,-17-8 1 0,17 8-4 0,0 0 8 16,-16-9-3-16,16 9 2 0,0 0-1 0,-15-8 0 15,15 8 0-15,0 0 2 0,-12-7-1 16,12 7-1-16,0 0-4 0,-13-6 5 0,13 6 0 15,0 0 0-15,0 0 1 0,-14-8 0 16,14 8-2-16,0 0 1 0,0 0 0 0,-11-5-4 16,11 5 4-16,0 0 0 0,0 0 4 0,-13-6-4 15,13 6 0-15,0 0-1 0,0 0 1 0,0 0 0 16,-16-7-5-16,16 7 6 0,0 0 0 0,0 0 1 16,-11-7-2-16,11 7 0 0,0 0 0 0,0 0 1 15,0 0-1-15,-16-7-5 0,16 7 7 0,0 0-3 16,0 0 2-16,0 0-1 0,0 0 0 15,-15-5 1-15,15 5-1 0,0 0 2 0,0 0-7 16,0 0 5-16,0 0 0 0,0 0 2 0,0 0 0 16,-12-6 0-16,12 6 1 0,0 0 0 15,0 0 0-15,0 0 0 0,0 0-1 0,0 0-2 16,0 0 2-16,0 0 1 0,0 0-3 0,0 0 1 16,0 0 0-16,0 0 3 0,0 0 3 0,0 0 0 15,0 0 7-15,0 0 0 0,16 4 10 0,-16-4-5 16,0 0 4-16,19 7 4 0,-19-7-1 0,16 6 0 15,-16-6 1-15,17 8-3 0,-17-8-4 0,20 9 3 16,-20-9 1-16,20 8-2 0,-20-8-1 16,22 9 31-16,-22-9-41 0,18 10 23 0,-18-10-27 15,19 10 25-15,-19-10-29 0,17 11 27 0,-17-11-28 16,14 8 17-16,-14-8-16 0,13 9 25 16,-13-9-28-16,12 8 18 0,-12-8-18 0,0 0 17 15,11 11-16-15,-11-11 1 0,0 0 4 0,11 11 16 16,-11-11-2-16,0 0-1 0,0 0-3 0,7 11-7 15,-7-11 3-15,0 0-7 0,0 0 5 0,-7 20-3 16,7-20-1-16,-16 16-1 0,4-7-3 0,-3 3 0 16,-5 0-2-16,-4 3-4 0,-1-1 3 0,0-1-15 15,0 0-7-15,3-1-28 0,2-2-84 16,1 1-4-16,2-2-119 0,1-4-15 0,16-5-146 16,-23 7-600-16,23-7-755 0</inkml:trace>
  <inkml:trace contextRef="#ctx0" brushRef="#br0" timeOffset="-25139.85">1656 15415 525 0,'0'0'395'16,"-4"-14"-6"-16,4 14-133 0,0 0-9 0,-7-18-90 16,7 18 30-16,0 0-93 0,-5-13 44 0,5 13-66 15,0 0 45-15,0 0-71 0,0 0 35 0,-4-16-49 16,4 16 42-16,0 0-55 0,0 0 38 0,0 0-48 15,0 0 33-15,0 0-50 0,0 0 49 0,0 0-61 16,0 0 45-16,0 0-33 0,0 0 39 16,0 0-46-16,0 0 44 0,0 0-41 0,0 0 42 15,-4 14-39-15,4-14 43 0,-3 25-33 0,3-7 37 16,-2 0-34-16,0 5 24 0,0-1-28 0,0 3 21 16,-4 1-33-16,2 1 40 0,0 0-36 15,-1-2 33-15,-1 5-6 0,1-5-6 0,-2 0 1 16,0-1-1-16,3-1-12 0,-3 0 6 0,1-3-2 15,0-5-29-15,2 0-49 0,4-15-24 0,-7 17-29 16,7-17-31-16,0 0-76 0,0 0-185 0,0 0-198 16,-4-19-146-16</inkml:trace>
  <inkml:trace contextRef="#ctx0" brushRef="#br0" timeOffset="-24908.85">1608 15165 90 0,'3'-22'679'0,"-3"3"-239"16,0 19-103-16,2-28-77 0,-2 28-41 15,2-24-27-15,-2 24-19 0,0-17-16 16,0 17-27-16,0 0-19 0,4-18-19 0,-4 18-21 16,0 0-15-16,0 0-9 0,0 0-15 0,0 0-2 15,0 0-7-15,0 0-8 0,0 0-5 0,2 25 6 16,-2-7-4-16,2 6-35 0,-1-1 36 0,0 4-36 16,3 6 28-16,-1 4-24 0,0 1 36 0,0 0-39 15,2 3 38-15,-2-2-35 0,2-1 31 0,0-2-29 16,-1-2 36-16,1-1-103 0,-1-7 6 0,0-4-76 15,-2-4-169-15,-2-18-424 0,4 23-272 0</inkml:trace>
  <inkml:trace contextRef="#ctx0" brushRef="#br0" timeOffset="-24647.85">1570 15488 146 0,'0'0'601'0,"-18"-12"-157"0,7 5-139 16,11 7-24-16,-20-10-92 0,20 10 23 0,-14-8-59 15,14 8 32-15,-12-7-67 0,12 7 3 0,0 0-57 16,-14-7 10-16,14 7-49 0,0 0 35 0,0 0-49 16,0 0 33-16,0 0-41 0,0 0 32 0,0 0-39 15,0 0 34-15,7-12-39 0,-7 12 34 0,22-2-34 16,-4-1 30-16,-1-1-27 0,6 0 33 0,0 0-43 16,1-2 34-16,1-3-23 0,6 1 33 15,1-3-37-15,-1 0 32 0,1-1-33 0,-1 0 31 16,-1 0-33-16,0-1 27 0,-4 1-36 0,-4 1 19 15,-4 3-89-15,-2 1 11 0,-5 1-55 0,-11 6-89 16,14-9-195-16,-14 9-231 0,0 0-181 0</inkml:trace>
  <inkml:trace contextRef="#ctx0" brushRef="#br0" timeOffset="-24386.85">1646 15055 293 0,'0'0'647'0,"-19"-12"-195"15,19 12-123-15,-16-9-77 0,16 9-48 16,-11-7-41-16,11 7-33 0,0 0-26 0,-11-8-24 0,11 8-31 16,0 0-8-16,0 0 1 0,0 0-25 15,-12-7 10-15,12 7 10 0,0 0-48 0,0 0 58 16,0 0-6-16,5 15 4 0,-5-15-5 0,13 20-9 16,-6-7-4-16,2 4-43 0,4 2 37 0,-2-1-36 15,5 6 31-15,-2 1-29 0,4 2 36 0,-1 1-48 16,2 2 40-16,0 1-30 0,2-2 37 0,-1 2-38 15,0 1 36-15,0-2-37 0,0-1 33 0,-2 0-94 16,-1-4-20-16,-6 0-73 0,-1-7-200 16,-6-4-333-16,1 0-231 0</inkml:trace>
  <inkml:trace contextRef="#ctx0" brushRef="#br0" timeOffset="-24170.84">1732 15635 561 0,'-27'1'471'0,"27"-1"-77"0,-24 1-130 15,24-1 11-15,-24 0-57 0,24 0 33 0,-19 0-47 16,19 0-22-16,0 0-48 0,-20-1-9 0,20 1-43 16,0 0 0-16,0 0-34 0,-16-9 9 0,16 9-28 15,4-15 6-15,1 1-21 0,6-3 19 0,4-7-20 16,2-1 12-16,3-3-23 0,4-2 12 0,5-7-17 16,1 4 18-16,2-3-19 0,-1 3 16 15,-2 6-23-15,-2 2 2 0,1 0-51 0,-3 3-49 16,-4 2-48-16,2 4-64 0,-7 2-190 0,-5 5-350 15,-11 9-287-15</inkml:trace>
  <inkml:trace contextRef="#ctx0" brushRef="#br0" timeOffset="-23759.85">1775 14947 662 0,'-5'-14'477'16,"5"14"-76"-16,0 0-155 0,0 0 4 0,0 0-91 16,-7-13 30-16,7 13-68 0,0 0 18 15,0 0-52-15,0 0 20 0,0 0-58 0,0 0 19 0,0 0-38 16,0 0 23-16,0 0-44 0,0 0 28 16,0 0-38-16,0 0 30 0,0 0-34 0,0 0 31 15,4 20-37-15,2-5 35 0,-1 1-1 0,1 2-9 16,0 4-4-16,1 0-28 0,1 1 25 0,1 5-32 15,-1 0 44-15,4 1-35 0,-3 3 33 0,1 0-35 16,1 2 30-16,-1 0-101 0,-1 1-39 0,-5-2-245 16,4-1-397-16,-5-6-295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6T14:40:17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7844 2363 334 0,'0'0'523'0,"2"-19"-155"16,-2 19-79-16,2-18-75 0,-2 18-30 0,1-19-29 0,-1 19-32 15,1-18-22-15,-1 18-20 0,0 0-27 16,1-20 11-16,-1 20-3 0,0 0-9 0,0 0-6 16,1-19-16-16,-1 19-9 0,0 0-3 0,0 0 2 15,0 0-20-15,0 0 15 0,0 0 2 0,0 0-3 16,0 0 4-16,7 14 3 0,-4 4 4 0,-1 5-8 15,0 6 3-15,3 8-12 0,-2 5 11 0,2-1-10 16,0 3 5-16,1 0-17 0,0-2 16 16,2 0-7-16,2-4 9 0,-1-2-9 15,1-3 1-15,1-3-2 0,0-2 3 0,-2-8-1 16,0-1-4-16,0-3-8 0,-2-3 0 0,-7-13 16 16,14 17 13-16,-14-17 8 0,12 6 1 0,-12-6-3 15,13-5-1-15,-13 5-6 0,16-21-1 0,-8 4-3 16,1-2 34-16,-3-5-33 0,-2-1-2 0,0 0-3 15,-2-2 4-15,-1-3-5 0,-1 2 5 0,0-1 2 16,0 1 10-16,-2 1-3 0,0 2 5 0,0 2-5 16,1 5 8-16,-1 2-9 0,2 16 6 0,-1-25-12 15,1 25 0-15,-2-18-15 0,2 18 5 0,0 0-11 16,0 0 7-16,0 0-8 0,6-13 9 0,-6 13-9 16,11 11 7-16,-1-2-7 0,1 3 11 0,2 4-14 15,0-1 11-15,-1 0-7 0,2 1 6 16,-2 1-9-16,1-4 11 0,-1 1-10 0,-2-4 5 15,1-1-9-15,-11-9 7 0,16 13-6 16,-16-13 6-16,14 8-3 0,-14-8 7 0,15-4-11 16,-15 4 12-16,19-17-10 0,-8 0 6 0,-1-1-6 15,0-4-1-15,-3-3 3 0,-1-4-4 16,-2 1-5-16,-3-1 10 0,-1-1-14 0,-2-6-1 0,0 0-1 16,-3-1 8-16,0 2-8 0,-1 2 8 0,0 1-4 15,-2 2 8-15,2 6 1 0,0 2 2 0,0 1 0 16,-1 2 0-16,2 4 1 0,1 2-2 0,4 13 1 15,-7-18 3-15,7 18-13 0,-4-15-3 16,4 15 3-16,0 0 4 0,0 0 0 0,-3-16 1 16,3 16 4-16,0 0 2 0,0 0-1 0,12 7-1 15,-12-7-2-15,14 20 11 0,-5-3-2 0,1 3 7 16,1 2-1-16,0 5-6 0,0 3 7 0,1 2-3 16,-2 2-2-16,0 2 2 0,-1 0-4 0,0 1 1 15,-1 0 5-15,0-3-10 0,0-2 7 0,0-3-9 16,-2-4 7-16,1-2-7 0,0-3 8 0,1-3-13 15,-3-3 10-15,-5-14-6 0,7 18 6 0,-7-18-3 16,5 13 22-16,-5-13-14 0,0 0 4 0,0 0-6 16,0 0 4-16,13-15-8 0,-13 15 7 0,5-28-1 15,-4 9 0-15,1-3 4 0,-1-1 2 16,1-2 3-16,-1 0 6 0,1 1 6 0,0 0 2 16,-1 5 6-16,1 2-3 0,-2 17-5 0,2-27-5 15,-2 27-7-15,3-20-3 0,-3 20-3 0,0 0-4 16,4-19-1-16,-4 19-3 0,0 0-1 0,14-9 0 15,-14 9 0-15,17 5 3 0,-17-5 1 0,27 17-2 16,-13-5-2-16,2 1-2 0,-2 0 17 0,2 2-19 16,-3-2 14-16,0 2-14 0,0-2 11 0,-2-1-16 15,0-2 15-15,-11-10-16 0,15 15 12 0,-15-15-15 16,12 13 15-16,-12-13-12 0,11 7 16 0,-11-7-20 16,0 0 18-16,12 6-16 0,-12-6 13 0,0 0-10 15,13-6 12-15,-13 6-14 16,10-10 13-16,-10 10-12 0,8-10 0 0,-8 10 3 15,0 0-1-15,9-11 3 0,-9 11-2 0,0 0-4 16,0 0 11-16,11-8-13 0,-11 8 14 0,0 0-11 16,0 0 15-16,0 0-15 0,19 5 13 0,-19-5-14 15,0 0 13-15,18 7-13 0,-18-7 14 0,0 0-16 16,19 4 22-16,-19-4-16 0,0 0 14 0,23-5-14 16,-23 5 13-16,23-14-14 0,-9 2 3 0,0-3 0 15,0-1 4-15,1-2-1 0,1-3 0 0,-4 2-1 16,-1 0 15-16,-1 0-9 0,-2 0 5 0,-2 1-15 15,0 4 18-15,-3-1-14 0,-3 15 18 16,7-22-16-16,-7 22 16 0,5-16-24 0,-5 16 12 16,0 0-19-16,5-14 15 0,-5 14-14 0,0 0 15 15,0 0-10-15,15 8 12 0,-6 2-11 0,2 3 1 16,1 4 3-16,6 3-1 0,-2 4 1 0,3-1 1 16,0 2 1-16,1 2 1 0,1 0 1 0,2 5-1 15,4 7 19-15,-4 0-22 0,-2-6 19 0,-2 3-15 16,-1-2 13-16,-2-1-16 0,-3-1 37 0,-1-1-33 15,-3-1-3-15,-3-5 5 0,-3 2-1 0,-2-2 1 16,-4 0 5-16,-4 0-5 0,-3 1 0 0,-3-1-3 16,-2-1 3-16,-1-4-9 0,3-4-62 0,-1-4-64 15,3-3-100-15,11-9-8 0,-16 6-103 16,16-6-211-16,-8-12-268 0,12-2-387 0</inkml:trace>
  <inkml:trace contextRef="#ctx0" brushRef="#br0" timeOffset="891.5">9845 2124 370 0,'-1'-16'584'0,"1"16"-131"0,0 0-124 16,0 0-55-16,-8-13-59 0,8 13-37 0,0 0-41 15,0 0-40-15,0 0-30 0,0 0-15 0,0 0-8 16,0 0-2-16,-5 14-16 0,5-14 2 0,1 19-6 15,-1-19-2-15,1 23-4 0,-1-23-4 16,3 23-1-16,-3-23-12 0,6 22 12 0,-6-22-2 16,4 19-4-16,-4-19-8 0,4 14 12 0,-4-14 2 15,0 0 20-15,4 15 55 0,-4-15 27 16,0 0-18-16,0 0-14 0,0 0-16 0,0 0-8 16,0 0 0-16,0 0-6 0,-4-18 3 0,4 18-19 15,-4-25 5-15,2 9-3 0,-1-2 8 0,1-1-14 16,1 1 12-16,1-1 0 0,0 2-8 0,1 0-3 15,-1 17-5-15,4-27-8 0,-4 27-5 16,7-23 2-16,-7 23-9 0,11-16-3 0,-11 16 7 16,19-9-3-16,-19 9-6 0,25-1-11 0,-10 4 13 15,5 4-11-15,-2 2 18 0,2 4-18 0,-1-1 14 16,2 5-7-16,-3-3 10 0,-3 2-17 0,0-1 0 16,-2-1 2-16,0 3 1 0,-3-2 1 0,-2-1 8 15,-2-1-6-15,2-1-19 0,-8-12-46 0,7 21-43 16,-7-21-33-16,5 12 19 0,-5-12-65 0,0 0 38 15,0 0-34-15,0 0 20 0,0 0 22 0,0 0 29 16,16-6 22-16,-16 6-12 0,6-21 46 0,-6 21-18 16,7-28 61-16,-2 10-20 0,-1 0 49 0,0 1-18 15,1 2 47-15,-2 0-11 0,-3 15 35 16,6-24-10-16,-6 24 17 0,5-17-12 0,-5 17-1 16,0 0-22-16,4-17-11 0,-4 17-9 0,0 0 4 15,0 0-11-15,0 0-3 0,0 0 0 16,0 0-4-16,19 7 1 15,-19-7 0-15,13 16-4 0,-4-5 3 16,0 1 3-16,0-1 5 0,1-1 6 0,2 1 3 0,-1-1 3 0,3-1 7 0,0 0 5 16,0-2 15-16,-1-1 16 0,1-2 14 0,-14-4-8 0,26 5 4 15,-26-5-3-15,21 0 16 0,-21 0-25 16,15-7 7-16,-15 7-31 0,10-12 5 0,-10 12-19 16,-4-18 1-16,-4 6-17 0,-3-1 4 0,-4 0-15 15,-4 1-24-15,-2 0-19 0,-5 0-16 0,6 1-2 16,-1 2 10-16,4 0-21 0,2 1-27 0,4 1-63 15,11 7-32-15,-12-19 23 0,12 19-25 0,3-23 15 16,7 5-12-16,6-5-71 0,5-2-60 0,3-2 154 16,2 1-49-16,0-1 243 0,1 2 74 0,0-1 6 15,-1 1 14-15,-4 1 30 0,-2 4 52 0,-2-3 57 16,-5 8-6-16,-2 1-27 0,-1-1-42 0,-3 2-19 16,1 1-37-16,-8 12 39 0,7-17 9 0,-7 17 40 15,5-14-42-15,-5 14 4 0,0 0-57 0,4-14-6 16,-4 14-60-16,0 0 18 0,0 0-39 0,0 0 12 15,0 0-32-15,5 14 23 0,-5 4-25 16,1 8 17-16,1 9-23 0,0 4 20 0,4 4-26 0,-1 2 18 16,1 2-31-16,3 7 30 0,3-2-29 15,-1-11-2-15,1-1 18 0,2-5-39 0,-1-1-96 16,1-4-60-16,-2-5-79 0,-1-7-22 0,1-2-41 16,-3-8-64-16,-9-8-553 0,15 9-626 15</inkml:trace>
  <inkml:trace contextRef="#ctx0" brushRef="#br0" timeOffset="1032.53">10629 1877 445 0,'-7'-12'629'16,"0"1"-152"-16,7 11-105 0,-9-16-77 15,9 16-63-15,-5-15-51 0,5 15-48 0,0 0-23 0,7-17-20 16,-7 17-19-16,26-14-13 0,-5 7-13 16,4 0-7-16,3 2 1 0,6 1-95 0,1 1-122 15,-1-3-134-15,-3 4-482 0,6-1-335 0</inkml:trace>
  <inkml:trace contextRef="#ctx0" brushRef="#br0" timeOffset="1887.3">11976 1860 694 0,'0'0'505'0,"-6"-20"-100"16,6 20-97-16,-8-14-63 0,8 14-52 15,-6-11-40-15,6 11-40 0,0 0-28 0,0 0-21 16,-23 8-9-16,15 3-18 0,-1 5 4 0,1 3-18 16,-1 0-1-16,3 3-7 0,0 0 2 0,3 0-7 15,-1 0 2-15,2-3-6 0,2-2 3 16,0-17-2-16,0 27-1 0,0-27-7 0,0 20 4 16,0-20 4-16,0 0 19 0,0 19 23 0,0-19 29 15,0 0 6-15,0 0-34 0,0 0-1 0,0 0 3 16,5-15 1-16,-5 15-4 0,1-29 0 0,-1 11-14 15,1-2-5-15,0 1-6 0,-1-1-7 0,1 1-4 16,3 0-4-16,-2 1-3 0,0 2-4 0,1 2 0 16,-3 14-3-16,10-22-4 0,-10 22 1 0,14-14-1 15,-14 14 2-15,18-5 1 0,-18 5 0 0,26 8 11 16,-9-1-10-16,-1 4 0 0,0 2 1 16,2 2 0-16,-1 5-2 0,-3-3 6 0,-1 0 0 15,-1-1-11-15,-1-1 8 0,0-1-7 16,-4-2 9-16,-7-12-7 0,12 18 11 0,-12-18-5 15,8 11 16-15,-8-11 32 0,0 0 81 0,0 0-34 16,9 8 1-16,-9-8-39 0,0 0 7 0,0 0-31 16,-3-27 11-16,3 27-2 0,-4-32-2 0,0 11-10 15,2-1-6-15,0-2-5 0,2 0 2 0,2-1-4 16,2 1-12-16,1 0-1 0,4 2-2 0,-3-1-3 16,4 4-1-16,3 3-2 0,-2 1-3 0,0 3 0 15,3 5-3-15,-14 7 2 0,20-7 3 0,-20 7-1 16,26 1 1-16,-11 5 6 0,2 3-7 0,-1 2 3 15,0 3 0-15,0 2 0 0,-3 0 3 16,-2 2-4-16,0 3 1 0,-2 0 1 0,1 2-2 16,-5-2-16-16,1 2 21 0,-2-1-18 0,-1-1-4 15,-1-4-108-15,-2-17-63 0,4 26-76 0,-4-26-14 16,8 20 47-16,-8-20-53 0,0 0-165 0,19 7-324 16,-3-13-302-16</inkml:trace>
  <inkml:trace contextRef="#ctx0" brushRef="#br0" timeOffset="2208.36">12693 1678 541 0,'-5'-26'589'0,"5"26"-106"16,-10-22-107-16,10 22-36 0,-14-18-55 0,14 18-90 15,-16-14-32-15,16 14-41 0,-22-7-21 0,22 7-25 16,-23 1-11-16,8 3-14 0,1 2-9 0,1 2-9 16,1 1-8-16,3 1-2 0,1 2-6 15,3 2-5-15,1 0 1 0,4-14-2 0,0 26-5 16,4-11-3-16,3-1 1 0,1 0 18 0,4-2-26 15,-1-2 1-15,0-1 0 0,1-3 1 0,-12-6-1 16,22 8 1-16,-22-8 7 0,20 3-3 0,-20-3 14 16,0 0-10-16,22-1 2 0,-22 1 1 15,0 0 2-15,16-4 5 0,-16 4 1 16,0 0 1-16,0 0 9 0,0 0-17 0,18-4-5 0,-18 4-7 16,0 0-5-16,0 0 0 0,0 0-1 15,0 0 8-15,13 11-4 0,-13-11 1 0,6 14 2 16,-6-14-66-16,8 18-67 0,-8-18-32 0,13 19-30 15,-6-10-6-15,-7-9-7 0,20 13-70 0,-20-13-446 16,25 8-250-16</inkml:trace>
  <inkml:trace contextRef="#ctx0" brushRef="#br0" timeOffset="3289.07">13027 1657 42 0,'0'0'95'0,"0"0"186"16,0 0-186-16,0 0 132 0,0 0-35 0,0 0 0 16,0 0-4-16,0 0-17 0,0 0-25 0,0 0-15 15,0 0-7-15,0 0-7 0,0 0 3 0,0 0-11 16,0 0 11-16,0 0-4 0,0 0-8 0,0 0-17 15,0 0-7-15,0 0-13 0,0 0-14 0,0-18-9 16,0 18 4-16,0 0-6 0,0 0-2 0,0 0-5 16,0 0-4-16,0 0 10 0,0 0-18 0,0 0-7 15,0 0-7-15,0 0-4 0,5-14-1 0,-5 14-4 16,0 0-2-16,0 0 2 0,0 0-5 0,0 0 1 16,0 0 1-16,0 0-1 0,0 0-1 0,0 0 1 15,0 0 6-15,0 0-3 0,0 0-8 16,0 0 1-16,0 0 1 0,9-11-2 15,-9 11 3-15,0 0-1 0,0 0 0 0,0 0 3 16,0 0 0-16,0 0 1 0,16 3-3 0,-16-3 2 16,0 0 6-16,0 0-1 0,0 0-6 0,15 6 1 15,-15-6-38-15,0 0-38 0,0 0-12 0,0 0 21 16,0 0-13-16,16 4 11 0,-16-4 15 0,0 0 14 16,0 0 8-16,0 0 10 0,0 0-5 0,0 0 9 15,0 0 5-15,0 0 3 0,0 0 0 0,0 0 5 16,17 3-3-16,-17-3 1 0,0 0 1 0,0 0 3 15,0 0 1-15,0 0-5 0,0 0-1 16,0 0 7-16,13-9 5 0,-13 9 4 0,0 0 10 16,0 0 27-16,0 0-4 0,10-11 20 0,-10 11 4 15,0 0 7-15,0 0 5 0,10-9 11 0,-10 9 11 16,0 0 5-16,5-12 0 0,-5 12 0 0,0 0 7 16,6-13-2-16,-6 13 1 0,0 0-6 15,2-15-11-15,-2 15 15 0,0 0-25 0,0 0 12 16,0-22-15-16,0 22 25 0,0 0-51 0,-6-13 22 15,6 13-50-15,0 0 18 0,-15-12-34 0,15 12 20 16,-15-1-32-16,15 1 26 0,-25 6-31 0,7 2 25 16,1 2-26-16,0 1 24 0,2 2-28 15,1 2 31-15,3 1-5 0,1 1-9 0,2 1 2 0,4-1-3 16,1-1-4-16,3-16-4 0,1 28 1 16,3-14-2-16,3 1 1 0,0-3-2 0,2-2-5 15,4-3 9-15,-1 0 2 0,-12-7 6 0,26 5-1 16,-26-5-5-16,28-1 5 0,-28 1 1 0,29-6-4 15,-16 0 2-15,1-1 0 0,-3-2 2 0,-2 0-1 16,2-1-1-16,-4 0-24 0,1-2 28 0,-8 12-24 16,9-21 28-16,-9 21-21 0,8-19 27 0,-8 19-33 15,6-15 30-15,-6 15-33 0,0 0 24 0,5-14-28 16,-5 14 21-16,0 0-24 0,0 0 25 16,0 0-21-16,0 0 27 0,0 0-2 15,15 11 0-15,-15-11-1 0,9 28 5 0,-4-8 0 16,-1 3-8-16,1 0 4 0,-3 4-4 0,2 9-1 15,1 4-21-15,-2 2 28 0,-1-1-23 0,2-2 27 16,-2 0-24-16,0-4 3 0,-1-6 3 0,1-1 5 16,-2-3 1-16,0-4 7 0,0-3-7 0,-3-1 3 15,1-1 3-15,2-16 1 0,-8 22 0 0,8-22 1 16,-12 17-11-16,12-17-63 0,-16 8-70 0,16-8-66 16,0 0-59-16,-22-8-2 0,22 8 14 0,-13-22-14 15,10 5-18-15,-2-16-184 0,7 3-274 0,6-6-266 16</inkml:trace>
  <inkml:trace contextRef="#ctx0" brushRef="#br0" timeOffset="3463.78">13448 1658 343 0,'0'0'470'0,"0"0"-160"0,0 0-59 0,13-7-68 16,-13 7-43-16,0 0-27 0,0 0-36 0,7 19 14 16,-7-19-7-16,2 22-20 0,-2-22 1 0,0 29-24 15,0-29-3-15,0 31-7 0,0-31-6 16,0 29-4-16,0-29-5 0,0 26-1 0,0-26-3 0,2 18 34 15,-2-18-38-15,0 0 26 0,5 13-55 0,-5-13 6 16,0 0-74-16,13-8-68 0,-13 8-133 0,9-21-262 16,-5 6-56-16</inkml:trace>
  <inkml:trace contextRef="#ctx0" brushRef="#br0" timeOffset="3608.71">13470 1494 522 0,'-7'-17'506'0,"1"3"-74"0,6 14-108 15,-9-19-56-15,9 19-69 0,-6-15-39 0,6 15-43 16,0 0-23-16,0 0-30 0,-6-12-7 0,6 12-19 15,0 0 7-15,0 0-21 0,12 13 4 0,-3-5-11 16,6 3 3-16,1 1-54 0,4-2-35 0,-2 1-54 16,3 1 14-16,-1-1 13 0,0-2-22 0,-2 0-87 15,-5-2-423-15,1 0-159 0</inkml:trace>
  <inkml:trace contextRef="#ctx0" brushRef="#br0" timeOffset="3937.22">13702 1581 469 0,'0'0'472'0,"0"0"-71"0,0 0-103 0,0 0-42 15,0 0-43-15,0 0-9 0,0 0-6 16,0 0-5-16,0 0-1 0,0 0 3 0,12 6-1 16,-12-6-7-16,0 0-3 0,0 0-10 15,0 0-8-15,0 0-6 0,0 0-33 0,0 0 21 16,0 0-45-16,0 0 13 0,0 0-48 0,0 0 22 16,0 0-41-16,0 0 24 0,0 0-35 0,0 0 28 15,0 0-36-15,0 0 27 0,0 0-34 0,0 0 22 16,0 0-31-16,0 0 21 0,0 0-27 0,0 0 21 15,0 0-24-15,0 0 24 0,-10 9-28 16,10-9 23-16,-9 17-31 0,4-4 27 0,-4 0-26 16,4 2 25-16,-1 2-27 0,0 2 25 0,0-2-25 15,4 1 23-15,0-1-22 0,2 0 25 0,0-17-30 16,0 33 26-16,2-17-28 0,0 0 23 0,4-2-27 16,-2 0 26-16,4-2-28 0,-1 0 26 0,5-3-34 15,-1-2 24-15,5-3-98 0,2 0-1 0,2-3-103 16,5-4-73-16,4-1-158 0,3-9-127 0,-1 2-483 15,-2-4-797-15</inkml:trace>
  <inkml:trace contextRef="#ctx0" brushRef="#br0" timeOffset="4248.59">14137 1398 195 0,'0'0'656'15,"-4"-22"-177"-15,4 22-75 0,-2-25-54 0,2 25-28 16,-2-28-54-16,2 28-32 0,-3-29 34 0,3 29-52 16,2-27 17-16,-2 27-76 0,3-29 24 0,1 12-72 15,0 3 17-15,1 1-60 0,1-1 23 0,4 3-51 16,0-1 41-16,1 1-56 0,1 3-5 0,1 2-1 16,2 0-6-16,-15 6-1 0,27-3-3 15,-27 3-3-15,31 4-2 0,-12 2 1 0,-2 3-2 16,0 1-3-16,0 2 2 0,-4 4 2 0,0 0-2 15,-4 2 2-15,0 0-2 0,-2 2-16 0,-2-1 20 16,-3 0-20-16,-2 2 25 0,0 1-23 0,-4 2 21 16,-4-1-21-16,1 1-6 0,-4 2-130 0,-3-1-91 15,1 0-78-15,-2 2-20 0,1-1 1 0,-1-1-596 16,-1 0-593-16</inkml:trace>
  <inkml:trace contextRef="#ctx0" brushRef="#br0" timeOffset="4418.89">14252 1802 1185 0,'-2'21'654'0,"2"-21"-153"0,0 0-119 16,-4 21-58-16,4-21 0 0,0 0-29 0,-4 15 25 15,4-15-43-15,0 0 0 0,0 0-62 0,-4 17-21 16,4-17-47-16,0 0-12 0,0 0-37 0,0 0-5 16,0 0-30-16,2 18 1 0,-2-18-44 0,0 0-45 15,0 0-188-15,0 0-199 0,0 0-290 0,0 0-541 16,0 0-984-16</inkml:trace>
  <inkml:trace contextRef="#ctx0" brushRef="#br0" timeOffset="14642.23">16960 1721 557 0,'-17'11'363'16,"1"-1"-41"-16,-1 0-119 0,2 1-10 0,0 1-88 16,1-2 24-16,2 0-66 0,1 0 27 0,2 0-57 15,-1 1 35-15,1 3-46 0,0 2 54 16,-2-1-50-16,5-1 30 0,1-1-48 0,5-13 24 16,-7 21-33-16,7-21 30 0,-3 19-37 0,3-19 40 15,0 0-46-15,1 22 43 0,-1-22-45 0,0 0 42 16,4 17-44-16,-4-17 42 0,0 0-45 0,4 15 34 15,-4-15-29-15,0 0 34 0,0 0-43 0,6 16 51 16,-6-16-43-16,0 0 40 0,0 0-42 16,0 0 43-16,7 13-7 0,-7-13-1 0,0 0 3 15,0 0-20-15,0 0-2 0,0 0 20 0,0 0-18 16,8 12-27-16,-8-12 45 0,0 0-19 0,0 0-56 16,0 0-181-16,0 0-399 0,0 0-167 15</inkml:trace>
  <inkml:trace contextRef="#ctx0" brushRef="#br0" timeOffset="15987.79">17093 10467 171 0,'0'0'648'0,"0"0"-258"0,2-18-32 15,-2 18-108-15,0 0-10 0,1-20-89 0,-1 20 34 16,0 0-68-16,-4-18 11 0,4 18-65 15,-5-14 27-15,5 14-50 0,-7-14 32 0,7 14-52 16,-8-15 29-16,8 15-39 0,-8-15 38 16,8 15-49-16,-9-18 36 0,9 18-17 0,-12-17-43 0,12 17-57 15,-11-19-166-15,3 8-561 0,8 11-363 0</inkml:trace>
  <inkml:trace contextRef="#ctx0" brushRef="#br0" timeOffset="17195.38">14801 16311 345 0,'3'-23'530'0,"-2"1"-129"0,-1 3-101 0,1 1-38 16,-1 18-46-16,-2-31 0 0,2 31-33 0,-9-26-32 15,4 13-36-15,-4 3-19 0,-3 0 15 0,-6 2-14 16,-3 4-12-16,-1 1-15 0,-3 6-12 16,-7 1-16-16,-1 7-4 0,-1 2-9 0,-2 4-2 0,2 2-7 15,1 2 3-15,1 1-7 0,3 3-3 16,2-1-8-16,5-1 1 0,1 2-3 0,1-1 2 16,9 1-6-16,2-4-3 0,2 1 14 0,5 0-12 15,2 0 0-15,7-2 2 0,2 2 19 16,6 2-19-16,8-2-2 0,2-2 3 0,4-2-2 15,5-2 2-15,2-2 0 0,2-1 0 0,1-1-1 16,-1-1 2-16,-1 1-2 0,-1-2 1 0,-4 0 0 16,-2 1 1-16,-8-1-4 0,-2 0-5 0,-3 1 3 15,-4 0-2-15,-7 1 6 0,-2 3-8 0,-4-15 4 16,-4 27-12-16,-8-8 1 0,-4 4-10 0,-8-1 10 16,-3 2-1-16,-4-2 4 0,-2-1 0 0,-2-1 4 15,0-1-1-15,1-4 5 0,4-1-9 0,1-5-4 16,9-3-47-16,20-6-68 0,-20 0 6 15,20 0-49-15,0 0-18 0,0-25-198 0,9 6-256 16,10-5-176-16</inkml:trace>
  <inkml:trace contextRef="#ctx0" brushRef="#br0" timeOffset="17475.24">14926 16634 536 0,'0'0'474'0,"0"0"-107"0,0 0-33 15,0 0-113-15,0 0-26 0,-3 25-27 0,3-25-15 16,-11 20-26-16,11-20-37 0,-7 19-19 0,7-19-10 15,-6 17-11-15,6-17-16 0,2 16 1 16,-2-16-15-16,8 17 7 0,-8-17-16 0,17 14 3 16,-17-14 0-16,27 4 0 0,-7-6-2 0,4-3 0 15,1 0-2-15,3-7 0 0,-7 1 29 0,0 1-33 16,-3-2 32-16,-4 1-33 0,-6-1 31 0,-8 12-28 16,6-18 19-16,-6 18-43 0,-14-14 1 15,-2 8-2-15,-6 3 3 0,-6 2-1 0,-3 3-1 16,-8 6 34-16,-3-3-36 0,1 3 3 0,2 1 2 15,1-1 1-15,5 0-1 0,9-2-24 0,8-3-20 16,16-3-7-16,-16 4-13 0,16-4-16 0,0 0-25 16,0 0-116-16,20-24-151 0,5 6-193 15,5-3-106-15</inkml:trace>
  <inkml:trace contextRef="#ctx0" brushRef="#br0" timeOffset="17675.98">15167 16326 534 0,'12'-20'482'0,"-3"4"-100"15,-4 1-88-15,-1 1-5 0,-4 14-8 0,3-25-18 16,-3 25-39-16,-4-24-16 0,4 24-38 0,-10-19-9 15,10 19-2-15,-13-16-20 0,13 16-24 16,-14-12-22-16,14 12-18 0,-11-7-17 0,11 7 7 16,0 0-31-16,0 0 7 0,-16 10-18 0,16-10 6 15,0 23-20-15,2-5 13 0,6 7-17 16,2 5 18-16,2 4-23 0,3-1-1 0,0 3 3 0,2 1-5 16,6 6-1-16,-1 0 10 0,2 0-8 15,-1-2 0-15,-3-10-71 0,0-3-92 0,2-5-75 16,-1 1-27-16,-4-11-210 0,2-1-390 0,0-5-472 15</inkml:trace>
  <inkml:trace contextRef="#ctx0" brushRef="#br0" timeOffset="18027.99">15441 16506 358 0,'-14'-15'533'0,"14"15"-156"0,-9-10-89 15,9 10-83-15,0 0-42 0,0 0-33 0,0 0-33 16,0 0-12-16,0 0-18 0,0 0-12 0,0 0-11 15,15-4-10-15,-15 4-7 0,20 2-10 16,-20-2-5-16,27 0-1 0,-27 0 6 0,32-5-3 0,-13 0-2 16,0-2-1-16,0 0-1 0,-3-2-10 15,-3 0 10-15,-1 1 12 0,-2 0 11 16,-10 8 11-16,12-17 18 0,-12 17-8 0,0 0-4 16,0-24-20-16,0 24 9 0,-13-12-2 0,13 12-12 15,-23-9-3-15,6 6-8 0,17 3 2 0,-37 3 10 16,14 1 7-16,0 2-5 0,2 1-3 0,3 2-11 15,1 2-9-15,2-1 3 0,6 2-3 0,1 1 6 16,3 1-11-16,5-14 0 0,1 28 5 0,6-10-3 16,4-1-5-16,3-1 32 0,5 2-30 0,4-2 28 15,1-1-30-15,3-4 26 0,-2-2-25 16,0-4 26-16,1 1-33 0,0-5-19 0,-2 0-86 16,-3-2 2-16,-1 0-85 0,0-5-201 15,-3 1-320-15,-1 1-241 0</inkml:trace>
  <inkml:trace contextRef="#ctx0" brushRef="#br0" timeOffset="18203.59">15850 16438 229 0,'0'0'595'16,"-9"-16"-187"-16,9 16-72 0,-7-14-29 0,7 14-26 15,0 0-21-15,-9-15-47 0,9 15-56 0,0 0-36 16,0 0-30-16,-7-12-20 0,7 12-12 0,0 0-7 16,0 0-17-16,5 15-4 0,-5-15-8 15,11 21-3-15,-4-8-5 0,3 3-6 0,-1 0 2 16,2 2 3-16,1-2 17 0,-1-1-29 15,0-1 24-15,0-4-95 0,-1-1-20 0,-10-9-81 16,16 7-183-16,-16-7-452 0,0 0-360 0</inkml:trace>
  <inkml:trace contextRef="#ctx0" brushRef="#br0" timeOffset="18827.64">15726 16129 51 0,'0'0'616'0,"0"0"-237"0,0 0-75 16,0 0-82-16,11-10-93 0,-11 10 19 0,26 4-30 0,-6 2-23 16,3 0-19-16,1 2-27 0,6 3-1 15,-1 2-5-15,-1 1-9 0,0 0-4 0,-2 2 35 16,-3 0-13-16,-2 3-17 0,0-1 39 0,-3 2-18 16,-3-5-12-16,-3 2-15 0,1-2 5 15,-4 2 30-15,-3-4 7 0,-1-1 10 0,-5-12 9 16,6 19 20-16,-6-19-4 0,4 14-10 0,-4-14-11 15,0 0-14-15,0 0-12 0,-5 17-11 16,5-17-10-16,0 0-8 0,0 0-3 0,-13-11-8 16,13 11-1-16,-9-19-5 0,5 6-3 0,-1-4-2 0,1 1-1 15,1-5-3-15,2 1 1 0,-1 1 19 16,2 2-25-16,0-2-1 0,1 2 0 0,1 2-2 16,-2 15 1-16,6-24-3 0,-6 24 2 0,11-19 3 15,-11 19 12-15,14-9-16 0,-14 9-2 16,19-2 3-16,-19 2 0 0,27 7 1 0,-10 1 1 15,1 1 2-15,-2 2 6 0,0 1-9 0,-2 1 0 16,0 1 2-16,-3-1 0 0,-2-1 2 0,0 0-4 16,-2-1 4-16,-7-11 8 0,10 17-7 0,-10-17 4 15,9 11 19-15,-9-11 29 0,0 0-11 0,0 0-8 16,0 0-8-16,0 0-7 0,0 0 13 16,0 0-20-16,1-23 7 0,-5 7 23 0,1-1 0 15,1-5 9-15,0-2 2 0,1 0-8 0,1-2-6 16,1 1-2-16,0 1-14 0,1 2 0 15,0 0-8-15,3 6 0 0,-1-1-8 0,0 3 2 16,2 1-10-16,-6 13 41 0,12-17-46 0,-12 17 1 16,18-10-2-16,-18 10-4 0,20 0 7 0,-6 5 3 15,2 5-5-15,0 1 5 0,0 4 0 0,-2 2-3 16,3 5 0-16,-3 2 1 0,1 0 0 0,-2 2 6 16,0-2-8-16,-2-4 2 0,-2 3 0 0,0-3 1 15,0-1-1-15,-2-1 0 0,-2-5-40 0,1 0-75 16,-6-13-60-16,10 15-60 0,-10-15-23 15,0 0 1-15,14 6-195 0,-14-6-404 0,17-12-457 16</inkml:trace>
  <inkml:trace contextRef="#ctx0" brushRef="#br0" timeOffset="19492.3">16730 15986 548 0,'-5'-13'531'0,"-1"-1"-149"0,-2 3-47 0,-2 0-59 15,0 3 8-15,-1 1-56 0,-3 0-25 0,14 7-42 16,-23-5-9-16,23 5-44 0,-23 2-9 15,9 4-35-15,1 1 2 0,-1 5-28 0,3 0-7 16,3 1-7-16,2 2-7 0,1 1 3 0,5-16-8 16,1 30-2-16,5-14-3 0,1-1 0 0,4-3-3 15,3-1 0-15,2-2-4 0,1-4 5 16,-1-3 2-16,-16-2 0 0,31 0-5 0,-31 0 2 16,30-6 1-16,-30 6 1 0,23-8-3 0,-23 8 2 15,16-10 4-15,-16 10-2 0,11-10 2 0,-11 10 15 16,0 0 5-16,6-11 7 0,-6 11-6 0,0 0-6 15,0 0-5-15,0 0-6 0,0 0-5 16,0 0-3-16,0 0-1 0,0 0-2 0,0 0-2 16,0 0 0-16,-5 17 0 0,5-17 0 0,3 16-2 15,-3-16 2-15,5 21 0 0,-5-21-3 0,8 14 1 16,-8-14 1-16,13 11 0 0,-13-11 2 0,15 4 0 16,-15-4 2-16,18-1-1 0,-18 1 1 0,17-7 0 15,-17 7 1-15,17-13-1 0,-17 13 1 16,13-15 10-16,-13 15-11 0,9-16 7 0,-9 16-11 15,5-14 11-15,-5 14-12 0,0 0 10 0,5-15-12 16,-5 15 8-16,0 0-14 0,0 0 1 16,0 0 11-16,0 0-11 0,0 0 2 0,0 0 2 15,0 0-1-15,0 0 2 0,12 12 2 0,-12-12-1 16,0 0 1-16,8 17-2 0,-8-17 1 0,0 0 1 16,6 11 0-16,-6-11 2 0,0 0 4 0,0 0 3 15,0 0 2-15,0 0 4 0,0 0 25 0,15-10 28 16,-15 10 22-16,2-18 22 0,-2 18-2 0,1-25 16 15,-1 25-14-15,-3-31-2 0,1 13-19 16,0 0-15-16,2-1-3 0,-1-1-20 0,0 3 8 16,2 1-21-16,0-2-6 0,1 3-8 0,1-1-6 15,3 3-4-15,0 0-4 0,2 2-4 16,0 3-1-16,3 0 6 0,-11 8 20 0,22-9-5 16,-22 9-37-16,26-2 1 0,-26 2 0 0,30 6 3 15,-11 2 2-15,-3 1 2 0,1 2 21 0,-2 1-25 16,1 4 2-16,-4-1-1 0,1 3 26 0,-3 0-32 15,-2 1 30-15,0 0-29 0,-3 0 24 0,-1 1-31 16,-1-2 35-16,-2-2-27 0,-1-16-3 0,0 28-108 16,0-28-71-16,-1 22-66 0,1-22-95 15,0 0-7-15,-3 18-150 0,3-18-467 0,0 0-673 16</inkml:trace>
  <inkml:trace contextRef="#ctx0" brushRef="#br0" timeOffset="19678.07">17300 15845 538 0,'0'0'541'0,"9"-14"-77"16,-9 14-174-16,0 0-11 0,8-10-106 0,-8 10-2 16,0 0-66-16,0 0 7 0,0 0-56 0,13 10 43 15,-13-10-31-15,5 17 28 0,-5-17-38 0,5 23 9 16,-1-8-41-16,0-1-1 0,-4-14-7 16,9 23-3-16,-9-23-1 0,10 20-6 15,-10-20 4-15,13 12-12 0,-13-12-62 0,0 0-84 16,21-1-151-16,-21 1-512 0,13-13-366 0</inkml:trace>
  <inkml:trace contextRef="#ctx0" brushRef="#br0" timeOffset="19824.34">17265 15474 800 0,'-12'-13'608'0,"3"3"-130"0,9 10-86 16,-12-16-87-16,12 16-87 0,0 0-48 0,-10-12-30 15,10 12-26-15,0 0-24 0,0 0-18 0,0 0-15 16,0 0-13-16,23 1-9 0,-23-1-4 0,26 9-7 15,-13-3-159-15,2-2-114 0,-3 5-681 16,-2-2-588-16</inkml:trace>
  <inkml:trace contextRef="#ctx0" brushRef="#br0" timeOffset="20660.25">15241 17623 313 0,'-28'6'466'16,"-2"2"-146"-16,-1 0-63 0,-2 1-60 0,3 1-47 15,-1 2-29-15,0 1-20 0,2 2-17 16,1-3 3-16,2 1 3 0,6-4 2 0,1 1-4 0,3-4-5 16,5 1-13-16,11-7-17 0,-19 9-17 15,19-9-8-15,-12 6-7 0,12-6-11 0,0 0 1 16,0 0-4-16,0 0 4 0,0 0 23 0,0 0 45 16,25-7 25-16,7-8 0 0,17-12 3 0,9-3-19 15,14-8-1-15,28-13-26 0,9-3-4 0,8-6-6 16,6-1-13-16,9-5 25 0,3-3-17 0,6-4 0 15,1 0-15-15,2 1 3 0,-3 1-16 0,-2 3 0 16,-4 6-3-16,-4-2 9 0,-7 7-15 16,-11 4-2-16,-9 6-1 0,-13 5-1 0,-25 11-1 15,-9 5 2-15,-10 4 6 0,-13 6-7 0,-5 1 3 16,-8 5 1-16,-4 0-37 0,-17 10-57 0,16-11-69 16,-16 11-35-16,0 0 3 0,0 0-20 15,-19 4-100-15,-1 0-500 0,-12 7-360 0</inkml:trace>
  <inkml:trace contextRef="#ctx0" brushRef="#br0" timeOffset="20935.64">15006 17830 610 0,'-47'25'537'0,"10"-7"-91"0,11-5-89 0,6-4-81 0,7 0-62 0,13-9-40 0,-11 8-51 16,11-8-25-16,0 0-22 0,31-14-12 0,4-5-12 15,22-12-1-15,10-8 20 0,36-14 12 16,6-5-11-16,8-1 16 0,4-1 19 16,3 0-6-16,6 0-4 0,2 2-29 0,-3-2 2 15,-1 0-12-15,-6 3-23 0,-7 1 11 0,-8 5-26 16,-7 1 11-16,-6 2-17 0,-8 3 10 0,-20 11-16 16,-3 0-3-16,-5 4 0 0,-5 2 4 15,-5 3-4-15,-12 6-1 0,-6 1 1 0,-3 4-9 0,-9 3-78 16,-2 1-79-16,-16 10-42 0,15-11-64 0,-15 11-146 15,0 0-460-15,0 0-482 0</inkml:trace>
  <inkml:trace contextRef="#ctx0" brushRef="#br0" timeOffset="39635.68">13348 16799 55 0,'0'0'633'0,"0"0"-217"0,0 0-86 16,0 0-88-16,0 0-40 0,0 0-32 0,0 0 17 16,0 0-60-16,0 0-7 0,0 0 0 0,0 0-14 15,0 0-6-15,12 6-8 0,-12-6-5 0,0 0-1 16,0 0-8-16,0 0-6 0,0 0-6 0,0 0-5 16,0 0-7-16,0 0-5 0,0 0-7 0,0 0-2 15,0 0-2-15,0 0-4 0,0 0 1 16,0 0-4-16,0 0 0 0,4 17-3 15,-4-17-5-15,0 0-3 0,-8 14-3 0,8-14-2 16,-8 12 0-16,8-12 0 0,-6 13-2 0,6-13 0 16,-11 16 2-16,11-16 9 0,-14 18-14 0,7-7 9 15,-3 0-8-15,1-1 12 0,1 0-12 0,-3 1 11 16,1-1-11-16,-4 2 17 0,0-1-14 0,1 1 16 16,-1-1-12-16,-2 0 30 0,1 0-39 0,-1 0 18 15,-1 0-19-15,-2-1 17 0,0 0-14 16,-2 1 17-16,-2-1-21 0,-4 1 19 0,-2 0-12 0,0-2 19 15,-1 1-25-15,-1-1 2 0,-3 1-1 0,1-1 4 16,-1 0-6-16,-2 0 2 0,0 1 2 16,1-2 1-16,-4 0 4 0,1-1 21 0,-2 1-3 15,2-2-6-15,-3 1-6 0,3-1-1 0,-2 0-2 16,1-3-3-16,3 1 0 0,-2-1 19 0,7-1-17 16,1-1-8-16,-1-1 3 0,1 0-5 0,0 0-3 15,0-1 1-15,-1-2-1 0,-3 1-3 16,-2-2 0-16,0 1-4 0,1-2 4 0,-2-1-2 15,1 4 1-15,3-4-1 0,5 1 8 0,1 2-1 16,3-3-8-16,1 2 0 0,5 1 2 16,3 0-1-16,15 3 1 0,-25-5-3 0,25 5 1 0,-19-4 0 15,19 4-2-15,0 0 0 0,-19-4-1 16,19 4 2-16,0 0-1 0,0 0 8 0,-16-6-9 16,16 6 1-16,0 0-1 0,0 0 3 0,0 0-3 15,0 0 3-15,0 0 0 0,0 0 0 0,0 0 0 16,0 0 0-16,0 0 1 0,0 0 1 0,0 0 0 15,0 0 1-15,0 0 4 0,0 0-6 0,12-7-1 16,-12 7-1-16,0 0 1 0,0 0 0 0,15 4 2 16,-15-4 0-16,0 0 1 0,0 0-3 0,16 7 0 15,-16-7 0-15,0 0 0 0,0 0 1 0,14 8 0 16,-14-8 5-16,0 0 1 0,10 7-9 0,-10-7 0 16,0 0 2-16,10 9-1 0,-10-9 2 15,0 0 0-15,0 0-1 0,11 9-1 16,-11-9 2-16,0 0-1 0,0 0 0 0,0 0 2 15,10 9 6-15,-10-9 1 0,0 0-11 0,0 0 3 16,0 0 0-16,0 0 0 0,0 0 2 0,0 0 0 16,0 0 1-16,11 7 0 0,-11-7 0 0,0 0 1 15,0 0 1-15,0 0 0 0,0 0 0 0,0 0 7 16,0 0-1-16,0 0-12 0,0 0 1 0,6-18 1 16,-6 18-2-16,0 0 3 0,0-17-2 0,0 17 0 15,0 0 0-15,0-19 0 0,0 19 1 0,0 0-1 16,-3-18 1-16,3 18 0 0,0 0 19 0,0 0-14 15,0-19-11-15,0 19 2 0,0 0-1 0,0 0 0 16,0 0-3-16,0 0 2 0,0 0-2 16,0 0 2-16,0 0 2 0,0 0 2 0,0 0 28 15,18 19-30-15,-10-1-1 0,1 2 2 0,1 2 8 16,2 5-9-16,1-1-9 0,0-1 14 0,1 1-16 16,-3-2 18-16,1-3-12 0,-2-1 15 15,1-2-3-15,1 0 0 0,-2-2-2 0,2-2 1 16,-4-1-2-16,0-2 2 0,-8-11-2 0,11 16 7 15,-11-16-8-15,10 12 0 0,-10-12 3 0,0 0 4 16,11 11 0-16,-11-11 0 0,0 0-2 0,0 0-17 16,0 0 15-16,-9-15-14 0,1 0 18 0,0-2-16 15,-3-4 15-15,-5-5-14 0,1-1 23 16,1 0-6-16,0-2-8 0,1 2 1 0,-1 0-2 16,2 1 2-16,-2 1 1 0,4 6-2 0,2 1 0 15,-2 2-1-15,2 5-1 0,8 11 1 0,-9-19 22 16,9 19-31-16,-9-15 0 0,9 15 8 0,0 0 0 15,0 0-6-15,2-19 2 0,-2 19 2 0,13-7-2 16,-13 7 3-16,27-5 0 0,-9 3 1 0,2 1-1 16,7 1 4-16,0-1-4 0,3 1 0 0,-1-3-1 15,1 0-3-15,6 0-13 0,-1-3-90 0,-3-2-100 16,1-1-134-16,-4-2-34 0,-1-4-703 16,-4-2-829-16</inkml:trace>
  <inkml:trace contextRef="#ctx0" brushRef="#br0" timeOffset="40448.17">8190 16979 907 0,'-8'-23'554'0,"-2"4"-108"0,1 3-53 15,0 0-45-15,2 4-88 0,7 12-38 16,-12-17-56-16,12 17-23 0,-7-12-41 16,7 12-11-16,0 0-30 0,-8-10-1 0,8 10-21 15,0 0 11-15,0 0-13 0,4 13 8 0,3 4-16 16,2 5 10-16,6 8-18 0,2 1 12 0,2 3-18 16,6 8 9-16,1 1-17 0,0 0 1 0,2 0-2 15,1-3-2-15,-1 0-4 0,0-2 14 0,-5-7-13 16,0-1 0-16,0 0-34 0,0-2-61 15,-4-3-72-15,-1-3-75 0,-4-4-43 0,-4-3-219 0,-2-3-326 16,-8-12-401-16</inkml:trace>
  <inkml:trace contextRef="#ctx0" brushRef="#br0" timeOffset="40794.98">8486 17184 418 0,'0'0'670'0,"-2"-16"-191"0,2 16-140 0,0 0-77 16,0 0-52-16,3-16-36 0,-3 16-48 0,0 0-29 16,0 0-16-16,18 10-14 0,-7-1-11 0,1 3-3 15,0 2-16-15,1 1-11 0,-1-1-4 0,2 1 0 16,-1 0-5-16,-2-2-2 0,0-2-2 0,-2-1-10 16,2-1 9-16,-11-9-1 0,13 13 2 0,-13-13 21 15,9 8 71-15,-9-8 55 0,0 0 11 16,0 0-29-16,0 0-19 0,0 0-5 0,0 0-16 15,0 0 1-15,-15-15-16 0,3 5 4 16,-3-4-14-16,0 1-6 0,-1-1-16 0,0-3-1 16,2 1-19-16,0 0-6 0,2-2-8 0,2 3-5 15,1-3-3-15,4 2-8 0,3 0-4 0,2-2-3 16,5-3-2-16,3 1-2 0,5 0 6 0,4 0-14 16,5 1-72-16,2 2-44 0,0 4-87 0,-2 4-81 15,1 3-19-15,0 2-33 0,-7 1-636 0,3 3-694 16</inkml:trace>
  <inkml:trace contextRef="#ctx0" brushRef="#br0" timeOffset="41511.08">9038 16986 256 0,'5'-21'671'0,"-5"21"-169"0,0 0-95 16,-5-15-27-16,5 15-34 0,0 0-70 0,-10-14-16 15,10 14-26-15,-11-7-14 0,11 7-11 0,-15-6-16 16,15 6-18-16,0 0-15 0,-21-2-25 0,21 2-15 16,-20 8-30-16,10 0-24 0,-2 5-13 0,0 3-14 15,2 2-7-15,0 2-7 0,3 1-6 0,1 2-3 16,2-3-5-16,3-1-2 0,1 0 5 16,3-1-13-16,1-2 1 0,1 0-6 15,5-2-1-15,-2-3-3 0,-8-11 1 0,18 12 1 16,-18-12-1-16,20 1 9 0,-20-1-6 0,25-13 2 15,-10 3-2-15,-2-3-4 0,-1 0 10 0,-3-2 1 16,-3 2 0-16,0 0 2 0,-6 13-1 0,5-25 3 16,-5 25 6-16,2-23-7 0,-2 23 4 0,-2-16-3 15,2 16-1-15,0 0-2 0,-5-18-2 0,5 18-2 16,0 0-1-16,0 0-5 0,0 0 3 0,0 0 8 16,0 0-10-16,0 0 4 0,0 0-3 0,0 0 0 15,0 22 0-15,0-22-2 0,10 19-1 16,-10-19-1-16,13 18 6 0,-13-18-4 0,18 14-17 15,-18-14-11-15,20 6-5 0,-20-6-4 16,21-3-1-16,-6-3 0 0,-3-2 8 0,3-3 7 16,-3-1 0-16,-1-1 15 0,-2 1 5 0,-1-1-4 15,-2 1 5-15,-6 12 2 0,7-19 7 0,-7 19-3 16,6-15 6-16,-6 15-1 0,0 0-2 0,4-15-2 16,-4 15 1-16,0 0-11 0,0 0 2 0,0 0 3 15,0 0 6-15,0 0-2 0,0 0-3 16,11 8 1-16,-11-8 0 0,6 13 0 0,-6-13 6 0,6 13-6 15,-6-13 0-15,0 0 0 0,11 13 1 16,-11-13 28-16,0 0-25 0,0 0 7 0,0 0 14 16,0 0 12-16,18-4 14 0,-18 4 32 0,4-18 24 15,-4 18-18-15,0-22 39 0,-4 6-28 0,1 0 25 16,-2-5-27-16,-1 2 11 0,0-1-25 16,1-2 8-16,-2 2-33 0,2 1 7 0,1 5-28 15,4 14-11-15,-2-26-4 0,2 26-5 0,3-24-6 16,-3 24 8-16,12-23-12 0,-2 13-4 0,5-1-2 15,1 3 19-15,1 0-23 0,4 3 29 0,-3 2-32 16,2 2 23-16,0 1-25 0,3 1 9 0,-1 3-10 16,1 2 25-16,-2 3-25 0,-1 1 23 0,-1 4-25 15,-3 0 22-15,0 7-7 0,-5 0-54 16,0 6-110-16,-7-2-124 0,-5 2-162 0,-3-2-134 16,-2 7-686-16,-3-2-1008 0</inkml:trace>
  <inkml:trace contextRef="#ctx0" brushRef="#br0" timeOffset="44168.1">7976 16823 281 0,'0'0'513'0,"0"0"-124"16,0 0-96-16,-12-9-37 0,12 9-35 0,0 0-26 16,0 0 3-16,0 0-26 0,0 0-34 0,0 0-31 15,0 0-21-15,0 0-20 0,0 0-9 16,-16-3-16-16,16 3-4 0,0 0-10 0,0 0-2 0,0 0-1 16,0 0 25-16,0 0 4 0,0 0 11 15,0 0 14-15,0 0 3 0,0 0 13 0,0 0-1 16,0 0 17-16,0 0-13 0,0 0 9 0,0 0-22 15,0 0 8-15,0 0-35 0,0 0 11 0,0 0-27 16,0 0 21-16,0 0-24 0,0 0 15 0,0 0-23 16,0 0 24-16,0 0-26 0,10 12 22 0,-10-12-28 15,0 0 26-15,23-5-34 0,-23 5-1 0,26-7 0 16,-11 2-3-16,2-2-2 0,2 0-5 16,-1-1-4-16,0 1-4 0,-3 2-18 0,-2-1-105 15,-13 6-130-15,19-5-83 0,-19 5-17 0,0 0-197 16,14 6-342-16,-14-6-530 0</inkml:trace>
  <inkml:trace contextRef="#ctx0" brushRef="#br0" timeOffset="44710.73">8422 17879 409 0,'0'0'556'0,"0"0"-153"16,0 0-73-16,0 0-52 0,0 0-26 0,0 0 4 16,-4-17-24-16,4 17-16 0,0 0-22 15,1-20-6-15,-1 20-27 0,0 0 1 0,1-25-33 16,-1 25-3-16,2-18-30 0,-2 18 4 0,3-15-34 15,-3 15 7-15,0 0-32 0,3-22 10 0,-3 22-31 16,0 0 16-16,7-19-28 0,-7 19 15 0,6-13-22 16,-6 13 18-16,9-13-24 0,-9 13 21 15,10-12-23-15,-10 12 20 0,13-13-22 0,-13 13 21 0,16-13-21 16,-16 13 20-16,17-16-22 0,-6 8 22 0,-1 1-20 16,0-3 20-16,2 2-22 0,0 1 22 15,0-3-21-15,1 2 2 0,0 1 2 0,1-2 2 16,-2 1-1-16,1 0-2 0,1 2 1 0,-1-2-3 15,0 3 2-15,0-1 11 0,-13 6-119 0,20-10-81 16,-20 10-76-16,17-7-31 0,-17 7-131 0,0 0-464 16,14-6-530-16</inkml:trace>
  <inkml:trace contextRef="#ctx0" brushRef="#br0" timeOffset="48031.36">9947 16273 620 0,'-5'-23'517'0,"0"2"-109"0,-2 0-99 0,3 5-50 16,0 1-48-16,4 15-38 0,-7-21-35 16,7 21-30-16,-5-14-22 0,5 14-20 0,0 0-16 0,0 0-9 15,0 0-8-15,0 0-2 0,-6 14 6 16,5 13-13-16,2 10-11 0,1 7-4 0,0 4 9 15,4 13-8-15,0 1 28 0,2 0-34 0,2-3-1 16,1-1-1-16,1-4-2 0,2-4 0 0,-4-9-1 16,9 5 2-16,-3-11 1 0,2-3-2 0,0-5 0 15,0-3-28-15,2-5-52 0,-3-7-9 0,2-4-10 16,-3-6-3-16,1-4-31 0,4-5 31 0,-2-4-45 16,2-7 47-16,-1-3-36 0,-3-4 41 0,-3-1 6 15,-3-4 25-15,-3 0 19 0,-2-2 55 16,-3 4 37-16,-1 0 20 15,-4 1 3-15,-1-1-1 0,-1 3-6 0,-1 1-11 0,0 3 6 0,-2 2-7 16,1 6 19-16,-1 1-3 0,7 12 0 16,-9-18-18-16,9 18-10 0,-7-11-8 0,7 11-11 15,0 0-6-15,0 0-1 0,0 0-13 0,0 0 9 16,-9 14 37-16,9-14-46 0,6 23 39 0,-1-9-44 16,1 4 39-16,1 0-48 0,2-1 44 0,-1 0-47 15,-2-3 4-15,1-1 1 0,-7-13 4 0,12 21-1 16,-12-21 3-16,9 16 3 0,-9-16 5 0,0 0 41 15,8 16 46-15,-8-16-2 0,0 0 2 0,0 0-29 16,0 0 13-16,0 0 27 0,-8-10-19 0,0-1 9 16,-2 0-25-16,-2-4 5 0,-1-2-11 15,-4-4-7-15,3 3 8 0,-1 1 6 0,3 1-7 16,0-1-15-16,3 7-6 0,1-2-8 16,8 12-7-16,-12-16-10 0,12 16-5 0,-7-12-3 15,7 12 0-15,0 0 0 0,0 0-3 0,15-6 1 16,-15 6-1-16,30 6 2 0,-8 1-1 0,3 0-3 15,4 2 4-15,1-2-2 0,-4 0 3 0,0-2-5 16,-4 1 0-16,1-1 3 0,-5-2-1 16,-18-3-2-16,28 5 4 0,-28-5 3 0,18 0 0 0,-18 0 0 15,0 0-5-15,15-11 1 0,-15 11 2 0,0 0-3 16,-10-25 1-16,-2 10-2 0,-3-1 1 0,-8-3 3 16,-3 0-5-16,-1-1-3 0,0 1 2 15,0 1-2-15,1 0 5 0,4 4-4 16,4 1 0-16,4 2-4 0,1 4-5 0,13 7 2 15,-12-13 2-15,12 13-2 0,0 0 2 0,0 0 1 16,9-13 3-16,-9 13-1 0,26-1 1 0,-7 1-1 16,1 2 2-16,4 1 2 0,2 0-2 0,-1 0-1 15,-1 2 17-15,-1 0-16 0,-1 0-1 0,-1 2-1 16,-3-1 2-16,-1 2 2 0,-4-2 4 0,0 0-2 16,-2 1-1-16,-11-7 0 0,18 15 1 0,-18-15 1 15,14 10-2-15,-14-10 0 0,10 9-1 0,-10-9 1 16,0 0-2-16,13 9 6 0,-13-9-3 0,0 0 2 15,0 0 4-15,15 5 3 16,-15-5-5-16,0 0 0 0,17-14-1 0,-17 14 0 16,12-22 0-16,-7 9-3 0,0-1 18 0,-2-1-19 15,-3 15 8-15,3-27 15 0,-3 27-2 0,0-26 9 16,0 26 5-16,0-22 2 0,0 22 9 0,-2-17-12 16,2 17-3-16,0 0-8 0,-3-18-7 0,3 18-7 15,0 0-2-15,0 0-4 0,0 0 0 0,0 0 5 16,0 0-2-16,3 15-9 0,2 0 3 0,1 0-2 15,1 3-1-15,2 1 0 0,0 1-1 0,0-1-1 16,3-1-1-16,1-1 6 0,-1-2-12 16,2-3-6-16,0-2 7 0,-1-4-68 0,-13-6-49 15,23 2-14-15,-8-6-41 0,2-3 30 16,1-3-22-16,-5-3 64 0,0-2-4 0,-2-2 15 16,-1-1 20-16,-3-2 20 0,-2 1 12 0,-3 2 10 15,0 0 10-15,-2 17 15 0,-3-29 50 0,-1 15-1 16,4 14 18-16,-10-22-10 0,10 22-6 0,-14-16-7 15,14 16-6-15,-13-8-7 0,13 8-9 0,0 0 2 16,-18 2-1-16,18-2-7 0,-11 17-3 0,11-17 3 16,-5 25-3-16,5-25 0 0,0 31 2 0,3-15-5 15,2 3 5-15,2 0 2 0,0-2-4 16,4-1-2-16,0-3 4 0,0-4-2 0,2-2 2 16,-13-7 3-16,26 3-4 0,-10-7 3 15,4-5 4-15,3-6-5 0,-2-4-2 0,2-4 3 0,-4-4 1 16,0-4 2-16,-3-4 2 0,-2 0-1 15,-2-3-2-15,-4 0 21 0,-4-2-19 0,-3-2 15 16,-2 1-18-16,-1 2 20 0,-5 1-6 0,0 3 13 16,-1 2 2-16,0 7 21 0,0 4 9 0,-2 3-16 15,1 4-11-15,9 15-10 0,-14-17-4 0,14 17 0 16,-14-8-15-16,14 8 6 0,0 0-11 0,-13 15 3 16,13-15-6-16,-2 33 11 0,3-8-11 15,0 3 6-15,5 7-10 0,2 0 1 0,2 1 1 16,3-1-1-16,0 0 2 0,3-1-1 15,2-2 0-15,1-1 0 0,3-1 0 0,-1-4 3 16,2-3-8-16,2-4 2 0,3-2-2 0,-2-6 0 16,-1-6-16-16,-5-5-92 0,5-5-53 0,-2-5 1 15,3-3 53-15,-5-3-45 0,-3 1 64 0,-3 2-23 16,-1 0 61-16,-7 1-27 0,-7 12 41 0,8-16-19 16,-8 16 55-16,0 0-31 0,0 0 66 0,-2-20-42 15,2 20 73-15,0 0-45 0,0 0-5 0,0 0 0 16,-8-9-5-16,8 9-1 0,0 0-2 0,0 0 1 15,0 0-12-15,0 0 12 0,0 0 0 16,0 0 4-16,0 0 14 0,0 0 16 0,18-6 13 16,-18 6 17-16,17-14-13 0,-8 4-7 0,5-2 12 15,-2-2-10-15,1-1 29 0,-3-1-7 16,1-1 22-16,-1 4 3 0,-4 1 9 0,-1-1-3 16,-5 13-8-16,4-20-10 0,-4 20-13 0,0-17-12 15,0 17-12-15,-7-14-10 0,7 14-8 0,-16-11-5 16,16 11-7-16,-17-2-3 0,17 2-9 0,-26 7 3 15,9 0-1-15,1 5-1 0,0 1-6 0,3 4 1 16,1 0-2-16,0 2 0 0,3 0 0 0,3 3 3 16,2 1 0-16,3-4-5 0,3 0-2 0,1 2 5 15,3-3-2-15,2 0 0 0,3-3 0 16,3-4-1-16,0-5 1 0,4-1 4 0,0-5-2 16,4-5-2-16,3-3 3 0,0-6 2 15,2-2-2-15,-2-3 2 0,-4-3-1 0,1-1 1 16,-2-4-1-16,-3-1 36 0,-3 0-42 0,-1 0 4 15,-6 0 1-15,0 4 4 0,-6 1 4 0,-1 3-1 16,-1-1 0-16,-4 0 4 0,-3 2 3 0,2 6-5 16,-2 1 7-16,-2 2-14 0,0 1 3 0,10 9-7 15,-21-9 4-15,21 9-4 0,-18-3 1 0,18 3-3 16,-18 8 0-16,18-8-1 0,-15 16-1 0,15-16 3 16,-9 25-2-16,9-25 4 0,-1 32-2 15,5-15 0-15,0 2 0 0,1-5-1 0,3 4 0 16,2-1 20-16,2-5-24 0,-1-1 3 0,1-2-3 15,1-5 11-15,-13-4-5 0,26 3 6 16,-26-3-2-16,29-7 3 0,-15 1-3 0,-1-1 10 16,-1-1 22-16,-1-2 9 0,0 1 21 0,-1 0-16 15,-10 9-1-15,11-16-3 0,-11 16-3 0,9-12-7 16,-9 12-7-16,0 0-7 0,8-12-2 0,-8 12-14 16,0 0-4-16,0 0 0 0,0 0 2 0,0 0-2 15,0 0 0-15,22 6-2 0,-22-6-2 0,8 15 5 16,-8-15-9-16,12 16-1 0,-12-16 20 15,14 15-20-15,-14-15 17 0,13 12-19 0,-13-12 20 16,14 7-19-16,-14-7 29 0,0 0-27 0,15 4 0 16,-15-4 4-16,0 0 4 0,0 0 1 0,10-9 4 15,-10 9 2-15,0 0 4 0,-3-17 10 16,3 17-6-16,-5-15 3 0,5 15 5 0,-8-15 12 16,8 15-16-16,-7-11 6 0,7 11-18 0,0 0 7 15,-6-14-14-15,6 14 13 0,0 0-8 0,0 0-5 16,0 0-1-16,5-12 4 0,-5 12-5 0,0 0 2 15,13-6-2-15,-13 6 1 0,0 0 0 0,19-4 9 16,-19 4-9-16,0 0 33 0,18-6-33 16,-18 6 5-16,0 0 72 0,0 0 37 0,16-2 27 15,-16 2-24-15,0 0-20 0,0 0-9 0,0 0-11 16,2-17-1-16,-2 17-11 0,0 0-6 0,-6-13-5 16,6 13-8-16,0 0-9 0,-8-12-8 15,8 12-10-15,0 0-1 0,0 0-8 0,0 0 5 16,0 0-21-16,-5-12 2 0,5 12 3 0,0 0-3 0,0 0 1 15,0 0 0-15,19 5 0 0,-19-5 2 16,15 4 3-16,-15-4-4 0,19 3 0 0,-19-3 1 16,22 4 4-16,-22-4 0 0,18 0-2 0,-18 0 3 15,0 0 4-15,21 0 3 0,-21 0 2 0,0 0 6 16,17-4 8-16,-17 4 4 0,0 0 0 16,0 0-3-16,7-8-3 0,-7 8-1 0,0 0-4 15,0 0-1-15,0 0-6 0,-4-14 4 0,4 14-9 16,0 0-3-16,0 0-5 0,0 0-1 0,0 0-3 15,0 0-4-15,0 0 1 0,-8-11 1 16,8 11 0-16,0 0 6 0,0 0 1 0,0 0-7 0,0 0 0 16,0 0 1-16,0 0 0 0,6 12 0 15,-6-12-2-15,0 0 0 0,0 0 1 0,0 0-2 16,6 17 8-16,-6-17-5 0,0 0-1 0,0 0 5 16,0 0-1-16,4 14 3 0,-4-14 1 0,0 0 2 15,0 0 4-15,0 0 5 0,0 0 5 0,0 0 9 16,0 0-3-16,0 0 1 0,0 0 10 15,0 0 5-15,0 0-2 0,5-14-3 0,-5 14-2 16,2-17-5-16,-2 17-4 0,2-22-3 0,-2 22 5 16,3-29-13-16,0 13 5 0,3 1-18 0,-2-1 8 15,3 3-18-15,1-3 3 0,3 1-35 16,1 3-29-16,1-1-65 0,-1 4-30 0,2-2-83 16,3 4-36-16,-1 0-68 0,0 4-90 0,-1-2-5 15,-15 5-295-15,25 0-423 0,-10 3-914 0</inkml:trace>
  <inkml:trace contextRef="#ctx0" brushRef="#br0" timeOffset="48509.68">13000 15318 358 0,'-4'-23'612'0,"-2"2"-116"0,1 2-133 0,0 4-36 0,1 1-33 0,4 14-52 15,-9-21-52-15,9 21-43 0,-5-12-28 16,5 12-25-16,0 0-35 0,0 0 6 0,0 0-33 15,0 0 14-15,0 0-24 0,5 28-5 0,4-6-7 16,3 8-1-16,1 2-1 0,3 2-3 16,-1 1-1-16,1 2-4 0,1-2-2 0,0-1 5 15,0-1 13-15,1-3-22 0,-4-2-21 0,2-3-109 0,-3-8-3 16,-1 0-96-16,-4-6-643 0,-8-11-491 16</inkml:trace>
  <inkml:trace contextRef="#ctx0" brushRef="#br0" timeOffset="49482.48">12714 15241 238 0,'0'0'639'0,"0"0"-163"0,-9-12-180 16,9 12-12-16,0 0-100 0,26-5 9 0,-6 3-80 16,7 2 20-16,3-1-72 0,10 1 18 0,3 0-57 15,-1 1 46-15,-2-1-52 0,1 2 35 16,-5 0-49-16,-6 1 44 0,-1 1-54 0,-2-3 44 15,-3 5-51-15,-2-3 37 0,-5 2-37 16,-2-1 45-16,1 2-45 0,-16-6 51 0,20 8-54 16,-20-8 47-16,14 7-42 0,-14-7 46 0,0 0-51 15,11 11 45-15,-11-11-43 0,0 0 42 0,0 0-42 16,4 14 40-16,-4-14-42 0,0 0 41 0,0 0-38 16,0 0 10-16,0 0-60 0,0 0 17 0,0 0-47 15,0 0 10-15,0 0-7 0,0 0 9 0,0 0-5 16,0 0 14-16,0 0 19 0,0 0 8 0,0 0 11 15,2-19-4-15,-2 19 23 0,0 0 27 16,2-23 33-16,-2 23-5 0,0-17 53 16,0 17 29-16,0-18-67 0,0 18 54 0,0-19 8 15,0 19-1-15,-2-18 12 0,2 18-6 0,-4-14 18 16,4 14 0-16,0 0-16 0,-4-18-22 0,4 18-27 16,0 0-11-16,0 0-11 0,0 0-10 0,0 0 4 15,0 0 7-15,0 0-5 0,0 0-12 0,4 20-3 16,0-1-8-16,0 2-3 0,4 3-9 0,-2-2-2 15,1 3 1-15,0-3-6 0,2 2 0 0,-2-2 4 16,1-2-8-16,-1-3 3 0,1-3-4 16,-2-2 6-16,-6-12-3 0,9 16 4 0,-9-16-1 15,6 11 19-15,-6-11 34 0,0 0-4 0,0 0 7 16,0 0-10-16,21-7 27 0,-21 7-18 16,6-19 17-16,-6 19-27 0,3-31-3 0,1 13-2 15,-2 3 8-15,0-2-15 0,-2 17-6 0,5-29-7 16,-5 29-5-16,5-22-8 0,-5 22-3 0,6-18-5 15,-6 18-1-15,11-11 7 0,-11 11-10 0,0 0-1 16,21-6 2-16,-21 6-2 0,20 10 0 0,-9-3-2 16,5 3 28-16,-3 2-35 0,1 0 9 0,0 1 15 15,1 2-29-15,-1-1 22 0,-1 0-26 16,1-1 6-16,-1-1-54 0,-2-2-35 16,-1-2-31-16,-10-8-43 0,17 11-8 0,-17-11-35 0,0 0 14 15,20 5-34-15,-20-5 64 0,0 0-15 16,16-9 64-16,-16 9-18 0,5-14 71 0,-5 14-26 15,0-18 59-15,0 18-30 0,-2-22 67 0,2 22-26 16,-6-24 63-16,6 24-41 0,-4-23 59 0,4 23-45 16,-6-20 34-16,6 20-19 0,-2-14 38 0,2 14-45 15,0 0 26-15,0 0-45 0,-3-16 34 0,3 16-35 16,0 0 32-16,0 0-45 0,0 0 45 16,0 0-41-16,0 0 36 0,0 0-35 0,11 12 36 15,-11-12-34-15,0 0 30 0,8 17-30 0,-8-17 28 16,0 0-25-16,6 15 34 0,-6-15-27 0,0 0 45 15,0 0-7-15,7 12 42 0,-7-12-9 16,0 0 24-16,0 0-4 0,0 0-2 0,0 0-24 16,0 0-6-16,0 0-19 0,0 0 0 0,0 0-16 15,0 0 3-15,0 0-14 0,0 0 5 0,0 0-14 16,0 0 11-16,0 0-13 0,0 0 3 0,0 0-5 16,0 0 7-16,-13 5-9 0,13-5 4 15,0 0-11-15,0 0 8 0,0 0-14 0,0 0-8 16,0 0-24-16,0 0 5 0,0 0-23 0,0 0 4 15,0 0-29-15,0 0 19 0,0 0-41 0,0 0 33 16,0 0-52-16,0 0 46 0,0 0-51 0,0 0 37 16,0 0-28-16,0 0-30 0,0 0-103 15,0 0-90-15,0 0-232 0,-8 12-115 0</inkml:trace>
  <inkml:trace contextRef="#ctx0" brushRef="#br0" timeOffset="49883.56">13392 15339 48 0,'0'0'657'0,"-9"-9"-251"0,9 9-35 15,0 0-139-15,-12-10 0 0,12 10-86 0,0 0 23 16,-6-12-74-16,6 12 36 0,0 0-75 0,0 0 35 16,-5-13-71-16,5 13 46 0,0 0-67 0,0 0 55 15,0 0-60-15,0 0 50 0,2-18-50 16,-2 18 46-16,0 0-46 0,0 0 40 0,0 0-61 0,9-12 60 16,-9 12-51-16,0 0 47 0,0 0-49 0,0 0 43 15,0 0-41-15,14-6 33 0,-14 6-37 16,0 0 48-16,0 0-48 0,0 0 47 15,0 0-53-15,0 0 56 0,0 0-48 0,0 0 46 0,0 0-49 16,0 0 49-16,15 3-59 0,-15-3 61 16,0 0-49-16,0 0 49 0,0 0-49 0,0 0 49 15,0 0-45-15,0 0 5 0,0 0-72 0,0 0 11 16,7 12-63-16,-7-12-186 0,0 0-343 0,0 0-195 16</inkml:trace>
  <inkml:trace contextRef="#ctx0" brushRef="#br0" timeOffset="51099.21">13637 15281 97 0,'0'0'643'0,"0"0"-252"0,0 0-31 0,0 0-137 15,0 0-4-15,0 0-88 0,0 0 14 0,0 0-69 0,0 0 25 16,0 0-59-16,0 0 30 0,17 7-60 15,-17-7 43-15,10 14-42 0,-10-14 27 16,12 16-46-16,-12-16 38 0,14 18-57 0,-14-18 53 16,12 16-46-16,-12-16 9 0,12 13 39 0,-12-13-41 15,10 9 49-15,-10-9 2 0,0 0 99 16,9 11 37-16,-9-11 31 0,0 0-26 16,0 0-32-16,0 0-8 0,0 0-15 0,0 0-14 0,7-12-7 0,-7 12-24 15,-3-15-4-15,3 15-14 0,-6-21 5 0,6 21-16 16,-7-21 1-16,7 21-21 0,-7-21-2 0,7 21-8 15,-3-19-11-15,3 19-2 16,0 0-1-16,1-25-4 0,-1 25-5 0,9-14-1 16,-9 14-1-16,13-11 0 0,-13 11-2 0,19-8-3 15,-19 8 5-15,19-4 0 0,-19 4-1 0,23-2 8 16,-23 2-8-16,23-1 7 0,-23 1-3 0,19 1 2 16,-19-1-7-16,19 2 10 0,-19-2-10 15,0 0 7-15,24 2-6 0,-24-2 8 0,0 0-3 0,20 2 5 16,-20-2-8-16,0 0 11 0,21 0-7 0,-21 0 9 15,18-6-10-15,-18 6 1 0,22-10-1 0,-8 1 0 16,1-1-1-16,3-2 0 0,-4-1 5 16,2 0-2-16,-3-1 26 0,1-1-31 0,-4 6 1 15,-3-4 2-15,3 3 4 0,-10 10 0 16,10-19 1-16,-10 19 6 0,0 0 0 0,3-19-3 16,-3 19-2-16,0 0-3 0,-7-12 0 0,7 12 1 15,0 0-5-15,-20 2-3 0,7 5 6 0,-1 2-3 16,-2 3 0-16,0 3 0 0,1 0-2 0,1 3 0 15,3 1 16-15,2-1-23 0,0 3 15 16,6-2-12-16,-1-3 11 0,4-16-11 0,3 32 10 0,-1-15-11 16,5-5 18-16,2 2-19 0,2-3 42 0,5 0-45 15,-1-4 16-15,1-4-9 0,4-1 14 16,5-4-8-16,2-3 19 0,2-6-10 0,3-2-7 16,-1-4-1-16,-2-2 6 0,-4-2-5 15,0-1 17-15,-4-2-21 0,-4-1 16 0,-2-1-18 16,-3 1 10-16,-5 3-10 0,-1 0-10 0,-4 5 14 15,-4 0-4-15,0 0-1 0,-1 1 1 0,-5 3 1 16,2 2-4-16,-4 2 8 0,10 9-8 0,-18-13-1 16,18 13 2-16,-16-4 0 0,16 4-1 0,0 0 1 15,-21 3 1-15,21-3-1 0,-8 11 6 0,8-11-8 16,-5 15 1-16,5-15 5 0,1 18 17 16,-1-18-23-16,9 25 20 0,-2-13-21 0,4 2 18 15,-3-1-17-15,4-1-5 0,-3 1 6 0,2-3 1 16,-1 0 1-16,0 0 0 0,-10-10 0 0,15 14 1 15,-15-14 20-15,15 14-21 0,-15-14-4 0,12 9 5 16,-12-9 1-16,0 0 0 0,14 12 0 16,-14-12 1-16,0 0 4 0,0 0 1 0,12 4-5 15,-12-4-2-15,0 0 3 0,0 0-1 0,18-7 0 16,-18 7-2-16,11-15 0 0,-4 5 19 0,-1-4-16 16,4-3 13-16,-2 0-23 0,-1-4 4 15,3 0-1-15,-4-3 4 0,1-1 2 0,-1 0 0 16,-2-1 0-16,-1-1 25 0,2 2-27 0,-3-2 19 15,-2 1-16-15,-2 1 21 0,2 1-16 0,-5 0 26 16,2 2-10-16,-3 3 13 0,0 0 18 0,1 4 13 16,5 15 23-16,-7-22 6 0,7 22-12 0,-7-18-19 15,7 18-15-15,-5-14-12 0,5 14-11 16,0 0-5-16,0 0-4 0,0 0 1 0,0 0-8 16,0 0 0-16,2 32 17 0,1-11-27 0,5 5 0 15,0 5-2-15,-1 0 3 0,3 1 0 0,1 0 0 16,-3 1 11-16,3-2-11 0,1 0-25 15,1-4 25-15,1-3-29 0,-1-4-2 0,1-3-105 16,1-5-50-16,-4-4-70 0,-11-8-93 0,22 6-107 16,-22-6-756-16,19-7-955 0</inkml:trace>
  <inkml:trace contextRef="#ctx0" brushRef="#br0" timeOffset="51261.03">14349 14730 750 0,'0'0'556'0,"0"0"-189"0,10-10-23 16,-10 10-86-16,32-9-15 0,-7 4-88 0,6-2-15 16,4-1-51-16,1 1 7 0,3 2-44 0,-2-5 9 15,-2-1-94-15,-1 0-32 0,-1 3-96 0,-5-9-231 16,0 4-337-16,-3-1-256 0</inkml:trace>
  <inkml:trace contextRef="#ctx0" brushRef="#br0" timeOffset="51485.63">14528 14091 695 0,'0'0'559'0,"0"0"-151"16,11-8-18-16,-11 8-43 0,25-2-32 0,-2 5-60 16,4 4-19-16,6 1-35 0,1 5-21 0,0 3-36 15,0 3-22-15,-2 6-18 0,4 6-2 0,0 13 181 16,-4 10 11-16,-3 5-62 0,-6 3-43 0,-1 3-39 15,-7 1-29-15,-3-1-27 0,-7 1-15 0,-3-1-48 16,-4 0 1-16,-4-5-74 0,-6 1-68 0,-3-3-103 16,-7-1-104-16,-3-7-76 0,-4-2-212 15,-4 3-525-15,-1-7-877 0</inkml:trace>
  <inkml:trace contextRef="#ctx0" brushRef="#br0" timeOffset="54704.16">9564 17998 390 0,'-11'-17'481'0,"0"0"-131"0,-2 1-54 16,1-2-40-16,1 1-35 0,0 1-5 0,1-1-9 15,0 2-21-15,0 1-15 0,2 1-8 0,1 4-4 16,7 9-30-16,-13-18-14 0,13 18-25 0,-8-13-10 16,8 13-22-16,0 0 3 0,-9-14-30 0,9 14 4 15,0 0-7-15,0 0 15 0,0 0 12 0,18 20 20 16,-4-2-19-16,3 7 3 0,3 3-21 0,3 5 5 16,4 7-20-16,1 1 10 15,0 0-21-15,-1-2 1 0,1 0-3 0,0-2 25 0,1-1-39 16,-6-5-3-16,1-4 0 0,-3-2-54 15,-1-2-95-15,-4-6-64 0,-3-4-22 0,-3-1-5 16,-10-12-73-16,10 11-548 0,-10-11-472 0</inkml:trace>
  <inkml:trace contextRef="#ctx0" brushRef="#br0" timeOffset="55172.57">9567 18150 90 0,'-26'-17'554'0,"1"2"-132"0,0 2-59 0,3 3-110 15,3 1-17-15,0 2-53 0,1 1 6 0,3 0-11 16,15 6-26-16,-24-8-41 0,24 8-21 0,-15-5-21 15,15 5-18-15,0 0-7 0,-15-6-13 16,15 6-10-16,0 0-4 0,0 0-1 0,12-7-1 16,3 3-4-16,8-3-11 0,8-3 9 0,6-4 0 15,11-3-3-15,0-3 2 0,3-2-1 0,-1-1-81 16,-5 1-49-16,-8 4 16 0,-4 1-53 16,-4 4 17-16,-7 3-69 0,-2 2 13 15,-20 8 39-15,23-6 50 0,-23 6 107 0,0 0 58 0,16 7-26 16,-16-7 58-16,0 0-53 0,1 25 43 0,-1-25-45 15,-7 30 32-15,3-10-48 0,-2 1 31 0,1 0-44 16,1 1 34-16,0 0-43 0,4-3 30 0,0 1-11 16,3 2 8-16,2 0-9 0,2 1 4 15,2-1-4-15,4 3-1 0,2-2 31 0,1 2-42 0,2-1 1 16,-1-3 1-16,0-1 1 0,-4-3-28 16,1-1 18-16,-2-2 13 0,1-1-8 0,-13-13 7 15,15 15 2-15,-15-15 41 0,10 15 50 0,-10-15 47 16,9 8 45-16,-9-8 15 0,0 0-18 0,0 0-34 15,0 0-32-15,0 0-20 0,0 0-19 0,0 0-17 16,0 0-15-16,-19-8 21 0,9-1-43 16,-4-3 6-16,1-2-11 0,0-1-5 15,1-2-6-15,2-1-3 0,1-1-2 0,4-1-4 0,2-2 11 16,3 1-16-16,4-2 12 0,1-1-22 16,6-3 9-16,1 0-74 0,3 2-50 0,2 1-70 15,1 1-26-15,0 5-28 0,-1 3 14 0,-4 1-192 16,0 6-340-16,-13 8-292 0</inkml:trace>
  <inkml:trace contextRef="#ctx0" brushRef="#br0" timeOffset="55824.12">9815 18567 315 0,'0'0'561'0,"0"0"-159"0,0 0-73 15,0 0-49-15,0 0-21 0,0 0-24 16,0 0-11-16,0 0-30 0,-9-9-10 0,9 9-26 16,0 0-9-16,0 0-34 0,0 0-10 0,0 0-29 15,0 0-1-15,0 0 5 0,5-16 1 0,-5 16-13 16,16-18-11-16,-2 5-9 0,6-6-9 0,3 0-7 16,1-3-6-1,4 0-1-15,0-2-9 16,0 0-4-1,0 1-7-15,1 2-8 0,-5 1-97 0,-2 5-135 16,-6 3-20-16,-6 3-163 0,-10 9-497 0,0 0-563 0</inkml:trace>
  <inkml:trace contextRef="#ctx0" brushRef="#br0" timeOffset="56440.25">10015 18287 556 0,'-8'-14'409'0,"8"14"-60"0,0 0-28 0,-7-12-108 15,7 12 19-15,0 0-90 0,0 0 31 16,-7-16-76-16,7 16 25 0,0 0-75 0,0 0 32 16,0 0-60-16,0 0-6 0,-3-15-3 0,3 15 0 15,0 0 39-15,0 0-61 0,0 0 53 16,0 0-49-16,0 0 45 0,19 7-48 0,-19-7 43 16,13 12-44-16,-13-12 40 0,17 18-46 0,-8-6 45 15,0-4-52-15,0 2 45 0,-9-10-39 0,14 15 5 16,-14-15-7-16,13 12 5 0,-13-12 19 0,0 0 45 15,11 13 54-15,-11-13 46 0,0 0 35 16,0 0 17-16,0 0-8 0,0 0-38 0,0 0-20 16,0 0-35-16,0 0-19 0,0 0-22 0,-3-16-1 15,-4 5-17-15,0-1-1 0,-3-6-9 0,1 0-7 16,0-2-7-16,-1 0-3 0,3-3-4 0,1 1-3 16,3-1-4-16,2-1 4 0,0 0-13 0,6 1-2 15,1 1-4-15,3 0-55 0,3 1-19 0,4 1-61 16,2 1-47-16,-3 2-51 0,4 4-35 0,0 2 16 15,-2 0-161-15,1 3-393 0,-3 2-383 0</inkml:trace>
  <inkml:trace contextRef="#ctx0" brushRef="#br0" timeOffset="57111.08">10343 17855 472 0,'0'0'517'0,"0"0"-66"15,0 0-69-15,-13-10-32 0,13 10-32 0,0 0-81 16,-17-5-41-16,17 5-35 0,0 0-17 0,-23 4-39 15,23-4-13-15,-16 10-22 0,5-3-7 0,2 3-18 16,1 0 4-16,0 3-23 0,1-1 3 0,2 2-14 16,1 0 5-16,4-14-11 0,-2 25 8 15,2-25-13-15,3 25 0 0,-3-25 1 0,10 21 0 0,-10-21 6 16,15 15-9-16,-15-15 12 16,17 7-12-16,-17-7 6 0,20-1-10 0,-20 1 9 0,23-11-9 15,-12 4 10-15,0-2-11 0,0-1 14 0,-3 1-16 16,-8 9 14-16,15-16-7 0,-15 16 5 15,9-10-5-15,-9 10 13 0,0 0-13 0,10-14 9 16,-10 14-11-16,0 0 5 0,0 0-12 0,9-10 9 16,-9 10-12-16,0 0 16 0,0 0-15 0,0 0 12 15,16 6-9-15,-16-6 9 0,10 7-8 0,-10-7 9 16,12 8-12-16,-12-8 10 0,13 5-9 0,-13-5 9 16,0 0-7-16,22 2 8 0,-22-2-7 0,17-6 11 15,-17 6-10-15,18-13 8 0,-18 13-8 0,14-15 10 16,-14 15-9-16,12-16 9 0,-12 16-12 15,7-19 11-15,-7 19-10 0,6-15 9 0,-6 15-10 16,0 0 9-16,7-16-15 0,-7 16 12 0,0 0-16 16,0 0 13-16,10-9-11 0,-10 9 12 15,0 0-6-15,0 0 8 0,19 5-8 0,-19-5 9 16,13 7-9-16,-13-7 9 0,11 6-9 0,-11-6 12 16,0 0-13-16,16 6 13 0,-16-6-4 0,0 0 13 15,0 0 4-15,0 0 27 0,15 3-8 0,-15-3 35 16,0 0 3-16,0 0 32 0,3-17-22 0,-3 17 37 15,-5-14-32-15,5 14 49 0,-8-18-38 0,8 18-24 16,-11-21-6-16,11 21-15 0,-8-20-16 0,8 20-8 16,-6-24-5-16,6 24-9 0,-1-25-4 15,1 25-2-15,6-26-5 0,0 13-4 0,3-1-1 16,-2 3-3-16,3 0 5 0,1 3-10 0,0-1 0 16,-11 9 2-16,22-9-3 0,-22 9 1 0,22-5-2 15,-22 5 3-15,23 5 2 0,-23-5-2 0,24 12 2 16,-13-4 0-16,2 6 2 0,-3-1-1 0,1 2 1 15,-2-1 8-15,-2 1-10 0,0-2 0 0,0 1-7 16,0-4-47-16,-7-10-58 0,11 16-68 16,-11-16-65-16,0 0-81 0,0 0 5 0,20-1-16 15,-14-11-119-15,3-4-408 0,-1-2-475 0</inkml:trace>
  <inkml:trace contextRef="#ctx0" brushRef="#br0" timeOffset="57267.05">10895 17504 452 0,'0'0'502'0,"0"0"-83"0,0 0-163 15,0 0-7-15,0 0-95 0,0 0 13 0,0 0-78 16,0 0 27-16,0 0-67 0,13 8-11 0,-13-8-15 16,11 22 0-16,-4-10-8 0,2 4-5 0,-2-4 8 15,2 0-1-15,-1-3-9 0,-8-9 1 0,15 14-3 16,-15-14-23-16,15 4-41 0,-15-4-77 0,14-4-166 16,-14 4-310-16,11-13-141 0</inkml:trace>
  <inkml:trace contextRef="#ctx0" brushRef="#br0" timeOffset="57424.58">10790 17323 813 0,'-12'-6'498'15,"12"6"-116"-15,-18-11-84 0,18 11-61 0,-12-8-47 16,12 8-41-16,0 0-49 0,0 0-20 0,4-21-9 16,-4 21-19-16,22-13-6 0,-6 5-12 0,5 1-7 15,2 0-3-15,2 2-92 0,-2 2-74 0,-1-1-198 16,-2 3-386-16,-3 1-253 0</inkml:trace>
  <inkml:trace contextRef="#ctx0" brushRef="#br0" timeOffset="58367.48">11122 17295 548 0,'0'0'495'0,"0"0"-89"0,0 0-80 16,0 0-19-16,0 0-24 0,0 0-24 0,0 0-35 15,0 0-29-15,0 0-39 0,-19-3-30 0,19 3-25 16,0 0-20-16,-14 6-17 0,14-6-12 0,-13 10-12 15,13-10-8-15,-13 15-7 0,13-15-5 0,-12 22 10 16,7-9-18-16,5-13 9 0,-8 23-15 0,8-23 6 16,-1 23-11-16,1-23-1 0,1 19-1 0,-1-19 1 15,8 14 0-15,-8-14 2 0,13 11 2 0,-13-11-1 16,18 0 2-16,-18 0 10 0,22-6-11 16,-9-2-2-16,-2 3 0 0,1-4 0 0,-2 0 2 0,-1-1 0 15,-9 10 4-15,15-14 12 0,-15 14 11 16,10-11 9-16,-10 11 2 0,0 0 10 0,8-11-18 15,-8 11-8-15,0 0-9 0,0 0-3 0,10-9-5 16,-10 9 0-16,0 0-3 0,0 0-3 16,0 0-1-16,0 0-1 0,0 0 0 0,10 9-1 15,-10-9 0-15,0 0-1 0,0 0 4 0,10 10-1 16,-10-10-3-16,0 0 17 0,0 0-20 0,0 0 2 16,8 11 6-16,-8-11 1 15,0 0-1-15,0 0 10 0,0 0 24 0,0 0 19 0,0 0 4 0,0 0-12 16,0 0-9-16,0 0 2 0,0 0-13 0,0 0-4 15,0 0-4-15,0 0-4 0,0 0-6 16,0 0-8-16,0 0 5 0,0 0-4 0,0 0 0 16,0 0-2-16,0 0-3 0,0 0 0 0,0 0-3 15,0 0 8-15,0 0-2 0,0 0-8 0,0 0 2 16,0 0 1-16,0 0 0 0,0 0 3 0,0 0 0 16,0 0-2-16,0 0 1 0,0 0 30 0,0 0-38 15,0 0 4-15,0 0 0 0,0 0 2 0,0 0 6 16,0 0 0-16,0 0-7 0,0 0 0 0,0 0 2 15,0 0 0-15,0 0 1 16,19 1-2-16,-19-1 1 16,0 0 1-16,0 0 1 0,0 0-2 0,0 0 2 0,15 5 0 0,-15-5 0 0,0 0 7 15,0 0-7-15,0 0-2 0,13 8 4 16,-13-8-3-16,0 0 0 0,0 0-5 0,10 9 6 16,-10-9-8-16,0 0 6 0,0 0-12 0,0 0-1 15,9 9-40-15,-9-9-51 0,0 0-30 0,0 0-35 16,0 0 19-16,0 0-29 0,12-6-5 0,-12 6 66 15,6-14-41-15,-6 14 47 0,5-19 22 0,-5 19 19 16,7-23 14-16,-7 23-5 0,2-25 29 0,-2 25 8 16,1-25 8-16,-1 25 24 0,2-19 18 0,-2 19 17 15,0 0 9-15,0-21 10 0,0 21 7 0,0 0-8 16,0 0-9-16,-1-19-11 0,1 19-6 16,0 0-11-16,0 0 1 0,0 0-8 0,0 0 2 0,0 0-8 15,0 0 4-15,0 0 1 0,0 0-2 16,0 0 21-16,0 0 24 0,11 8-10 15,-11-8 14-15,0 0 9 0,0 0 36 0,0 0 12 16,0 0 28-16,0 0 45 0,5 12 31 0,-5-12-13 16,0 0-36-16,0 0-16 0,0 0-13 0,0 0 0 15,-3-16-1-15,3 16-10 0,-4-14-18 0,4 14-11 16,-5-15-8-16,5 15-14 0,-6-21-14 0,6 21-11 16,-4-20-13-16,4 20-11 0,-3-19-7 0,3 19-8 15,3-17 1-15,-3 17-12 0,7-18-8 0,-7 18-1 16,13-15-6-16,-13 15-1 0,16-8 1 0,-16 8-2 15,19-6-1-15,-19 6-2 0,18 0 1 16,-18 0-2-16,21 4-4 0,-21-4 6 0,18 10-2 16,-18-10-27-16,17 18-53 0,-9-6-73 0,-2 0-86 15,-6-12-101-15,6 25-102 0,-6-25-117 0,0 19-615 16,0-19-932-16</inkml:trace>
  <inkml:trace contextRef="#ctx0" brushRef="#br0" timeOffset="59319.14">11908 16819 106 0,'-10'-15'767'0,"1"0"-289"15,0 5-68-15,2-1-106 0,7 11-24 0,-13-14-85 16,13 14-32-16,-7-10-62 0,7 10 6 0,0 0-41 16,0 0 9-16,0 0-42 0,0 0-15 0,-5 19 9 15,10-3-6-15,1 4-1 0,3 2-7 0,1-1-3 16,3 4-3-16,-4-5 3 0,3-1-6 0,-2-1 4 16,1-1 2-16,-3-4 5 0,0-2-2 0,-8-11 0 15,11 16 4-15,-11-16 45 0,8 12 44 0,-8-12 22 16,0 0-36-16,0 0-7 0,0 0-28 0,0 0 1 15,0 0-18-15,-8-23 1 0,1 9-7 16,-3-1-5-16,0-2-6 0,0-1-2 0,1 0 8 16,0 1-5-16,2 2-8 0,4 1-4 15,3 14-3-15,-4-23-2 0,4 23-1 0,6-22 0 16,4 11-6-16,1 1 1 0,6 1 0 0,1 0-2 16,5 2-2-16,1 0 1 0,1 0 2 0,1 1 5 15,0 1-5-15,-1 0 4 0,0 0-6 0,-5 1-1 16,0-2 1-16,-4 1 6 0,-2 0-6 0,-3-2 0 15,-11 7 7-15,18-14-3 0,-18 14-1 0,7-16 5 16,-7 16-7-16,0-18 0 0,0 18 4 0,-12-23-4 16,1 10-1-16,-2 0-1 0,0 0 2 15,-2 2 2-15,4 1-3 0,11 10-1 0,-16-13-3 16,16 13-1-16,-12-11-4 0,12 11 1 0,0 0 3 16,0 0 1-16,0 0 2 0,0 0 1 0,0 0-2 15,10-8 5-15,-10 8-3 0,23 3 1 16,-23-3 0-16,32 5 1 0,-10-1 3 0,-2 0-4 15,2 1 1-15,-1-2-4 0,-1 2 12 0,-2-1-7 16,-3-1 6-16,1 2-5 0,-16-5 5 0,25 7-7 16,-25-7 5-16,20 6-6 0,-20-6 34 0,16 5-37 15,-16-5 7-15,0 0-4 0,18 4 7 0,-18-4 0 16,0 0 1-16,0 0-3 0,18-5 5 16,-18 5-3-16,0 0-4 0,8-17 1 0,-8 17 0 0,4-18 0 15,-4 18 2-15,-2-19-2 0,2 19-1 16,-4-22 5-16,4 22-4 0,-9-21 1 15,9 21 1-15,-8-17-1 0,8 17 5 0,-7-14-3 16,7 14-2-16,0 0-1 0,-9-14-1 0,9 14-6 16,0 0 0-16,0 0 1 0,0 0 1 0,0 0 4 15,0 0-4-15,0 0 0 0,14 9 1 0,-4 0 3 16,1 1-3-16,3 1 2 0,0 2 3 0,2-1-5 16,-1 0 2-16,1 0-3 0,-1-2 3 0,-1 1-6 15,-1-4 5-15,0 0-7 0,-13-7-55 16,21 8-87-16,-21-8-34 0,18-1-62 0,-18 1 15 15,15-9-84-15,-15 9-105 0,14-15-352 0,-14 15-295 16</inkml:trace>
  <inkml:trace contextRef="#ctx0" brushRef="#br0" timeOffset="60383">12662 16437 891 0,'-5'-22'347'0,"5"22"-51"0,-6-16-70 16,6 16 32-16,-5-13-68 0,5 13-2 0,0 0-31 16,-10-13-43-16,10 13-27 0,0 0-19 0,0 0-11 15,0 0-15-15,0 0-14 0,-13 8 0 0,13-8-7 16,0 18-1-16,0-18 24 0,5 25-37 0,-1-10 38 15,2 0-26-15,2-2 20 16,1-1-19-16,4 1 29 0,-3-4-22 0,3-2 30 0,3-2-12 16,-16-5 27-16,29 1-19 0,-14-5-9 0,4-2-6 15,-2-6-9-15,1-1-3 0,-2-4 1 16,2-3 12-16,-3-1 1 0,-3-1 4 0,-5 3 5 16,1-5-4-16,-6 1-9 0,-1-1-6 0,-4-2-4 15,-1-1-3-15,-3-2-3 0,-1 0 0 0,-4 3 0 16,1 1 13-16,2 5 7 0,-3 3 3 0,1 2-3 15,3 1-9-15,8 14-5 0,-14-15-10 0,14 15-6 16,-9-10 0-16,9 10-3 0,0 0-1 16,0 0-3-16,-6 17-1 0,6-17 0 0,4 33-1 15,2-9 4-15,3 5-3 0,3 2 0 0,1 0 4 16,3-1 2-16,-1-1-6 0,2-3 0 0,2-1-2 16,0-4 2-16,3-1-6 0,0-5-5 0,-4-4-5 15,3-4-23-15,-4-4-46 0,4-3-68 16,-1-3-76-16,2-3-18 0,-3-3 7 0,-2-1-4 15,-1-1-56-15,-5 1-48 0,-4 0-32 0,-7 10 100 16,9-16 122-16,-9 16 181 0,0 0 61 0,3-19 51 16,-3 19-7-16,0 0-15 0,0 0-6 15,-5-15-10-15,5 15-6 0,0 0-18 0,0 0-14 16,0 0-20-16,0 0-15 0,0 0 1 0,0 0-1 16,0-16 31-16,0 16 34 0,0 0 18 0,9-9 6 15,-9 9 3-15,15-11-3 0,-15 11-10 0,14-15 6 16,-3 4 3-16,-1 0 5 0,-2 0 18 15,1 0-20-15,-2 0 8 0,-7 11 13 0,12-19-2 0,-12 19-34 16,8-16 7-16,-8 16-42 0,0 0 11 16,0-20-29-16,0 20 4 0,0 0-34 15,-6-14 18-15,6 14-30 0,0 0 18 0,-21 0-5 16,21 0-6-16,-25 11 13 0,10 0-23 0,1 1 1 16,1 3-4-16,0 1-1 0,1 1-3 0,5 3 0 15,1 1-1-15,0-2-1 0,4-2 6 0,2-17-9 16,6 32 4-16,0-18-6 0,1-1 7 0,4-3 0 15,1-3 2-15,3-1-19 0,1-3 23 0,3-4-12 16,4-4 27-16,-2-2-34 0,4-5 22 0,-1-2-22 16,0-3 24-16,-7 3-20 0,0-5 20 0,2-2-14 15,-4-1 16-15,-3 2-24 0,-2 0 25 16,-3-1-21-16,0 1 22 0,-6 3-22 0,1 1 21 16,-2 16-21-16,-2-27 29 0,2 27-32 15,-6-22 25-15,6 22-26 0,-8-17 20 0,8 17-23 16,0 0 22-16,-14-8-21 0,14 8 20 0,0 0-14 15,0 0 14-15,-16 11-21 0,16-11 17 0,-4 14-2 16,4-14-3-16,0 19 0 0,0-19-1 0,6 23 7 16,-6-23-8-16,10 20 4 0,-10-20-4 0,11 19 5 15,-11-19 1-15,15 12 1 0,-15-12-13 16,16 7 19-16,-16-7-9 0,19 0 13 0,-19 0-20 16,17-4 20-16,-17 4-19 0,19-7 19 15,-19 7-18-15,13-8 19 0,-13 8-14 0,0 0 13 0,18-8-18 16,-18 8 14-16,0 0-20 0,0 0 12 15,13-7-15-15,-13 7 18 0,0 0-15 0,0 0 25 16,14 8-10-16,-14-8 1 0,11 9-2 0,-11-9 0 16,9 10-1-16,-9-10 1 0,11 9-1 0,-11-9 9 15,0 0-4-15,11 10 0 0,-11-10 1 0,0 0 6 16,0 0 14-16,13 8 33 0,-13-8-27 0,0 0 29 16,0 0-21-16,0 0 43 0,0 0-11 0,3-19 20 15,-3 19-8-15,0 0 21 16,-9-20-17-16,9 20 16 0,-7-18-28 0,7 18 8 0,-8-19-41 15,8 19 11-15,-2-18-34 0,2 18 19 16,0-19-28-16,0 19 13 0,6-24-24 0,0 14 11 16,3-3-28-16,3 1 14 0,1-1-51 0,3 3-6 15,-3-1-60-15,4 3 1 0,-4 2-40 0,3-1-41 16,-1 2-51-16,-15 5-74 0,25-6-121 0,-25 6-822 16,15-1-1009-16</inkml:trace>
  <inkml:trace contextRef="#ctx0" brushRef="#br0" timeOffset="62354.73">14160 15809 78 0,'10'-18'587'0,"-1"1"-159"0,1-1-118 16,-1-1-32-16,-1 2-81 0,0-2 26 0,-3 4-62 15,-2 0 51-15,-3 15-28 0,3-26 10 16,-3 26-26-16,0-21-9 0,0 21-5 0,-6-19-4 16,6 19-37-16,-10-15-13 0,10 15-24 15,-13-8-7-15,13 8-16 0,0 0-7 0,-26 2-15 16,14 5 1-16,-2 6-11 0,1 1 1 0,0 4-12 15,1 1 2-15,3 0-10 0,1 0 7 0,2 2-2 16,2-5-1-16,4 2 1 0,2-1-1 0,4 2 3 16,4-1-2-16,1-2-3 0,5-1 5 0,-1-1 2 15,4-3-4-15,2-1-1 0,-2-3-1 0,4-1 2 16,-2 0-7-16,2-1 3 0,-1 0-2 0,-6-2 2 16,0 1-1-16,-16-4-5 0,23 5 0 15,-23-5 0-15,17 6 2 0,-17-6-3 16,10 14-1-16,-10-14 5 0,0 20-3 0,-6-6 5 15,-2 6-7-15,-3-1 6 0,-5 3-5 0,1 2 0 0,-1-2-2 16,2-5-18-16,0 0-54 0,1-4-56 16,5-3-38-16,8-10-63 0,-12 11-1 0,12-11-174 15,0 0-431-15,0 0-424 0</inkml:trace>
  <inkml:trace contextRef="#ctx0" brushRef="#br0" timeOffset="62799.77">14537 15687 460 0,'0'0'529'0,"0"0"-55"0,-13-7-145 0,13 7-5 15,0 0-66-15,-14-6-23 0,14 6-60 0,0 0-5 16,0 0-47-16,-14-4-3 0,14 4-45 16,0 0 5-16,0 0-28 0,0 0 6 15,-13 7 1-15,13-7 5 0,0 0-26 0,-5 21 7 16,5-21-9-16,-1 21-12 0,1-21 3 0,2 24-5 15,-2-24-6-15,4 25-1 0,-4-25-2 0,9 25-2 16,-4-14-2-16,-5-11-9 0,13 22 9 0,-13-22-2 16,16 15-3-16,-16-15-1 0,21 7 1 0,-21-7 0 15,25-4 1-15,-6-3 0 0,-2-3-9 0,2-2 7 16,-4-2-11-16,2-1 10 0,-4-3-9 0,0 1 13 16,-4-3-10-16,0 2 16 0,0 1-11 0,-4 1 10 15,-1 2 2-15,-4 14 13 16,3-19 17-16,-3 19-2 0,2-17 12 0,-2 17-4 15,0 0-3-15,1-18-10 0,-1 18-10 0,0 0-10 16,0 0 1-16,0 0-8 0,0 0 0 0,0 0-2 16,0 0-3-16,7 12 3 0,-7-12-5 0,12 23-1 15,-6-11 0-15,1 1 3 0,3-2-4 0,0 0 0 16,0 0-3-16,1-2-3 0,0 0 0 0,-11-9-16 16,22 7-51-16,-22-7-68 0,19 0-40 0,-19 0-61 15,22-10 41-15,-22 10-50 0,15-16-114 0,-15 16-465 16,8-23-407-16</inkml:trace>
  <inkml:trace contextRef="#ctx0" brushRef="#br0" timeOffset="63668.92">14698 15504 210 0,'-17'-5'652'0,"17"5"-225"0,-25-3-70 0,25 3-125 16,-14-5 1-16,14 5-92 0,0 0 20 0,0 0-80 16,0 0 24-16,0 0-63 0,20 0 41 0,-20 0-23 15,36 2 43-15,-11-2-37 0,1 2 23 0,1-2-42 16,-1 0 19-16,-1 0-31 0,-5 0 12 15,1 0-35-15,-21 0 24 0,31-2-29 0,-31 2 22 16,25 0-21-16,-25 0 45 0,20-2 0 16,-20 2 24-16,0 0-1 0,24-1 9 0,-24 1-13 15,16-7-4-15,-16 7-19 0,15-9-6 0,-15 9-12 0,14-13 2 16,-14 13-13-16,14-18 1 0,-14 18-8 16,11-16 7-16,-11 16 14 0,10-19 8 0,-10 19 6 15,5-17-4-15,-5 17 2 0,1-15 1 0,-1 15 6 16,0 0-5-16,-3-22 1 0,3 22-18 0,-9-13 11 15,9 13-25-15,-13-8 5 0,13 8-13 16,-14-4 7-16,14 4-10 0,-20 4 2 0,20-4-10 16,-23 11 7-16,14-1-6 0,-1 2 6 0,4 1-12 15,2 1 9-15,2 2-3 0,2-16 3 0,3 31-4 16,2-16 6-16,5 3-10 0,1-3 18 0,1 1-19 16,3-5 12-16,-1-1-7 0,1-2 7 0,0-4-6 15,-15-4 9-15,28 3-8 0,-28-3 3 16,30-1-1-16,-14-2-2 0,-16 3 15 0,25-9-6 15,-25 9 5-15,19-9 9 0,-19 9 6 0,14-8 4 16,-14 8 6-16,0 0-12 0,13-9-5 16,-13 9-3-16,0 0-3 0,0 0-7 0,0 0-3 15,14-10-3-15,-14 10-3 0,0 0 6 0,0 0-9 16,0 0 0-16,0 0 0 0,0 0-3 0,0 0 1 16,0 0 0-16,0 0-1 0,0 0 6 0,0 0 10 15,0 0-11-15,17-1 3 0,-17 1 0 0,0 0 0 16,0 0 2-16,-1-24 2 0,1 24 0 0,-3-23 7 15,1 9-5-15,0-4 7 0,0 0 9 16,0-1-2-16,2 1-4 0,0-1-5 0,1 0-2 16,1 1-3-16,1 1 7 0,-1 0-12 0,5 3 0 15,-1-1-4-15,3 4 2 0,0 0-3 16,1 3-1-16,3 0 2 0,-13 8-2 0,25-6 4 16,-25 6 5-16,29 3-11 0,-12 3 2 0,0 1 0 15,0 3 1-15,0 1-1 0,-4 3 1 0,2 0 0 16,-3 2 10-16,-1 1-10 0,0 0 2 0,-2-2-1 15,-3-2 1-15,-1-1 0 0,-5-12-1 0,11 16-3 16,-11-16-3-16,8 12-4 0,-8-12-44 0,0 0-42 16,0 0-48-16,20-12-49 0,-12-4-23 0,0-3-10 15,1-2 7-15,-2-2 33 0,-4-3 35 16,-2 0-6-16,-2-3 100 0,-2-7-24 16,-4 1 19-16,0-1 15 0,-1 2 19 0,-2 2 25 15,1 0-29-15,-1 5 64 0,2 4 19 0,-1 4 42 16,3 5-21-16,0 2 16 0,6 12-37 0,-7-20 3 15,7 20-26-15,0 0 8 0,0 0-9 0,0 0 20 16,0 0 9-16,0 0 8 0,12 24-1 0,-1-5-1 16,3 4-4-16,1 2-8 0,0 4 52 0,3 2 39 15,-4 2-23-15,1 1-21 0,-1-3-20 0,-2-2-17 16,2-3-14-16,-4-6-17 0,2-4-10 0,-1-3-45 16,-1-4-58-16,-10-9-72 0,16 2-150 15,-16-2 0-15,14-11-196 0,-14 11-441 16,5-21-618-16</inkml:trace>
  <inkml:trace contextRef="#ctx0" brushRef="#br0" timeOffset="64162.42">15297 14955 511 0,'0'0'574'0,"0"0"-135"16,0 0-101-16,0 0-52 0,0 0-47 0,0 0-38 16,19-6-50-16,3 6-6 0,5 0-26 15,3-2-29-15,2 2-10 0,4-1-15 0,1-2-13 16,-1 1-11-16,-6 1-19 0,-2-1 2 15,-2 1-2-15,-4 1-5 0,-3 0-12 0,-19 0 5 16,28 3-1-16,-28-3 0 0,19 5-3 0,-19-5-4 16,0 0 5-16,11 13-1 0,-11-13-1 0,0 0-8 15,0 0 6-15,2 16-6 0,-2-16 1 0,0 0 0 16,0 0-3-16,0 0 8 0,7 13-5 0,-7-13-22 16,0 0 15-16,0 0 2 0,0 0 2 0,0 0 1 15,18 3-2-15,-18-3-5 0,0 0 10 0,0 0-1 16,0 0-6-16,13-7 9 0,-13 7 0 15,0 0 1-15,0 0-3 0,0 0-2 16,0 0 3-16,0 0-5 0,0 0-14 0,0 0-32 0,0 0-10 16,-3-15-19-16,3 15-5 0,0 0 2 15,0 0-12-15,0 0 5 0,0 0 2 0,0 0-9 0,0 0-1 16,0 0 19-16,0 0 8 0,0 0 13 16,0 0 0-16,0 0 21 0,0 0 9 0,0 0 33 15,19 0 26-15,-19 0 56 0,0 0 14 0,0 0-7 16,0 0-4-16,0 0 1 0,0 0 2 15,0 0 17-15,13 9-2 0,-13-9 23 0,0 0 34 16,0 0 5-16,0 0-14 0,6 14-10 0,-6-14 16 16,0 0-62-16,8 21 15 0,-8-21-52 0,6 18 19 15,-6-18-49-15,11 18-6 0,-11-18-5 0,10 20-5 16,-10-20-10-16,12 19-1 0,-12-19 0 0,14 17-13 16,-14-17-62-16,13 12-54 0,-13-12-108 0,0 0 5 15,19 5-46-15,-19-5-186 0,0 0-431 0,13-9-512 16</inkml:trace>
  <inkml:trace contextRef="#ctx0" brushRef="#br0" timeOffset="64514.55">15783 14841 119 0,'0'0'746'0,"-15"-12"-276"0,15 12-77 0,-11-9-144 16,11 9-1-16,0 0-92 0,0 0 12 0,-9-9-86 15,9 9 21-15,0 0-51 0,0 0 32 0,0 0-48 16,21 1 40-16,-21-1-42 0,23 3 27 0,-23-3-32 15,27 1 26-15,-27-1-11 0,27 2 12 0,-27-2 10 16,20 3 2-16,-20-3 17 16,0 0 8-16,21 1 8 0,-21-1 8 0,0 0 2 15,15 5 28-15,-15-5-53 0,0 0-2 0,0 0-7 16,2 18-15-16,-2-18-11 0,-4 14-12 0,4-14-14 16,-3 17 3-16,3-17-8 0,-1 20-8 0,1-20 1 15,5 25 24-15,-1-11-37 0,3 0 29 0,0-1-9 16,2 4-30-16,0 0 20 0,1-4-22 0,-2 0 27 15,0 0-27-15,1-1 29 0,-2 0-30 0,0 1 30 16,-7-13-31-16,11 18 30 0,-11-18-27 0,9 17 29 16,-9-17-32-16,0 0 5 0,0 22 2 15,0-22 8-15,-8 12-7 0,8-12-2 16,-11 11-28-16,11-11-74 0,-13 6-90 0,13-6-102 16,0 0-119-16,-21-3-594 0,21 3-749 0</inkml:trace>
  <inkml:trace contextRef="#ctx0" brushRef="#br0" timeOffset="64774.61">16121 14468 1080 0,'0'0'587'0,"-2"-25"-48"16,2 25-110-16,-5-17-52 0,5 17-94 15,0 0-6-15,-6-18-72 0,6 18-8 0,0 0-44 16,0 0 16-16,0 0-12 0,0 0-14 0,-9 14-24 0,9-14-26 15,2 33 6-15,2-11-13 0,2 9-16 16,1 2-12-16,3 0-12 0,-1 1-7 0,2-1-3 16,0 3-13-16,0-4-30 0,-1 0 26 0,2 0-24 15,-2 3 14-15,0 0-14 0,-1-4 3 0,0 0-17 16,-3-9-52-16,1-3-48 0,-1-6-108 16,-6-13-42-16,8 18-139 0,-8-18-309 0,0 0-278 15,0 0-708-15</inkml:trace>
  <inkml:trace contextRef="#ctx0" brushRef="#br0" timeOffset="64931.83">16074 14705 891 0,'-16'-16'694'0,"16"16"-178"0,-6-12-67 0,6 12-93 16,0 0-51-16,12-18-46 0,-1 11-38 0,7-2-40 16,1 2-31-16,6-2-31 0,5-2-27 15,2 2-18-15,0-2-24 0,-1 0-121 0,-2-1-166 16,-7 4-217-16,-3 1-579 0,-19 7-783 0</inkml:trace>
  <inkml:trace contextRef="#ctx0" brushRef="#br0" timeOffset="66651.03">16570 14533 570 0,'0'0'458'16,"-22"-4"-104"-16,22 4-90 0,-24-2-53 0,24 2-36 15,-26 3-39-15,26-3-16 0,-26 7-22 16,26-7-18-16,-25 10-14 0,14-4-13 0,-1 3-14 15,2 0-5-15,1 1-2 0,0-1-7 0,1 1-16 16,8-10 11-16,-10 21-4 0,10-21-2 0,-8 19-6 16,8-19 6-16,-5 15-11 0,5-15 0 0,0 0 1 15,-1 18-7-15,1-18 39 0,0 0 18 16,0 0 44-16,11 10 4 0,-11-10 28 0,14-6-6 16,-4-3-16-16,2-4 0 0,3-3-16 0,4-7-7 15,-2-2-15-15,1-4-13 0,0-2 35 0,-2-3-62 16,-1-3 21-16,1-9-39 0,-2-4 48 0,-3 5-57 15,-2-8 3-15,-1 6-3 0,-4-1-2 16,-1-14 0-16,-3 0-1 0,-2-1 1 0,-2 1-6 16,-3-2 5-16,-1 2 44 0,-1-1-52 0,-1 2 50 15,-3 1-8-15,1 1-53 0,-1 0 60 0,-1 1-62 16,-2-1-4-16,-1-2 11 0,1 3 1 0,0 2 4 16,-1 0 2-16,1 1 45 0,-1 4-51 0,3 0 47 15,-2 1-51-15,4 8 37 0,0 2 12 16,-1-1-7-16,1 2-6 0,-1-1-7 0,1 2 5 15,-1 0-51-15,1-1 52 0,1 3-50 0,0 0 59 16,0 0-19-16,2 2 44 0,-1 0-44 0,2 2 42 16,1 1-42-16,-1 2 33 0,3 5-40 15,1 0 37-15,0 1-38 0,1 4 35 0,-1 1-13 16,2 1-1-16,-1 2-6 0,3 15-11 0,-6-25 36 16,6 25 1-16,-3-18-1 0,3 18-2 0,-3-15-4 15,3 15 5-15,0 0-17 0,-3-17-6 0,3 17-1 16,0 0-9-16,0 0 5 0,-3-15 0 0,3 15-5 15,0 0-2-15,0 0 0 0,0 0-2 16,0 0 2-16,0 0-7 0,-4-14 4 0,4 14-7 16,0 0 8-16,0 0 0 0,0 0 0 0,0 0 0 15,2 24-8-15,-2-24 9 0,0 31-1 0,2-7-1 16,0 2-7-16,0 3 8 0,1 7-2 16,-1-1 1-16,0 2 2 0,-1 2-1 0,2 1 33 15,-2-2-43-15,1 1 27 0,-1-3-29 0,0 1-6 16,-1-9 11-16,0 0-20 0,0-1 25 0,-1-2 0 15,0-8 0-15,-1 1 0 0,1-2 2 0,1-16-2 16,-4 22 0-16,4-22-6 0,0 0 4 0,-7 16 0 16,7-16-16-16,0 0 19 0,0 0 34 0,-15-14-40 15,10 1 36-15,-3-5-42 0,1-3 41 16,-2-7-48-16,-1 1 46 0,1-6-42 0,1-2 3 16,1-2 6-16,-1-3-4 0,4 0 2 0,0 1 2 15,2 0-1-15,1 2-4 0,1 1 5 16,2 6 9-16,1 4-3 0,1 1 5 0,-1 1-6 15,4 4 1-15,-2 1 0 0,1 4-2 0,1 3 5 16,0 1-5-16,4 3 2 0,-11 8 8 0,22-9 4 16,-22 9 1-16,32 2 4 0,-12 3 1 0,3 3 6 15,5 3-11-15,2 3 5 0,0 1-19 0,1 1 14 16,0 2-14-16,-1 1-8 0,0 0-23 0,-1 0-70 16,-2 0-136-16,-3-2-62 0,1-2-180 0,-5 2-670 15,-2-3-896-15</inkml:trace>
  <inkml:trace contextRef="#ctx0" brushRef="#br0" timeOffset="69027.55">14508 11392 582 0,'0'0'539'0,"-7"-16"-78"15,7 16-142-15,-6-12-12 0,6 12-91 0,0 0 6 16,-10-13-105-16,10 13 21 0,0 0-76 0,0 0 28 16,0 0-63-16,-5-11 38 0,5 11-61 15,0 0 49-15,0 0-51 0,0 0 41 0,3 19-48 0,-3-19 44 16,9 28-42-16,-4-7 71 0,1 1-50 0,1 7 38 15,2 2-49-15,1 1 38 0,-2 2-56 0,2 0 53 16,2 1-10-16,-1-1-5 0,1 3-3 16,2-5-6-16,-2 1-2 0,1-2-48 0,-1-1 47 15,2-2-41-15,-1-2 44 0,-1-1-52 16,-1-5 50-16,-2-4-116 0,-1-4-14 0,0-2-92 16,-8-10-155-16,11 12-466 0,-11-12-396 0</inkml:trace>
  <inkml:trace contextRef="#ctx0" brushRef="#br0" timeOffset="69278.98">14579 11361 612 0,'-2'-27'520'0,"0"0"-90"16,2 1-84-16,0 1-40 0,2 1-26 16,-2 6-34-16,2 0-14 0,-2 18-13 0,2-28-34 15,-2 28-16-15,0-18-36 0,0 18-14 16,0 0-29-16,5-17 16 0,-5 17-6 0,0 0 38 15,12 6-25-15,-2 4 26 0,2 7-52 0,3 7-17 16,1 4-12-16,0 3-11 0,3 3-9 0,-2 2-6 16,1 1-8-16,3 7-5 0,0 0-2 0,-2 1-8 15,-1-9 26-15,-1 1-32 0,0-2 29 16,-2-1-37-16,2-1 34 0,-2-4-11 0,0-4-29 0,-4-4-81 16,-1-4-84-16,-1-6-100 0,-9-11-47 0,7 12-171 15,-7-12-548-15,0 0-794 0</inkml:trace>
  <inkml:trace contextRef="#ctx0" brushRef="#br0" timeOffset="70131.92">14698 11583 478 0,'-22'-5'550'0,"0"0"-77"0,-3 3-167 15,7 0-51-15,0 1 51 0,18 1-82 0,-27-3-19 16,27 3-98-16,-20-1 29 0,20 1-71 0,0 0 33 16,0 0-51-16,0 0 67 0,0 0-56 0,0 0 54 15,29-5-52-15,-4 0 39 0,6-2-66 0,3-1 36 16,2-5-54-16,-3 5 44 0,1-2-57 0,-5 1 43 15,-6 1-51-15,0 1 40 0,-5 1-52 16,-3 0 56-16,-15 6-53 0,22-7 72 0,-22 7 1 16,16-6 12-16,-16 6 1 0,14-5-3 0,-14 5-4 15,0 0-8-15,16-10-13 0,-16 10-22 0,12-11 9 16,-12 11-7-16,16-16-5 0,-9 6-3 16,4-2-3-16,-2 1-2 0,0 1-2 0,1 0-1 15,-2-1-1-15,-8 11-1 0,13-16-11 0,-13 16 12 16,12-15-1-16,-12 15 3 0,7-11 16 0,-7 11 43 15,7-11-35-15,-7 11 39 0,0 0-35 0,4-18 38 16,-4 18-35-16,0 0 37 0,-2-17-37 0,2 17 30 16,0 0-29-16,-11-17 12 0,11 17-29 0,-11-6 19 15,11 6-39-15,0 0 30 0,-29 1-32 0,15 5 23 16,0 4-27-16,-1 3 23 0,1 4-27 0,1 1 0 16,2 3 0-16,2 0 1 0,3 1 0 15,3 0 6-15,2-1 0 0,3 2-9 0,4-2-1 16,1-1 7-16,3-1 1 0,-1-2 26 0,7-3-34 15,-3 0 29-15,4-5-30 0,-3-1 27 0,3-3-24 16,-2-4 22-16,5-2-20 0,1-5 21 0,0-3-25 16,4-5 4-16,-1-3-5 0,-2-3 31 15,-3-2-29-15,0-3 27 0,0-3-28 0,-4-2 27 16,0-4-27-16,-4 0 24 0,-2-2 3 0,-2-2-9 16,-2-3 40-16,-3-1-47 0,-2 0-8 0,-1-1-23 15,-2 3 38-15,-2 0-26 0,-1 4 28 0,0 3-23 16,-2 5 26-16,2 4-23 0,-2 6 24 0,0 0-21 15,0 5 21-15,2 2-16 0,6 11 15 16,-11-15-28-16,11 15 26 0,0 0-24 0,0 0 26 16,-11 7-25-16,11-7 22 0,1 30-24 0,2-6 24 15,4 7-1-15,1 2 2 0,2 3-6 0,1 3-3 16,2-1-19-16,0 1 17 0,4 9-19 0,-1 1 30 16,2-2-23-16,-5-11 25 0,2-3-26 0,-3-4 23 15,1-2-27-15,0-8 21 0,-1-2-30 0,-3-5 24 16,-9-12-59-16,18 11 18 0,-18-11-42 15,19-5 30-15,-9-5-45 0,1-6 24 0,-1-3-22 16,-2-3 36-16,-3-3-5 0,-1-1 26 16,-2-4-14-16,-4-7 43 0,-2-2-19 0,-1-1 25 15,-4 0-25-15,-1-1 31 0,0 0-22 0,0 2 7 16,-3 0-1-16,2 3 3 0,0 4-7 0,0 2 7 16,0 3 13-16,2 8 3 0,1 1 7 0,0 5 8 15,8 13 1-15,-8-21-2 0,8 21-6 0,-6-13-2 16,6 13 0-16,0 0-5 0,0 0 15 0,0 0 8 15,14 15 0-15,-3 2 2 0,6 7-3 0,-1 3 28 16,3 2-48-16,0 3 38 0,-3 4-6 0,1-1-11 16,0 3-45-16,-2 1 30 0,0 0-30 0,-1-1-21 15,0-2-70-15,2-7-70 16,-2-4-117-16,3-10-125 0,-5-2-677 0,3-8-848 16</inkml:trace>
  <inkml:trace contextRef="#ctx0" brushRef="#br0" timeOffset="70527.56">15953 10591 855 0,'-4'-17'565'16,"0"0"-123"-16,-1 4-56 0,-2 0-56 0,-1 0-71 0,1 2-51 0,7 11-38 15,-16-14-18-15,16 14-28 0,-15-11-49 0,15 11 6 16,0 0-11-16,-23 3 3 0,23-3 14 0,-16 20-6 15,7-3-18-15,3 4 11 0,2 4-7 0,3 3 0 16,3 8-12-16,2 1-11 0,3 1-8 16,4 1-5-16,3-1 17 0,0 2-34 0,-2-3 21 15,4-1-12-15,-1-1-24 0,1 1 24 0,-1-4-33 16,2-2 17-16,-2-3-82 0,-1-3-38 16,-3-7-54-16,-4-3-49 0,-1-4-51 0,-6-10-84 15,8 15-618-15,-8-15-661 0</inkml:trace>
  <inkml:trace contextRef="#ctx0" brushRef="#br0" timeOffset="70775.92">15893 10984 946 0,'-12'-15'489'0,"0"2"-79"0,2-1-107 0,2 2 14 15,1 0-120-15,7 12 7 0,-7-19-79 0,7 19 42 16,2-18-18-16,-2 18-16 0,14-22-17 16,-1 10-11-16,3 1-16 0,0 0-13 0,4 1-9 15,-1 1-8-15,3 2-19 0,-1-2-1 16,-1 3-5-16,-4 2-9 0,0-1-9 0,-1 2 1 15,-15 3-5-15,25-4-3 0,-25 4-3 0,21 0-1 16,-21 0-8-16,19 0 7 0,-19 0 0 0,17 4-1 16,-17-4-5-16,16 6 0 0,-16-6 4 0,16 11 1 15,-16-11 0-15,15 12-2 0,-15-12 0 0,11 14-10 16,-11-14-23-16,6 14-37 0,-6-14-44 0,0 0-43 16,6 20-31-16,-6-20-76 0,0 0-166 0,0 0-428 15,0 0-451-15</inkml:trace>
  <inkml:trace contextRef="#ctx0" brushRef="#br0" timeOffset="71023.07">16170 10713 510 0,'0'0'577'0,"-7"-21"-167"0,7 21-45 15,-6-18-85-15,6 18 8 0,-7-15-51 0,7 15-38 16,0 0-33-16,-6-16-38 0,6 16-32 0,0 0-19 16,0 0-12-16,0 0-60 0,0 0 51 0,0 0-52 15,0 0 45-15,16 8-55 0,-16-8 43 0,16 19-53 16,-7-8 51-16,0-1-50 0,0 0 47 0,-1 0-51 15,-8-10 54-15,14 15-55 0,-14-15 50 0,11 14-52 16,-11-14 54-16,0 0-50 0,12 13 68 16,-12-13 26-16,0 0-18 0,0 0-13 0,0 0-2 15,0 0-9-15,0 0-8 0,0 0-36 16,0 0-49-16,0 0-37 0,-16-15-48 0,16 15-36 16,-11-20-64-16,3 8-98 0,1-2-500 0,0 0-424 15</inkml:trace>
  <inkml:trace contextRef="#ctx0" brushRef="#br0" timeOffset="71726">16142 10503 996 0,'0'0'480'16,"-6"-23"-90"-16,6 23-39 0,-7-22-33 0,7 22-41 16,-8-17-30-16,8 17-40 0,-6-15 16 0,6 15-38 15,-6-12 13-15,6 12-52 0,0 0 10 0,-6-13-59 16,6 13 14-16,0 0-65 0,0 0 23 0,-7-11-39 16,7 11 30-16,0 0-65 0,0 0 47 15,0 0-38-15,0 0 29 0,0 0-38 16,0 0 30-16,0 0-34 0,0 0 18 0,0 0-28 15,0 0 41-15,0 0-38 0,0 0 33 0,0 0-32 16,0 0 26-16,0 0-25 0,18 2 30 0,-18-2-29 16,16 5 30-16,-16-5-43 0,21 9 5 0,-21-9 43 15,25 12-31-15,-12-4-20 0,0 4 22 0,-1 0 4 16,1 3 2-16,-2 1 0 0,-1 2 0 0,-2 1 1 16,-1 0 3-16,-1 1 0 0,0-1-7 0,-1-2 1 15,-2-1 3-15,1 0-1 0,0-1-1 0,-4-15-6 16,5 22 11-16,-5-22 2 0,5 17-2 0,-5-17-6 15,0 0 13-15,5 18 10 0,-5-18 24 16,0 0 8-16,0 0-4 0,0 0-4 16,0 0 30-16,0 0-44 0,7-13 30 0,-7 13-41 15,-2-21 22-15,-1 7-28 0,0-3 28 0,0-1-41 16,-1 1 23-16,2-1-28 0,0 1 33 0,0-1-40 16,1 0 34-16,1 18-38 0,1-26 32 0,-1 26-5 15,6-25-3-15,-6 25-9 0,11-19-27 0,-11 19 11 16,14-15-53-16,-14 15 54 0,17-9-34 0,-17 9 7 15,17-4 11-15,-17 4 41 0,20-2-37 0,-20 2 41 16,18 0-37-16,-18 0 40 0,20 4-45 0,-20-4 36 16,17 2-32-16,-17-2 46 0,14 5-42 0,-14-5 7 15,0 0 39-15,21 5-40 0,-21-5 40 16,0 0-40-16,17 3 7 0,-17-3 0 0,0 0 28 16,0 0-32-16,20-1 42 0,-20 1-44 0,14-6 44 15,-14 6-42-15,20-16 39 0,-10 5-42 16,3-1 40-16,-1-5-4 0,0 1-4 0,-2 0-3 15,0-1-14-15,-2 2 3 0,-1 2 8 0,-7 13-2 16,6-23 5-16,-6 23-2 0,2-16-3 0,-2 16-1 16,0 0-2-16,-5-17-2 0,5 17-1 0,0 0-13 15,-15-9 1-15,15 9 9 0,-17 4 1 0,5 3 4 16,0 2-2-16,0 5-35 0,-1 2 40 0,3 0-37 16,2 3 42-16,1 0-39 0,4-2-2 15,0 4 6-15,2-2 9 0,3 0-6 0,1 3 11 16,2-2 1-16,4-1 1 0,1-4 0 0,2-1-1 15,4 0 1-15,3-4 0 0,1-1 36 0,3-2-46 16,3-4 24-16,1-2-111 0,8-6-94 0,-3-7-127 16,2-1-237-16,3-5-504 0,6-6-817 15</inkml:trace>
  <inkml:trace contextRef="#ctx0" brushRef="#br0" timeOffset="71946.53">16983 9822 986 0,'0'0'604'0,"-13"-15"-134"0,13 15-94 0,-9-10-99 0,9 10-67 16,0 0-37-16,0 0-39 0,0 0-19 15,0 0-43-15,1 25 45 0,6-4-19 0,4 5-19 16,2 4-54-16,-1 1 33 0,3 1-10 16,-1 2-13-16,2 1-9 0,0 2 5 0,0-2-5 15,-1 0 1-15,0-5-12 0,-3-2-1 0,-1-6-14 16,-1-6 10-16,-3-1-17 0,-7-15-65 0,8 14-78 15,-8-14-104-15,0 0-26 0,0 0-127 0,0 0-434 16,0 0-428-16</inkml:trace>
  <inkml:trace contextRef="#ctx0" brushRef="#br0" timeOffset="72268.67">16974 9944 1054 0,'-12'-18'459'0,"0"1"-140"0,2 2 27 16,2 3-98-16,1 1 1 0,7 11-61 15,-11-17-38-15,11 17-76 0,-7-11 31 0,7 11-51 16,0 0 67-16,0 0 13 0,5-14-5 15,-5 14-4-15,0 0-11 0,33 5-16 0,-13 3-14 16,6 4-13-16,0 3-24 0,-2 5 2 0,1 3-7 16,-1 1-9-16,-1 3-10 0,-3 1-2 0,0 2 1 15,-3-1 18-15,-2 0-31 0,-1-1 22 0,-2 1-27 16,-1-2 16-16,-1-4-21 0,-4-1 26 0,1 0-32 16,-1-2 23-16,-1-1-24 0,-2-4 25 15,-3-15-28-15,7 24 27 0,-7-24-26 0,2 18 2 16,-2-18-8-16,-3 17 38 0,3-17-31 0,-11 14 25 15,11-14-36-15,-17 14 2 0,4-9-19 0,-1 1 14 16,-1-1-11-16,0 0 7 0,15-5-12 0,-27 2-1 16,27-2-51-16,-23 0 13 0,23 0-25 15,-18-4-31-15,18 4-28 0,-14-9-23 0,14 9-81 16,-5-13-52-16,5 13-147 0,1-18-266 0,-1 18-257 16</inkml:trace>
  <inkml:trace contextRef="#ctx0" brushRef="#br0" timeOffset="73082.64">17305 10091 345 0,'0'0'629'0,"0"0"-94"15,5-15-150-15,-5 15 22 0,0 0-60 0,0 0-80 16,0 0-54-16,0 0-48 0,0 0-32 0,0 0-26 16,0 0-31-16,0 0 5 0,0 0 4 15,0 0-3-15,0 0-10 0,6 23-9 0,-6-23 6 16,3 22-23-16,-3-22 3 0,5 23-30 0,-5-23 23 15,5 22-22-15,-5-22 14 0,4 16-19 0,-4-16 22 16,0 0-12-16,7 17 66 0,-7-17 15 0,0 0-7 16,0 0-35-16,0 0-11 0,0 0 1 15,0 0-12-15,12-10-43 0,-12 10 38 0,3-19-43 16,-3 19 39-16,-2-27-45 0,0 10 40 0,0-2-43 16,1-4-2-16,-1 1 4 0,2 3 6 0,0 0-2 15,0 1-4-15,0 18 12 0,4-30 0 0,-4 30-2 16,6-23 1-16,-6 23-2 0,11-20 1 0,-11 20 1 15,13-11-2-15,-13 11-4 0,17-4 6 0,-17 4-14 16,17 0 11-16,-17 0 8 0,21 7 0 16,-21-7-1-16,22 15 1 0,-11-6 0 0,-1 2 1 15,-1 1 24-15,-1 0-30 0,-1 1 35 0,0-1-46 16,-1 1 44-16,-6-13-41 0,9 21 39 0,-9-21-43 16,8 15 39-16,-8-15-42 0,0 0 13 0,9 16-11 15,-9-16 44-15,0 0-43 0,0 0 48 16,0 0-44-16,17 1 40 0,-17-1-43 0,11-13 41 15,-11 13-45-15,12-22 43 0,-7 7-48 0,1-3 43 16,-2-2-46-16,0-1 13 0,-1 4 39 0,-2-1-43 16,-1-1 45-16,-2 2-48 0,-3 0 2 0,2 2 3 15,-4 3 1-15,0 1-1 0,7 11 5 0,-17-14-6 16,17 14 9-16,-16-2 1 0,16 2-2 16,-16 2 4-16,16-2-4 0,-14 11 3 0,14-11-2 15,-11 18-2-15,11-18 4 0,-4 19-8 0,4-19 2 16,3 20 4-16,-3-20 1 0,12 19-4 15,-12-19 2-15,18 16 1 0,-18-16 0 0,21 11 27 16,-21-11-33-16,21 9 45 0,-21-9-48 0,16 5 8 16,-16-5 40-16,0 0-41 0,19 6 41 0,-19-6-41 15,0 0 41-15,0 0-43 0,15 5 28 0,-15-5-29 16,0 0-4-16,0 0 9 0,0 0 1 0,0 0-6 16,0 0 11-16,0 0 1 0,0 0 5 0,6-12 24 15,-6 12-1-15,0 0-1 0,-3-17 1 16,3 17 48-16,0 0-45 0,0-25 33 0,0 25-22 15,3-24 15-15,-3 24-21 0,3-23 13 0,-3 23-28 16,7-26 16-16,-7 26-19 0,7-23 7 0,-7 23-28 16,11-20 15-16,-11 20-12 0,14-20 9 15,-14 20-15-15,14-12 22 0,-14 12-21 0,18-7 18 16,-18 7-22-16,21-1 21 0,-21 1-22 0,23 7 21 16,-9-1-14-16,-1 2 1 0,2 4-12 0,-2 0 16 15,0 1-12-15,-3-2 19 0,-1 0-24 0,1 1 19 16,-3-2-29-16,-7-10 17 0,11 18-83 0,-11-18-9 15,8 12-89-15,-8-12-16 0,0 0-26 0,0 0-70 16,12 8-65-16,-12-8-160 0,0 0-468 0,0 0-703 16</inkml:trace>
  <inkml:trace contextRef="#ctx0" brushRef="#br0" timeOffset="73388.5">17906 9763 532 0,'0'0'552'0,"0"0"-78"0,7-19-169 0,-7 19 4 15,0 0-102-15,7-15 29 0,-7 15-78 16,8-11 58-16,-8 11-5 0,12-12-7 0,-12 12 3 15,12-13-17-15,-12 13-14 0,15-15 28 0,-15 15-73 16,16-15 26-16,-16 15-61 0,14-16 21 0,-14 16-54 16,12-18 18-16,-12 18-14 0,9-18 1 0,-9 18-42 15,4-18 29-15,-4 18-18 0,0 0 1 0,-2-25-9 16,2 25 0-16,-9-17-7 0,9 17-6 0,-17-11-3 16,17 11-3-16,-22-8-2 0,22 8-10 0,-23 0 4 15,23 0 4-15,-25 8-10 0,13 1 1 16,1 1-24-16,3 3 37 0,2 1-32 0,3 3 40 15,3 1-32-15,1 1 28 0,4 3-27 16,1-2 28-16,3 2-25 0,3-2 40 0,3 1-42 16,4-2 42-16,-3-5-32 0,4-1 3 15,2-3 27-15,-2 0-35 0,3-3 23 0,-1-3-64 0,-2-1-11 16,-2-3-94-16,6-3-102 0,1-4-144 0,-3-1-901 16,7-4-1038-16</inkml:trace>
  <inkml:trace contextRef="#ctx0" brushRef="#br0" timeOffset="80758.77">15311 11864 94 0,'-17'12'650'0,"-1"-1"-211"0,-1-1-107 0,2 1-55 16,-1-1-71-16,1 0-6 0,3-2-58 0,1-1 18 15,0 1-62-15,1-1 18 0,12-7-40 0,-21 10 44 16,21-10-62-16,-16 8 41 0,16-8-59 0,-14 7 43 15,14-7-62-15,0 0 44 0,-13 8-63 0,13-8 40 16,0 0-49-16,0 0 40 0,-11 6-72 0,11-6 75 16,0 0-50-16,0 0 48 0,0 0-52 0,0 0 58 15,0 0-34-15,5 15 78 0,-5-15-37 0,19 3 60 16,0-6-45-16,13-3 52 0,6-7 1 0,19-8-13 16,9-5-11-16,24-17 24 0,7-7-44 15,12-9 2-15,10-9-19 0,12-8-1 16,12-6-5-16,6-6-11 0,7-1-7 0,2-1 37 15,5 1-50-15,-1 2-5 0,-2 3-3 0,-7 2-11 16,-5 5 9-16,-10 4-6 0,-6 6 2 0,-13 6-1 16,-12 6-1-16,-15 10-1 0,-28 13 36 0,-10 4-46 15,-10 6-46-15,-17 5-105 0,-9 4-80 0,-8 3-43 16,-10 10-100-16,0 0-224 0,0 0-272 0,-6-12-497 16</inkml:trace>
  <inkml:trace contextRef="#ctx0" brushRef="#br0" timeOffset="81144.33">14899 12483 585 0,'-14'10'500'0,"3"-1"-80"0,0-1-136 0,11-8-27 16,-12 12-92-16,12-12-2 0,0 0-64 15,0 0 18-15,0 0-55 0,0 0 53 0,38-16-51 16,-5-3 84-16,15-10-45 0,10-10 73 0,27-16-56 15,11-7 44-15,13-8-70 0,12-6 40 0,10-5-26 16,7-5 8-16,11-2-47 0,4 1-56 0,3-5 38 16,1 4-6-16,-1 1-8 0,0 0-6 0,-1 5-18 15,-5 2 30-15,-8 6-27 0,-9 6 12 0,-9 4-41 16,-11 6 20-16,-12 6-5 0,-13 6-109 16,-26 10-114-16,-8 3-123 0,-12 3-711 0,-12 7-808 15</inkml:trace>
  <inkml:trace contextRef="#ctx0" brushRef="#br0" timeOffset="104187.85">2292 4319 203 0,'32'-15'508'15,"5"0"-172"-15,1-1-66 0,13-4-55 0,2-3-46 16,6 0-17-16,6-5-22 0,4 1-21 16,5-4 37-16,21-8-75 0,6-3 19 0,6 0-3 15,4-3-29-15,4 1-51 0,2 0 48 16,-1 0-63-16,-2 2 51 0,-3 1-48 0,0 1 63 15,-5 1-50-15,-2 0 2 0,-2 3-2 0,-6 0-1 16,-22 8 0-16,1 1-2 0,-3 0 0 0,-1-1 46 16,-5 3-60-16,1 0 46 0,-5 1-48 15,-3 2 43-15,-3 0-56 0,-3 0 60 0,-1 1-55 0,-4 3 55 16,-8 1-55-16,-1 2 54 0,-2-1-60 0,-2 1 59 16,-2 3-53-16,-2-2 51 0,-4 2-49 0,-5 4 37 15,-3 0-55-15,-5 2 32 0,-14 6-60 16,20-8 43-16,-20 8-61 0,0 0-23 0,0 0-116 15,0 0-180-15,0 0-173 0,-21-1-96 0</inkml:trace>
  <inkml:trace contextRef="#ctx0" brushRef="#br0" timeOffset="104799.93">2105 4561 694 0,'-13'8'398'15,"-1"-3"-25"-15,14-5-159 0,-22 10 31 0,22-10-110 16,-17 7 28-16,17-7-91 0,0 0 45 0,-16 7-81 15,16-7 47-15,0 0-76 0,0 0 34 0,0 0-47 16,-13 8 37-16,13-8-51 0,0 0 55 16,0 0-55-16,0 0 55 0,19-3-45 0,-19 3 39 15,33-11-47-15,-9 4 47 0,8-5-43 0,2-1 61 16,4-2-62-16,11-2 44 0,3-4-34 0,4-1 72 16,4 0-58-16,4-3 32 0,5 0 18 15,7-4 1-15,19-13 9 0,1 2 8 0,3-2-5 16,3 0 26-16,4 0-25 0,4 0 17 0,1-2-26 15,2 2 2-15,0 1-27 0,0 0 7 0,2-1 15 16,2 0-20-16,0 1 8 0,-2-2-19 0,0 2-6 16,-2 0-4-16,-5-1-5 0,-3 2-5 0,-5 0 0 15,-4 3-5-15,-21 6-1 0,-3 1-2 0,-3 5 0 16,-6 0-2-16,-5 5-1 0,-6 1 0 0,-14 6 0 16,-4-1 0-16,-4 3 0 0,-6 3-3 15,-3 0 3-15,0 1 0 0,-4 2-2 0,-1 0-1 0,-1 0-2 16,-2-1 3-16,-13 6 1 0,24-6 3 15,-24 6-3-15,15-6 2 0,-15 6 3 0,0 0-1 16,17-4 2-16,-17 4-2 0,0 0 0 16,0 0 0-16,0 0-3 0,0 0-4 0,0 0 1 15,0 0-3-15,0 0-2 0,0 0-13 0,0 0-20 16,0 0-18-16,0 0-21 0,0 0-18 0,0 0-8 16,0 0-8-16,0 0-4 0,0 0 8 0,-5 17 5 15,5-17 4-15,0 0 0 0,0 0-8 0,-11 13-34 16,11-13-136-16,0 0-385 0,-12 10-191 0</inkml:trace>
  <inkml:trace contextRef="#ctx0" brushRef="#br0" timeOffset="116919.9">719 5561 124 0,'-4'-19'613'0,"4"19"-213"0,-3-21-71 15,3 21-70-15,-8-23-39 0,8 23-43 16,-7-26-7-16,2 11-28 0,1 1-87 15,-1 0 87-15,-1 1-59 0,1 0 34 0,-1-1-42 16,0 1 28-16,0 0-40 0,-1 0 25 0,1 1-32 16,-1 1 13-16,7 11-23 0,-12-18 27 0,12 18-24 15,-8-14 5-15,8 14-31 0,0 0 2 0,-9-13-13 16,9 13 10-16,0 0-20 0,0 0 16 0,0 0-20 16,-10-10 21-16,10 10-18 0,0 0 22 0,1 16-3 15,-1-16-4-15,7 30 1 0,-3-6 6 0,3 7 45 16,0 3-56-16,1 1-1 0,4 5-4 15,-1-2-12-15,1 5 9 0,1-3-8 0,0 0 13 16,5 9-13-16,1-2 12 0,-4-8 17 0,1-1-24 16,5 7-9-16,0 5 82 0,2 0-12 0,-1 0-12 15,0-4 36-15,1-3-61 0,-5-9 40 0,0-3-57 16,0-2 48-16,-3-3-62 0,2-2-2 0,-6-7-47 16,0-1-62-16,-2-7-60 0,-9-9-32 0,13 12-55 15,-13-12-246-15,0 0-351 0,7-13-462 0</inkml:trace>
  <inkml:trace contextRef="#ctx0" brushRef="#br0" timeOffset="117148.26">463 5700 772 0,'-25'-16'499'16,"4"-2"-119"-16,0 1-95 0,5 3-53 0,1 0-68 15,1 0-1-15,5 3-11 0,0 1-32 0,1 0-30 16,8 10-10-16,-14-16 0 0,14 16-16 0,-7-12-15 15,7 12-10-15,0 0-8 0,-6-14-7 0,6 14-6 16,0 0-2-16,6-21 42 0,3 11-60 0,5-3 4 16,3-2-6-16,8-3 2 0,2-3 1 0,5 2 2 15,8-6-12-15,5-1-30 0,0 1 48 0,4 0-32 16,0 1-18-16,3 2 3 0,-2 4-54 0,-10 4 2 16,-2 3-78-16,-4 1-657 0,-5 6-401 15</inkml:trace>
  <inkml:trace contextRef="#ctx0" brushRef="#br0" timeOffset="117558.53">794 5832 534 0,'0'0'536'16,"-10"20"-90"-16,10-20-186 0,-7 13-15 0,7-13-99 16,0 0 31-16,0 0-103 0,0 0 52 0,5 16-83 15,-5-16 40-15,0 0-72 0,23-1 53 0,-23 1-59 16,27-5 43-16,-11 0-60 0,5 1 41 0,0-3-45 15,0 1 56-15,-2-1-64 0,2 0 52 0,-1 0-49 16,-2-1 52-16,2 0-61 0,-3-1 70 16,0 0-63-16,0-1 56 0,2 0-56 0,-3-1 59 15,-3 1-58-15,0-2 57 0,-3 2-55 0,1 0 59 16,-11 10-29-16,16-16 50 0,-16 16-5 16,12-13 39-16,-12 13-10 0,0 0 13 0,10-14-21 15,-10 14 7-15,0 0-26 0,0 0 0 0,0 0-25 16,0 0 7-16,-3-15-23 0,3 15 10 0,0 0-22 15,-23 8 8-15,10-1-10 0,-5 3 13 0,1 2-14 16,-6 6 12-16,2 0-18 0,0 1 11 0,0 0-12 16,4 1 15-16,-1-1-17 0,6-1 16 15,0-2-18-15,2 0 16 0,5-1-18 0,5-15 3 0,-4 22-1 16,4-22 16-16,6 21-14 0,1-10 16 16,4-2-15-16,7-1 12 0,1-1-13 0,3-1 12 15,2-3-13-15,2 0 17 0,1-3-15 0,2-3 17 16,6-2-61-16,-1-2-59 0,-1-3-116 0,-3-2-141 15,-1-3-505-15,0-2-478 0</inkml:trace>
  <inkml:trace contextRef="#ctx0" brushRef="#br0" timeOffset="118730.87">1427 5575 1001 0,'0'0'502'15,"-20"-3"-141"-15,20 3-76 0,-20 1-58 0,20-1-43 16,-21 7-88-16,10-1 8 0,0 5-54 15,1-1 28-15,0 5-64 0,1 2 43 0,4 3-50 16,-2 1 37-16,5 3-45 0,0 2 39 0,4 0-49 16,0-2 43-16,6 0-47 0,0-3 42 0,1-2-47 15,7-3 45-15,-1-4-41 0,2-4 33 0,-2-4 4 16,3-7-4-16,4-6-11 0,3-9-38 0,0-6 52 16,-1-5-40-16,2-11 41 0,-3-1-2 0,-7 5-2 15,-2-6 3-15,-4 0-4 0,-4-3-13 0,-6-1-33 16,0 0 43-16,-6 0-40 0,-4 0 36 0,-1 3-31 15,0 1 41-15,-3 7-42 0,0 1 43 16,-2 3-7-16,2 5 9 0,-3 2 13 0,2 4-8 16,1 5 4-16,1 2 15 0,4 4-9 0,9 9-10 15,-18-12-12-15,18 12 1 0,0 0-1 0,-15 3-2 16,15-3-6-16,-8 19-2 0,6-1-1 16,2 3 2-16,2 5 19 0,3 11 57 0,2 2 16 15,2 3-13-15,0 1-17 0,3 1-15 0,-2-2-10 16,3-1-12-16,1-3-6 0,-1-1-1 0,2-4-7 15,-3-4-8-15,1-2 5 0,-3-5-9 0,-1-5 3 16,1-2-2-16,-4-3 4 0,-6-12-6 0,11 16 32 16,-11-16-14-16,0 0 18 0,0 0-9 0,16 3-3 15,-16-3-9-15,11-20-6 0,-6 4-1 0,1-3-1 16,1-2-6-16,-2-2 2 0,-1 3 1 16,1-1-1-16,-2 4-3 0,0 0-3 0,1 3 0 15,-4 14-3-15,4-21-2 0,-4 21-2 0,6-15 0 16,-6 15 0-16,0 0 1 0,10-13 0 0,-10 13 1 15,0 0 2-15,21-1-1 0,-21 1 0 0,19 7 4 16,-19-7 4-16,23 12-3 0,-11-5-4 16,1 2 2-16,-1 0 1 0,0-2-2 0,-2 0 40 0,-10-7-50 15,20 12 1-15,-20-12 1 0,16 8-4 0,-16-8-14 16,0 0-29-16,22 1-32 16,-22-1-31-16,13-12-10 0,-13 12 16 0,15-20 10 15,-9 6 20-15,-1 1 23 0,-1-1 12 0,-4 14-25 0,5-24 52 16,-5 24-34-16,5-20 44 0,-5 20-34 15,0 0 44-15,4-21-50 0,-4 21 46 0,0 0-39 16,0 0 42-16,3-14-35 0,-3 14 46 0,0 0-48 16,0 0 49-16,0 0-35 0,0 0 47 0,16 8-45 15,-16-8 44-15,0 0-3 0,11 10-8 0,-11-10 2 16,0 0-4-16,0 0 1 0,10 11 0 0,-10-11 3 16,0 0 2-16,0 0 40 0,0 0 23 15,0 0-18-15,0 0-12 0,14-7-22 0,-14 7 12 0,1-17-23 16,-1 17 14-16,0-24-17 0,0 24 38 0,-2-27-23 15,2 27 10-15,-2-28 0 0,2 28-7 0,-1-28-5 16,1 28-5-16,-2-27-7 0,2 27 5 0,1-21-11 16,-1 21-4-16,1-19-1 0,-1 19-1 15,5-14-1-15,-5 14-1 0,7-12 0 0,-7 12 1 16,0 0-1-16,14-9 0 0,-14 9 2 0,0 0 1 16,27 6 3-16,-27-6-2 0,24 13-2 15,-13-4 3-15,4 3 0 0,-2 0 9 0,0 1-13 16,-1 1 12-16,0-1-13 0,0 3 13 0,-2-3-3 15,-2-1 0-15,1-3-8 0,-9-9 0 0,13 17 2 16,-13-17-8-16,11 9-28 0,-11-9-33 0,0 0-31 16,0 0-34-16,19-6-40 0,-19 6 75 0,13-17-26 15,-5 5 68-15,-3-2-31 0,0 1 60 0,-5 13-37 16,6-25 66-16,-6 25-30 0,4-23 67 16,-4 23-37-16,2-19 59 0,-2 19-17 0,0 0-2 15,1-19 13-15,-1 19-33 0,0 0-3 0,0 0-5 16,0 0-9-16,2-17-2 0,-2 17-3 0,0 0 1 15,0 0 31-15,0 0-37 0,0 0 29 0,0 0-38 16,12 13 37-16,-12-13-25 0,0 0 21 0,7 11-31 16,-7-11 22-16,0 0-26 0,13 10 37 0,-13-10-30 15,0 0 35-15,16 4-36 0,-16-4 48 0,14-6-23 16,-14 6 23-16,18-12-26 0,-9 4 14 0,1-3-22 16,-10 11 26-16,9-20-4 0,-9 20 20 15,3-19-24-15,-3 19-3 0,-5-20-5 0,5 20-5 0,-14-19-7 16,3 9-2-16,-1 3-1 0,-3 1 0 15,0 0-4-15,-3 2-9 0,-1 1-3 0,3-2-3 16,-1 3-21-16,17 2-27 0,-26-6-43 0,26 6-18 16,-20-7-13-16,20 7-19 0,-14-20-110 0,10 5-512 15,3-4-313-15</inkml:trace>
  <inkml:trace contextRef="#ctx0" brushRef="#br0" timeOffset="118939.65">2251 4576 368 0,'4'-15'556'0,"-4"15"-139"0,3-25-72 16,-3 25-44-16,2-19-51 0,-2 19-34 0,0 0-22 15,2-20-41-15,-2 20-29 0,0 0-23 0,0 0-23 16,0 0-18-16,0 0-15 0,0 0-8 16,0 0-8-16,0 0-5 0,0 0-5 0,-3 24 18 15,5-5-28-15,2 4 22 0,1 4-26 0,3 6 20 16,0 3-24-16,3 2 21 0,-1 0-27 0,1 1 26 16,2-2-24-16,-1-1 20 0,2-4-23 15,-1-2 20-15,1-4-22 0,1-2 21 0,-2-7-24 0,3-5 17 16,0-4-78-16,0-4-31 0,-16-4-72 0,35-5-6 15,-14-5-171-15,-3-2-424 0,5-4-304 0</inkml:trace>
  <inkml:trace contextRef="#ctx0" brushRef="#br0" timeOffset="119209.95">2625 4786 602 0,'0'0'483'0,"0"0"-60"0,0 0-176 0,0 0-2 15,0 0-97-15,0 0 24 0,0 0-98 16,0 0 47-16,0 0-76 0,0 0 36 0,0 0-64 15,-1 19 43-15,1-19-57 0,0 0 47 0,8 11-60 16,-8-11 53-16,0 0-47 0,0 0 74 0,17 7-7 16,-17-7 31-16,0 0-35 0,21-7 14 0,-21 7-29 15,15-13 13-15,-15 13-30 0,15-17 17 0,-15 17-28 16,11-18 22-16,-11 18-1 0,5-17 7 0,-5 17-5 16,-1-17-1-16,1 17-20 0,-9-16 10 0,9 16-24 15,-21-12 9-15,6 9-16 0,-4 1 17 16,-5 4-8-16,-2 1-21 0,0 2-14 0,-5 2-42 15,1 3 26-15,6-3-51 0,3-2 22 0,5 3-63 16,16-8 31-16,-18 12-60 0,18-12-188 0,0 0-400 16,0 0-276-16</inkml:trace>
  <inkml:trace contextRef="#ctx0" brushRef="#br0" timeOffset="119663.95">2982 4586 57 0,'0'0'689'0,"0"0"-289"0,0 0-19 0,0 0-137 16,0 0 14-16,0 0-61 0,0 0 16 0,-14-6-49 16,14 6 3-16,0 0-61 0,0 0 3 15,-14-4-21-15,14 4 2 0,0 0-37 0,0 0 7 16,-19 0-31-16,19 0 13 0,-14 8-31 0,14-8 15 16,-19 14-23-16,7-1 24 0,0 2-22 0,2 1 16 15,1 1-28-15,1 0 9 0,1 1-11 0,3-2 26 16,1 0-25-16,3-16 23 0,1 28-25 0,3-12 23 15,1-2-24-15,3-3 22 0,1-1-23 0,1-2 20 16,4-1-19-16,-14-7 26 0,26 6-20 16,-26-6 18-16,29-3-23 0,-14 0 16 0,1-2-16 15,-2-1 25-15,0-2-21 0,-1-1 26 0,0-3-8 16,-2 2 1-16,0 0-1 0,-2 1-4 16,0-1-7-16,-9 10 2 0,13-15 2 0,-13 15-3 15,10-12 0-15,-10 12-32 0,0 0 35 0,15-10-7 16,-15 10 0-16,0 0 10 0,18 9-4 0,-7-1 0 15,1 5 0-15,2 4-21 0,2 6 3 0,1 4 4 16,0 6 16-16,5 9-16 0,-5-7 24 0,-2 1-9 16,1-1 9-16,-2-4-24 0,-3-1 23 0,1-2-21 15,-6-6 25-15,-1 1-15 0,-3-5 24 0,-2 1-4 16,-2-2-3-16,-2-1 0 0,-1-1-3 0,-2-5-38 16,7-10-56-16,-18 14-53 0,18-14-36 0,-19 0-53 15,19 0-39-15,-26-16-211 0,11 2-199 16,3-3-198-16</inkml:trace>
  <inkml:trace contextRef="#ctx0" brushRef="#br0" timeOffset="120022.96">3175 4785 711 0,'0'0'548'0,"7"-22"-128"0,-7 22-104 0,4-16-73 16,-4 16-43-16,0 0-44 0,8-17-42 0,-8 17-29 16,0 0-15-16,11-8-8 0,-11 8-20 0,0 0-8 15,16-5 8-15,-16 5-12 0,0 0 4 0,20 0 5 16,-20 0 6-16,20-3 11 0,-20 3 10 0,26-8-5 15,-9 0-13-15,1-2-8 0,-1-2 0 0,1-1-21 16,-2-1 12 0,-2-1-18-16,-2 1 16 0,-1-2-8 0,-2 1 10 0,-3 1-21 0,-2 0 2 15,-4 14 9-15,6-26-3 0,-6 26 2 0,0-22-3 16,0 22-1-16,-3-21-3 0,3 21 2 0,-2-15-6 16,2 15-1-16,0 0-8 0,-3-17-6 0,3 17-3 15,0 0-1-15,0 0 2 0,0 0 2 0,0 0 2 16,0 0 1-16,13 6-1 0,-3 7 17 0,3 4-15 15,5 4 8-15,2 2-7 0,-1 1 16 0,3 0-2 16,-3 2-13-16,2 0 12 16,2 0-11-16,-1-1 8 0,-1 1-9 0,0-2 13 0,-2-2-13 15,-2 1 17-15,-2 0-11 0,-6-3 8 16,-2 4-10-16,-5 2 6 0,-5 8-5 0,-6 1-55 0,-10 2-112 16,-7 7-36-16,-9-3-132 0,-6 2-589 15,-3-2-566-15</inkml:trace>
  <inkml:trace contextRef="#ctx0" brushRef="#br0" timeOffset="120355.9">2019 6684 117 0,'-31'23'707'16,"-9"4"-214"-16,7-7-146 0,-1 2-49 15,0-1-15-15,3-2 8 0,-1-1-98 0,3-2 26 16,1 0-60-16,6-6 61 0,5 0-56 0,2-4 37 16,4 0-76-16,11-6 7 0,-18 9-59 0,18-9 37 15,0 0-56-15,0 0 31 0,0 0-41 0,-6-15 46 16,25-10-30-16,12-13 0 0,11-10 0 0,26-23-5 16,12-7-5-16,12-9-1 0,11-7-4 15,13-7-7-15,11-6-16 0,10-2-6 0,1-3-1 0,2 1-2 16,-2 4-2-16,3 3 2 0,0 2-14 15,-2 1-1-15,-6 5 0 0,-6 2-2 0,-6 9-5 16,-10 6 0-16,-10 12-3 0,-12 8-25 0,-26 18-75 0,-9 6-82 16,-12 5-85-16,-13 12-44 0,-9 0-192 15,-20 18-471-15,11-14-695 0</inkml:trace>
  <inkml:trace contextRef="#ctx0" brushRef="#br0" timeOffset="120734.81">1732 7092 1340 0,'-13'8'522'0,"-1"-2"-55"16,14-6-157-16,-18 8-36 0,18-8-127 0,-15 7 31 15,15-7-85-15,0 0 34 0,-14 5-76 0,14-5 39 16,0 0-67-16,0 0 47 0,0 0-68 0,0 0 50 16,0 0-55-16,0 0 52 0,7-26-51 0,12 5 69 15,7-3-51-15,12-12 55 0,9-7-41 16,23-17 6-16,6-10-8 0,11-7-7 0,4-6 6 0,11-5 39 16,9-1-34-16,3-4 40 0,5 0-52 0,-1 1-1 15,1-3-5-15,-3 6-3 0,1 1-3 0,-3 4-4 16,-3 4-1-16,-6 6-1 0,-8 6 41 15,-5 4-51-15,-7 9 35 0,-22 12-45 0,-5 5 3 16,-6 5 2-16,-9 5-12 0,-11 8-74 16,-5 2-49-16,-4 4-37 0,-8 2-28 0,-15 12-66 15,14-9-246-15,-14 9-323 0,0 0-437 0</inkml:trace>
  <inkml:trace contextRef="#ctx0" brushRef="#br0" timeOffset="-126883.15">6088 9522 245 0,'0'0'613'0,"-5"-15"-236"0,5 15-35 16,-7-13-102-16,7 13-41 0,0 0-63 0,-7-12-4 15,7 12-47-15,0 0-8 0,0 0-33 16,0 0 6-16,0 0-24 0,0 0 12 0,0 0-23 0,0 0 8 15,0 0-15-15,0 0 18 0,-3 18-6 0,3-18 24 0,3 24-19 16,-1-10 32-16,0 4-39 0,1 4 51 16,-1 3-47-16,3 1 6 0,-2 8 7 0,0 2 0 15,0 2-4-15,-1 3-4 0,3 1 3 16,-3 3 41-16,1 1-52 0,-1 1 40 0,0 2-52 0,0 1 48 16,2 11-54-16,-1 0 32 0,-2 0-40 15,3-1 37-15,-1-10-34 0,0 10 47 16,2 0-55-16,0 1 54 0,2-16-51 0,-2 3 44 15,0-6-50-15,1-1 45 0,0-1-46 0,1-3 46 16,-1-2-48-16,0-3 48 0,1-1-6 0,-1 1-3 16,-1-7-15-16,2-5-37 0,-3 0-44 0,0-5-68 15,-4-15-36-15,4 21-73 0,-4-21-600 16,0 0-442-16</inkml:trace>
  <inkml:trace contextRef="#ctx0" brushRef="#br0" timeOffset="-124143.04">5913 9709 462 0,'0'-23'520'16,"0"23"-156"-16,1-18-76 0,-1 18-74 0,0 0-15 0,0-21-50 0,0 21-2 16,0 0-45-16,0 0 10 15,-1-21-49-15,1 21 9 0,0 0-35 0,0 0 10 16,0 0-39-16,1-18 19 0,-1 18-41 0,0 0 43 16,0 0-34-16,0 0 21 0,0 0-26 0,7-14 32 15,-7 14-33-15,0 0 23 0,13-6-22 16,-13 6 20-16,0 0-20 0,20-6 19 0,-20 6-20 0,19-4 22 15,-19 4-22-15,23-3-7 0,-23 3 13 0,27-3 19 0,-27 3-34 16,32-3 38-16,-16 2-26 16,3 0 31-16,-1-1-32 0,2 0 22 0,1 1-24 0,2-1 25 0,1-1-23 15,1 2 22-15,1-4-22 16,0 3 22-16,2-3-23 0,-1 0 24 0,7-2-25 0,-1 1 25 16,0-1-36-16,1-1 35 0,2-2 2 15,0 2-1-15,0-2-27 0,1 2 35 0,-2 1-34 16,1-1 25-16,1 1-24 0,-1 1 26 0,1 0-27 15,2 1 28-15,-2 0-28 0,1 0 28 16,1 3-27-16,1-3 29 0,-1 2-30 0,0 0 27 16,3 0-39-16,-2 0 38 0,1-1-23 15,2 0 33-15,-2 0-37 0,1 2 28 0,2-3-27 0,0 0 30 16,1 0-26-16,0 1 54 0,2-2-38 16,-1 1 30-16,0-1-39 0,0 0-1 0,2 2 1 15,-2-2-1-15,0 1 3 0,-1 0-12 0,1-1 2 0,-2 1 48 16,1 0-54-16,0-2 53 0,-1 3-45 0,2-1 34 15,0 0-39-15,0 1 38 0,-1-2-44 16,2 1 7-16,-1 0 4 0,2-1 1 0,0 1 0 16,0-1 1-16,0 0-1 0,-1 2 4 0,1-2-9 0,-2 1 2 15,0 0 11-15,-1-1-7 16,0 0 1-16,0 1 8 0,-1 1 35 0,3-1 34 0,-2-1-55 0,4 1 39 16,0 1-54-16,0-1 1 15,2-2-1-15,10 1-1 0,0-1-2 0,0-1 1 16,0 1 2-16,-1-2-2 0,0 0-2 0,1 1 7 0,-2-2-12 0,-1 1 61 15,1 0-115-15,0 1 114 16,0-1-54-16,-1 1 44 0,2-1-55 0,-1 2 0 0,1-1 6 16,-1 1 1-16,-9 2-1 15,10-2 3-15,-10 3-3 0,1-2 45 0,-1 0-48 0,2 1 46 16,-1-1-61-16,-1 2 58 16,1 0-50-16,2 0 51 0,-3 0-55 0,3 0 49 0,1 1-51 15,9-1 49-15,-9 1-52 0,8-2 52 16,-10 2-55-16,0-1 56 0,2 2-53 0,-3 1 45 0,1 1-50 15,0 0 58-15,-3-2-52 0,0 4 48 0,-1-2-57 0,1 1 61 16,-3 0-49-16,0 1 47 16,-3 0-51-16,2 1 50 0,-3 0-44 0,0 0 41 0,0 0-48 15,0-1 52-15,-1 1-52 0,-1 0 48 16,0 0-53-16,-1 0 50 0,1-1-44 0,-4 1 50 0,4-1-60 16,-4 2 62-16,3-2-50 15,-3 3 50-15,0-4-52 0,1 2 52 0,-1 0-51 0,1 0 48 0,-1-1-50 16,0 0 50-16,-5 0-52 0,5 1 54 0,1-2-50 15,0 2 48-15,-5-1-55 0,4-1 51 16,1 3-45-16,1 0 50 0,0-3-58 0,1 2 60 16,-3 2-51-16,0-1 50 0,0 0-51 15,-1-1 51-15,-5 0-50 0,-1 2 48 0,0-4-48 16,0 4 51-16,-2-3-53 0,1 0 45 16,1 2-47-16,-4-1 54 0,2-1-73 0,-3 1 77 0,3 0-62 15,-2 0 63-15,0 1-54 0,2-3 51 16,-2 4-52-16,-1-2 50 0,0 1-50 0,-1 0 49 0,2-1-50 15,-3 1 52-15,1 0-51 0,3 3 41 0,-1-1-47 16,-3 0 56-16,3-2-52 0,-2 2 50 16,2 0-49-16,-2-1 56 0,0 1-57 0,0-2 50 0,2 0-49 15,-2 1 49-15,-2-1-45 16,2-1 45-16,0 0-53 0,0 0 57 0,0-2-54 16,-4 2 51-16,2-1-56 0,-2-1 52 0,2 0-44 15,-4 1 47-15,4-1-58 0,-3 1 61 0,1-1-50 16,0 1 50-16,-4 0-51 0,-15-2 49 0,31 1-49 0,-31-1 48 15,30 3-51-15,-30-3 52 0,27 3-54 0,-27-3 48 16,27 1-43-16,-27-1 49 0,27 2-60 0,-27-2 62 0,25 3-50 16,-25-3 52-1,25 4-55-15,-25-4 51 0,21 4-51 0,-21-4 56 0,19 4-57 16,-19-4 46-16,20 4-47 16,-20-4 85-16,16 4-49 0,-16-4 52 0,16 6-49 0,-16-6 52 15,13 8-55-15,-13-8 54 0,14 11-55 0,-14-11 57 0,15 13-32 0,-15-13 30 16,15 18-12-16,-9-5-15 15,2 1 8-15,-3 1 9 0,1-1-17 0,2 4 5 0,-2 0-20 16,-1 1-2-16,2 1 5 16,-2 4-2-16,1-1-4 0,-1 0-2 0,-1 1-1 0,0 1-1 15,0 0-11-15,-1 0-44 0,1 2 61 16,-2 1-50-16,1 0 53 0,1 0-49 0,-3-2 46 0,1 2-43 16,0-1 48-16,-2-2-50 0,2 2 51 15,0 1-5-15,0 0-4 0,-1 1-3 0,1-2-3 0,-2 0-11 16,0 0 10-16,0-1 18 0,0-1-26 0,0-1 8 15,0 0-12-15,0 0 17 0,0-5-16 16,2 3 16-16,-2-3-20 0,0 1 2 16,2 3 1-16,-2-3 0 0,2 1 1 15,1 2-10-15,-1-2 11 0,1-2 1 0,-1 2-1 0,0 1-4 16,4 1-44-16,-1-2 58 0,-3 2-49 16,5-4 55-16,-3 4-51 0,3-4 54 0,-2 1-51 0,0-1 55 15,0 0-58-15,0-3 49 0,-1-1-41 16,1 2 54-16,-2-3-54 0,2-1 49 0,-5-13-46 15,6 25 49-15,-6-25-51 0,6 23 53 0,-6-23-53 0,4 19 43 0,-4-19-42 16,1 16 55-16,-1-16-55 16,2 17 54-16,-2-17-9 0,0 0-3 0,-3 23 1 0,3-23-5 15,-6 13-1-15,6-13 9 16,-9 13-25-16,9-13 11 0,-13 12-2 0,13-12 0 0,-16 12-5 16,16-12 1-16,-23 11 3 0,10-4-1 15,-3 0-1-15,-1-1-1 0,-3 0 1 16,-1 1-4-16,-1-1-6 0,-1 0 10 0,-2 0 23 0,-2 1-23 0,-4-1 13 15,-1 1-20-15,-1 1 1 16,-1-3 1-16,-2 2-1 0,1-1 2 0,-4 1 1 0,-2-1-2 0,-3 0 17 16,1 1-18-16,-4 0 22 15,-1 0-24-15,0 0 19 0,-2 0-31 0,-8 1 29 0,9-2-19 16,-8 3 20-16,-1 0-20 16,1-1 20-16,6 0-19 0,4 0 7 0,-14 0-16 0,-1 1 26 15,1 0-16-15,-2-1 18 0,0 1-21 16,0-1 24-16,2 0-24 0,1 2 16 0,-3-2-16 0,3 1 19 15,-1 0-18-15,0-2 0 0,0 2 2 0,0 2 0 0,-1-3 2 16,1 1 1-16,-2 0-1 0,-1-2-22 16,1 3 19-16,1-1 1 0,-2 0 12 15,1-1-1-15,2 1-2 0,-1 0 3 0,-1-1-7 16,1 2 3-16,1-1 0 0,1 0-49 0,-2 0 57 16,3-1-49-16,-3 0 55 0,1 0-52 15,2 0 45-15,-2 1-39 0,2-2 53 0,8-1-53 0,3 1 55 16,-3 0-4-16,-8 1-6 0,9-2-6 0,1 1-46 15,-9 1 55-15,-1 0-52 0,1 0 56 16,7 0-53-16,-7-1 32 0,-2 2-26 0,0 0 52 16,1-1-53-16,0 0 42 0,10-1-46 15,0 0 59-15,-9 2-54 0,9-3 54 0,2 0-53 0,0 0 52 16,2-2-51-16,-1 1 46 0,2 1-48 16,1-4 52-16,1 1-53 0,0 0 52 0,1-1-48 0,0 0 47 15,1 0-49-15,-2 0 49 0,1-1-57 16,-1 0 49-16,0 0-41 0,0-1 52 0,-2 1-53 0,1 0 52 15,0 0-52-15,0 0 48 0,0 1-46 0,-3-2 50 0,2 1-52 16,1 0 51-16,-3 1-51 16,3-3 4-16,-1 1 4 0,2 1 3 0,-2-2 4 15,1 0-4-15,1 0 4 0,-1 0 6 16,0-2 0-16,2 0 1 0,-2 3 1 0,2-3 1 0,-2-2 44 0,1-1-51 16,2 2 49-16,-2-2-56 15,2 0 51-15,-1 0-55 0,-1-1 51 16,1 0-54-16,-1 0 6 0,-1 0-4 0,1-1 9 0,1 0 3 0,-3 1 1 15,3 0 2-15,0-2 1 16,-2 5 2-16,2-4-1 0,0-1 1 0,1 1 0 0,1 0 0 16,1-1 1-16,0 1 46 0,2 0-55 15,1 1 49-15,0-1-58 0,3 1 44 0,-1 0-47 0,1 0 56 16,-1 0-52-16,2 0 51 16,-1 0-55-16,6 2 52 0,-1-1-53 0,1 0 48 0,0 1-48 15,2-1 49-15,-2 1-49 0,1 0 50 16,0 0-55-16,1 1 56 0,1-3-53 0,-1 3 51 0,1-2-51 15,0 2 41-15,2 0-45 0,-2-2 57 0,1 1-51 0,0 1 50 16,2-1-52-16,2 2 52 0,-4-1-52 16,5 0 48-16,-2 2-47 0,0-3 51 0,1 2-51 0,0 0 50 15,-3-1-51-15,3 2 50 16,0-3-51-16,-1 3 52 0,0 0-56 16,2-2 46-16,-3 3 8 0,2-2-5 0,-2 0-4 0,0 2-4 15,1-2-2-15,0 2-6 0,-1-1 1 16,1-1-1-16,-1 2 3 0,1 0-2 0,0 0 1 15,-1-2-2-15,2 3 0 0,-1 0-49 16,-1-2 56-16,2 1-48 0,-2 0 46 0,2-1-46 16,-2 2 60-16,1 0-52 0,1 0 54 0,-1 0-53 15,1 0 49-15,18 0-47 0,-37 0 48 0,19 0-46 16,0 2 50-16,18-2-49 0,-31 1 48 0,31-1-48 16,-32 1 49-16,32-1-50 0,-30 2 50 0,30-2-55 15,-27 1 46-15,27-1-39 0,-24 2 51 0,24-2-53 16,-21 1 52-16,21-1-51 0,-17 1 47 0,17-1-49 0,0 0 52 15,-20 1-50-15,20-1 50 0,0 0-35 0,0 0 31 0,-19 1-49 16,19-1 51-16,0 0-51 16,0 0 42-16,0 0-45 0,0 0 59 0,-20 0-53 0,20 0 51 15,0 0-52-15,0 0 51 16,0 0-50 0,0 0 46-16,0 0-45 15,-19-2 49-15,19 2-50 0,0 0 50 0,0 0-51 0,0 0 50 0,0 0-50 0,0 0 50 0,-16-3-57 0,16 3 47 16,0 0-40-16,0 0 46 0,0 0-68 0,0 0 24 0,0 0-101 0,-11-12-33 15,11 12-108-15,-7-14-300 16,7 14-313-16,-5-20-496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07T13:36:52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16882 3294 515 0,'0'0'441'16,"-4"16"-93"-16,4-16-63 0,0 0-47 15,-9 14-37-15,9-14-31 0,0 0-27 0,0 0-14 0,-21-3-22 16,21 3-35-16,-13-12-12 0,4 1-4 0,0-2-19 15,0-3 39-15,0-1-56 0,0-1 32 0,1 0-48 16,0-3 33-16,1 1-32 0,1-2 26 0,1 1-43 16,0-1 0-16,0 0 5 0,1 0-2 15,1 0 3-15,-1-1-9 0,4 4 1 0,0 0 18 16,0 2-59-16,2-1 58 16,0 0-42-16,1 2 47 0,0 1-44 0,1 1 48 0,1 0-46 15,1 2 48-15,1 1-47 0,2 1 39 0,-9 10-30 0,16-15 39 16,-16 15-42-16,20-12 48 0,-20 12-48 15,23-6 53-15,-23 6-49 0,21-1 44 0,-21 1-40 0,28 6 40 16,-14 0-44-16,-1 1 45 16,3 3-3-16,-2 1-2 0,0 2-3 0,-3 0-30 15,-1 2 19-15,2 1 12 0,-3-1-5 0,0 1 38 16,-1-2-52-16,-1 2 39 0,-1-2-39 0,0-1 32 16,-1 0-37-16,-5-13 37 0,7 21-38 0,-7-21 34 15,7 16-34-15,-7-16 39 0,0 0-28 0,5 18 58 16,-5-18-33-16,0 0 47 0,0 0-49 0,0 0 42 15,0 0-69-15,0 0 54 0,0 0-51 0,0 0 39 16,-4-19-48-16,3 2-1 0,-1-6 3 0,0-2-4 16,2-2-36-16,-3 0 47 0,3-3-33 15,2 1 33-15,-1-1-25 0,0 1 34 16,1-1-52-16,0 7 48 0,1-4-28 0,0 4 39 16,1 2-41-16,-1 4 37 0,1 2-37 0,0 1 40 0,-4 14-42 15,11-21 40-15,-11 21-38 0,13-15 41 16,-13 15-37-16,16-8 34 0,-16 8-34 0,17-1 31 15,-17 1-37-15,25 9 49 0,-9 0-42 0,0 3 42 16,0 2-40-16,-2 2 39 0,4 8-38 0,-4 0 39 16,0 2-40-16,-2 0 38 0,-1 2-35 0,0 2 32 15,-5-6-5-15,0 1 7 0,0 0-12 16,-2 1 39-16,0-1-79 0,0-1-2 0,-2 0-67 16,-1-2-74-16,-1-22-166 0,2 30-401 0,-2-30-268 0</inkml:trace>
  <inkml:trace contextRef="#ctx0" brushRef="#br0" timeOffset="465.53">17520 2821 666 0,'5'-16'496'0,"-5"16"-155"0,3-16-24 0,-3 16-74 16,0 0 18-16,4-19-48 0,-4 19 1 0,0 0-35 15,0-18 0-15,0 18-34 0,0 0-12 0,-4-14-32 16,4 14-10-16,0 0-26 0,-7-11-2 16,7 11-24-16,0 0 4 0,-16-6-24 0,16 6 6 15,-14 6-16-15,14-6 4 0,-22 15-10 0,10-3 13 16,-2 3-14-16,3 1 7 0,-1 1-9 16,2 0 9-16,1-1-2 0,1 1-2 0,1 2-3 0,2-3 2 0,2 4-1 0,3-20 41 15,-2 28-50-15,2-28 42 16,3 23-58-16,-3-23 49 0,9 19-48 0,-9-19 45 15,11 12-45-15,-11-12 41 0,15 6-47 16,-15-6 53-16,19 0-47 0,-19 0 45 0,19-7-46 0,-19 7 4 16,18-11 7-16,-18 11 1 15,17-15 4-15,-17 15 4 0,11-17 4 0,-11 17 9 0,9-16-2 16,-9 16-5-16,6-12 19 0,-6 12 0 16,0 0-1-16,4-15-7 0,-4 15 3 0,0 0-6 0,0 0-11 15,0 0 3-15,0 0-4 0,2-15-3 0,-2 15-6 0,0 0 1 16,0 0-14-16,0 0-19 15,7 12-24-15,-7-12-23 0,6 14-23 0,-6-14 35 0,13 16 20 16,-5-6 32-16,1 2-62 0,1-3 11 16,1 0-56-16,1-1-46 0,2-2-19 0,-14-6-80 0,26 5-129 15,-26-5-244-15,31-6-180 16</inkml:trace>
  <inkml:trace contextRef="#ctx0" brushRef="#br0" timeOffset="885.39">17829 2659 185 0,'-5'-13'584'0,"5"13"-149"16,-14-17-138-16,14 17-48 0,-17-12-76 0,17 12 6 0,-18-4-81 16,18 4 28-16,-19 4-74 0,19-4 39 15,-21 12-61-15,11-2 35 0,1 3-55 0,2-1 39 0,0 2-51 16,3 2 38-16,1 0-44 16,0 1 29-16,3-17 6 0,2 32-62 0,2-17 61 0,0-1-4 15,-4-14-11-15,12 16-4 0,-12-16-1 0,17 10-2 0,-17-10-1 16,17 3 0-16,-17-3 9 0,21-4-38 15,-21 4 52-15,19-11-60 0,-19 11 81 0,16-13-33 0,-16 13 43 16,10-15-27-16,-10 15 36 16,8-16-43-16,-8 16 30 0,5-14-27 0,-5 14 31 0,0 0-28 15,4-18 25-15,-4 18-40 0,0 0 22 16,0 0-40-16,5-15 27 0,-5 15-37 0,0 0 33 16,0 0-30-16,0 0 22 0,17 3-44 0,-17-3 28 0,16 18-47 15,-4-4 56-15,0 6-36 16,5 2 34-16,-2 3 10 0,3 0-1 0,-2 0-4 0,1 3 43 15,-1-2-54-15,-1 1 48 0,-1-1-50 16,-1-1 28-16,-4-4-82 0,-1-1 104 0,-1 0-48 0,-4-3 43 16,-2-1-61-16,-1-16 61 15,-3 30-54-15,-2-15 45 0,-2 3-57 0,-2-3 28 0,-2-5-58 16,0 1 19-16,-1-3-48 0,-1-2 11 16,13-6-51-16,-25 7-47 0,25-7-101 0,-25-7-146 0,12-1-169 15,1-6-124-15</inkml:trace>
  <inkml:trace contextRef="#ctx0" brushRef="#br0" timeOffset="1055.41">18057 2756 826 0,'0'0'336'16,"13"15"-23"-16,-6-1-118 0,1 2-13 0,1 2-7 0,-2 1-33 15,-1 1-27-15,2-1-21 0,0 0 7 16,1 1-45-16,-1-4 14 0,-2-4-42 0,-6-12-48 15,12 19-63-15,-12-19-107 0,0 0-499 16,0 0-216-16</inkml:trace>
  <inkml:trace contextRef="#ctx0" brushRef="#br0" timeOffset="1215.34">17911 2365 14 0,'0'0'648'15,"-13"-5"-187"-15,13 5-153 0,0 0-49 0,0 0-92 16,0 0 4-16,0 0-73 0,0 0 22 16,10 7-62-16,-10-7 7 0,27 9-108 0,-9-8-174 15,6 1-394-15,-3-2-141 0</inkml:trace>
  <inkml:trace contextRef="#ctx0" brushRef="#br0" timeOffset="1545.71">18236 2529 106 0,'0'0'545'0,"0"0"-195"0,-7 15-85 15,7-15-56-15,0 0-74 0,0 0-14 0,0 0-28 16,0 0-15-16,-2 16-17 0,2-16-6 16,0 0 11-16,0 0-9 0,0 0 24 0,0 0-35 0,0 0 38 15,0 0-44-15,0 0 38 0,0 0-29 0,16-3 71 0,-16 3-27 16,0 0 46-16,0 0-13 15,0 0 3-15,0 0-25 0,0 0 0 0,0 0-33 0,0 0-1 16,0 0-30-16,0 0 6 0,0 0-24 16,-10 10 2-16,10-10-17 0,-10 13 15 0,10-13-15 0,-11 19 9 15,4-6-18-15,1 0 10 16,2 0-13-16,4-13 15 0,-5 25-18 0,5-25 18 0,0 28-17 16,2-13 15-16,2 0-15 0,1 0 16 0,4 1-9 0,2-2 0 15,-3-3 5-15,6 0 0 0,3-3-3 16,2-2-46-16,-2-4-75 0,3-3-20 0,3-3-62 15,0-4-248-15,5-6-362 0,0-3-367 16</inkml:trace>
  <inkml:trace contextRef="#ctx0" brushRef="#br0" timeOffset="2025.59">19203 2435 589 0,'0'0'567'0,"-11"-16"-111"0,11 16-161 0,-8-13-24 16,8 13-97-16,0 0-14 0,0 0-60 0,-8-11 9 0,8 11-65 15,0 0 37-15,0 0-54 0,0 0 33 0,6 22-50 0,-6-22 37 16,12 22-39-16,-5-9 34 15,3-1-44-15,-1 0 37 0,2 1-41 0,-1-2 35 0,0-2-27 16,-10-9 33-16,17 12 12 0,-17-12 51 16,14 9 6-16,-14-9 24 0,0 0-11 0,18-3-14 0,-18 3-26 15,15-20-10-15,-7 2-25 16,0-2-14-16,-4-3-53 0,-1-2-13 0,-4-1-32 0,-1 0-54 16,-2-6 25-16,-3-1-70 0,-1 4 44 0,2 5-34 0,-1 0-4 15,1 4-31-15,-2 1-155 0,4 6-371 16,4 13-243-16</inkml:trace>
  <inkml:trace contextRef="#ctx0" brushRef="#br0" timeOffset="2355.48">19574 2183 101 0,'0'0'677'0,"0"0"-284"0,13-12-23 0,-13 12-130 16,0 0 31-16,5-11-62 0,-5 11 22 0,0 0-73 15,-4-15-24-15,4 15-7 0,0 0-15 0,-10-11-22 0,10 11-21 16,0 0-14-16,-20-6-12 16,20 6 9-16,-16 2-30 0,16-2 15 0,-19 7-30 15,19-7 18-15,-19 9-27 0,19-9 23 0,-13 21-29 16,13-21 24-16,-5 16-7 0,5-16-3 0,4 20-8 16,2-8-3-16,3 0-12 0,5 2-23 0,1 0 26 15,6 2-25-15,2 1 31 0,0-2-19 0,0 1 34 16,-2-6-27-16,-3 2 30 0,-1-1-31 0,0-1 35 15,-5-2-33-15,-12-8 32 0,16 13-30 0,-16-13 39 16,10 15-32-16,-10-15 30 0,-2 19-36 0,-4-7 36 16,-5 4-31-16,-2 1 30 0,-6 2-65 15,0-1-12-15,1-4-89 0,1-1-89 0,2-4-602 16,1-3-415-16</inkml:trace>
  <inkml:trace contextRef="#ctx0" brushRef="#br0" timeOffset="3115.15">20590 1664 276 0,'-11'-12'592'0,"11"12"-200"0,0 0-96 16,0 0-77-16,0 0-42 0,0 0-37 15,-10 8-27-15,10-8-24 0,0 28-23 0,2-4-15 0,1 2-2 16,0 9-7-16,1 2-8 16,1 1-4-16,1 2 12 0,-1-1 1 0,1-3 40 0,0-4-61 15,-1-7 46-15,1-1-59 0,-2-5 38 16,0-4-50-16,-4-15 42 0,5 23-31 0,-5-23 75 16,5 16 8-16,-5-16 36 0,0 0 4 0,0 0-15 0,0 0-37 15,0 0-23-15,4-15-10 0,-6-4-12 16,0-5-6-16,-1-3-8 0,-3-5 11 0,1-2-21 15,1 0 7-15,-1 0-15 0,2 7 8 0,-1 1-11 16,2 2 11-16,0 1-19 0,2 6 3 0,0 17-23 16,0-28-15-16,0 28-15 0,6-19-14 15,-6 19 13-15,0 0 8 0,16-10 3 0,-16 10 14 16,23 8-9-16,-7 4 2 0,1 2 8 16,0 7 7-16,1 3 8 0,-1 4 2 0,0-1 4 0,-2 1 1 15,0-1 3-15,-1-2 3 0,-3-5 0 0,-1-2 1 0,-2-2 8 16,-1-3-4-16,-7-13-2 15,11 19 20-15,-11-19 59 0,7 11 42 0,-7-11-10 0,0 0-23 16,0 0-20-16,0 0-15 0,0 0-10 16,-2-20-10-16,-2 5 4 0,-2-6-18 0,-2-1 4 0,1-8-12 15,1-1 6-15,0-2-14 16,1-2 10-16,-1 1-14 0,5-2 9 0,2 7-10 0,1 2 0 16,2 1-2-16,0 2-1 0,1 2 1 0,1 4-2 0,0 2-10 15,1 5-4-15,-7 11-4 0,15-16 4 16,-15 16 2-16,15-5 4 0,-15 5 2 0,25 7-15 15,-5 5 1-15,0 7 2 0,-4 4 14 16,2 3-3-16,-2 2 13 0,3 2-10 0,-5 2 3 16,2 1 16-16,-3 1-13 0,1 0 2 15,-2-1 3-15,-1-1-3 0,2-3-47 0,-1-2-87 0,-2-8 16 16,0-1-63-16,-2-6-95 16,-8-12-529-16,17 9-368 0</inkml:trace>
  <inkml:trace contextRef="#ctx0" brushRef="#br0" timeOffset="3375.17">21237 1691 340 0,'-7'-11'537'0,"7"11"-164"0,0 0-87 0,0 0-73 15,0 0-45-15,0 0-33 0,-11 15-24 16,11-15-18-16,-2 30-17 0,2-11-22 0,3 1-5 16,1 3-15-16,2 1 5 0,2-3-7 0,-1-1-8 0,3-1 13 15,-1-1 1-15,2-1-4 16,1-3 5-16,-1-4-13 0,0-2 22 0,-11-8 19 0,23 6 18 15,-23-6-7-15,23-6-12 0,-10-2-6 16,-1-3-6-16,0-3-12 0,-7-2 0 0,-1 2-11 0,-4 14-2 16,-7-34-31-16,-3 14-17 15,-3 4-17-15,-8-4 5 0,-1 4-24 0,-4 1-4 0,4 5 12 16,0 1 18-16,3 1-21 0,3 4-34 16,16 4-33-16,-22-4-62 0,22 4-196 0,0 0-286 0,0 0-189 15</inkml:trace>
  <inkml:trace contextRef="#ctx0" brushRef="#br0" timeOffset="3659.04">21648 1626 681 0,'0'0'502'0,"0"0"-129"0,0 0-86 16,-18 6-65-16,18-6-35 0,-21 12-45 0,7-5-21 15,0 3-33-15,-1 2-17 0,3 0-23 0,3-1-3 16,0 3-9-16,5-1-6 0,4-13-17 0,-4 25-5 15,4-25-3-15,8 26 11 0,1-13-14 16,1-4 11-16,3 1-11 0,2-3 18 0,0-4 13 16,-15-3 13-16,33-1 16 0,-13-5 6 0,-2-2-4 15,-2-5-8-15,-2-2 2 0,-4-2-6 0,-3-4-8 16,-6-1-11-16,-5-3-6 0,-7-6-14 16,-9-2-32-16,-10-8-45 0,-8 0-22 0,-7-1-36 15,-2-1 5-15,-4 0-5 0,1 0-49 0,1 3 3 16,2 1-169-16,6 2-325 0,9 3-192 0</inkml:trace>
  <inkml:trace contextRef="#ctx0" brushRef="#br0" timeOffset="4220.45">21909 1469 251 0,'7'22'543'0,"-7"-22"-188"0,4 22-75 0,-4-22-90 15,3 20-46-15,-3-20-55 16,1 19 27-16,-1-19-53 0,0 0 32 0,2 19-18 16,-2-19-16-16,0 0-6 0,0 0-2 15,6 17-9-15,-6-17-4 0,0 0 8 0,0 0-18 0,0 0 8 16,25-7-9-16,-14-1-9 16,2-4 51-16,0-3-64 0,1 2 50 0,-1-3-58 0,-1 0 48 0,0 1-53 15,-1 0 67-15,-4 2-39 0,1 1 28 0,-8 12 21 0,8-18 0 16,-8 18-16-16,0 0-4 15,0-20-14-15,0 20-9 0,-10-8-7 0,10 8-6 0,-17-2-9 16,17 2 0-16,-26 7 3 0,9 1 2 16,-1 2-7-16,3 3-7 0,-2 3 3 0,4 1-3 0,-1 2 3 15,4 1 2-15,1 2-7 16,2 0 5-16,5 0-8 0,1-2 6 0,2-1-3 0,4 1 2 16,3-2 0-16,2 0 1 0,2-6-8 0,5-1 8 15,3-5 2-15,-1-6 1 0,7-3 2 16,5-5 1-16,1-6-4 0,2-5 2 0,-1-3 7 15,3-7-6-15,-7 3-4 0,-3-3 5 16,1-8 5-16,-7 3-1 0,-3-1-5 0,-3-2 6 0,-3-2-5 16,-3-1 4-16,-2-1-2 0,-3 0 10 15,-2 0-7-15,-4 3-7 0,-2 2 20 0,-2 3 8 0,-1 4 11 16,0 7 5-16,-1 1 9 16,0 3-8-16,2 4-7 0,0 2-10 0,7 12-8 0,-12-16-11 15,12 16-4-15,0 0-3 0,0 0-1 0,-16 7 3 16,13 9-7-16,0 7 0 0,0 5 0 15,3 10-8-15,3 2 9 0,1 2-6 0,3 2-3 16,5 8 9-16,4-1 0 0,2-1 1 16,5-4-41-16,1-3-100 0,3-5-45 0,-3-8-42 15,-3-8-254-15,4-1-304 0,1-6-318 0</inkml:trace>
  <inkml:trace contextRef="#ctx0" brushRef="#br0" timeOffset="4925.56">17375 4429 333 0,'11'-9'478'0,"3"-6"-142"16,6-4-63-16,3-2-66 0,6-3-24 0,11-8-20 16,3-2-44-16,6-3-12 0,4-1-28 15,6-2-5-15,6-1-21 0,20-10 20 0,2 1-30 0,5-1 30 16,-2 1-35-16,4 0 31 0,1-1-32 0,3-2 37 0,7-1-37 15,4-3-7-15,5-1-18 0,5-2 20 16,6-3 4-16,6-1-2 0,7-1-6 0,11-3 7 0,5-1 46 16,5-1-61-16,7-1 1 15,9-1-48-15,2-3 40 0,4-3-46 0,1 0 46 0,3 0-39 16,2 0 43-16,-2 2-41 16,-4 2 39-16,-4 0-35 0,-5 1 3 0,-4 3 1 0,-8 2-3 15,-10 5 1-15,-7 7 3 0,-12 4 4 0,-11 5 3 16,-9 7-24-16,-11 5-40 0,-27 10-18 15,-8 4-75-15,-10-2-188 0,-17 11-319 0,-7 2-200 0</inkml:trace>
  <inkml:trace contextRef="#ctx0" brushRef="#br0" timeOffset="5905.64">16104 2808 407 0,'0'0'428'15,"-25"-5"-106"-15,25 5-66 0,-23-5-67 0,23 5-38 16,-20-4-22-16,20 4-34 0,-18-3-2 16,18 3-22-16,-13-5-16 0,13 5 0 0,0 0-14 0,-15-7-10 15,15 7-8-15,0 0-6 0,0 0-5 16,-8-10 9-16,8 10-7 0,5-14-25 0,-5 14 16 15,18-23 12-15,-3 8-4 0,6-6-3 0,5 1 9 0,4-4-1 16,10-4 0-16,5-2-7 16,5-1-6-16,5-3 6 0,3 1 0 0,5-3 44 15,4-1-52-15,18-9 33 0,2-1-34 0,3-1 28 16,1-1-31-16,7-1-7 0,0-2-17 0,3 0 32 16,1 0-35-16,3 1 38 0,-1 1-28 0,5-2 25 15,2-1-18-15,3 2 34 0,4-2-21 0,1 0 20 16,2 1-6-16,3-3 2 0,0 3-10 0,3-1-11 0,1-1 17 15,3 1-21-15,-2 0 3 0,0-1 0 16,0-2-1-16,2-1 8 0,1-1 0 0,2-1 3 0,-3-1 0 16,-2 1 14-16,-1 0-18 15,-1 0 22-15,-2 2 1 0,-3 3-21 0,-4-1 13 0,-6 4-22 16,-6-1 18-16,-7 10-14 16,-7-5 11-16,-22 14-15 0,-3 0 6 0,-5 3-5 0,-5 2 1 0,-5 9-13 15,-14 3-28-15,-4 0-42 0,-6 0-26 0,-10 2-27 0,-18 14-73 16,20-8-424-16,-20 8-165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64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94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8E43-86FD-4B6E-9625-733BCE47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4BC77-FF9D-462F-B729-50D63587DD8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B4F6E-12DF-4184-9478-BDFD86BC4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A2B2C-A6F4-4A27-84EA-E4DBBB72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96B1-25B8-4D0F-B239-5F168D1E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13F72-DC4A-4D6D-A915-F0EB3847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62836BA8-F86D-4EFE-82F8-F00CE87CF96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46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941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98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4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07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42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2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6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0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  <p:sldLayoutId id="2147483726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customXml" Target="../ink/ink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customXml" Target="../ink/ink13.xm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1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customXml" Target="../ink/ink25.xml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ibm.com/cloud/learn/what-is-artificial-intelligence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customXml" Target="../ink/ink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blocks and networks technology background">
            <a:extLst>
              <a:ext uri="{FF2B5EF4-FFF2-40B4-BE49-F238E27FC236}">
                <a16:creationId xmlns:a16="http://schemas.microsoft.com/office/drawing/2014/main" id="{C6914082-6F3F-4DFB-B01F-CFD5EF102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C77A6-56C6-464A-82DE-F82C84AC6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406" y="2257229"/>
            <a:ext cx="9920140" cy="369925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Internship on </a:t>
            </a:r>
            <a:br>
              <a:rPr lang="en-US" dirty="0"/>
            </a:br>
            <a:r>
              <a:rPr lang="en-US" dirty="0"/>
              <a:t>AI &amp; ML</a:t>
            </a:r>
            <a:endParaRPr lang="en-IN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63A44F0-745B-41A8-836F-6FBF5ABB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8" y="967738"/>
            <a:ext cx="4752573" cy="1108933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C8DCA74-A59C-4EF4-9C68-885EBE81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567" y="901512"/>
            <a:ext cx="1055475" cy="1055475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8BF07489-2E0B-4892-BFFC-B9BDD6D64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71" y="818902"/>
            <a:ext cx="1220694" cy="12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8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229DBED-8A37-4684-9B01-3FEF32AB3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Magic?</a:t>
            </a:r>
            <a:r>
              <a:rPr lang="en-US" altLang="en-US" dirty="0"/>
              <a:t> 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52327487-74D4-41F1-A57C-A7B56606260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0"/>
            <a:ext cx="4495800" cy="45720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b="1" dirty="0">
                <a:latin typeface="Amasis MT Pro Medium" panose="02040604050005020304" pitchFamily="18" charset="0"/>
              </a:rPr>
              <a:t>No, more like gardening</a:t>
            </a:r>
          </a:p>
          <a:p>
            <a:pPr>
              <a:buFontTx/>
              <a:buNone/>
            </a:pPr>
            <a:endParaRPr lang="en-US" altLang="en-US" sz="2800" b="1" dirty="0">
              <a:latin typeface="Amasis MT Pro Medium" panose="02040604050005020304" pitchFamily="18" charset="0"/>
            </a:endParaRPr>
          </a:p>
          <a:p>
            <a:r>
              <a:rPr lang="en-US" altLang="en-US" sz="2800" b="1" dirty="0">
                <a:latin typeface="Amasis MT Pro Medium" panose="02040604050005020304" pitchFamily="18" charset="0"/>
              </a:rPr>
              <a:t>Seeds</a:t>
            </a:r>
            <a:r>
              <a:rPr lang="en-US" altLang="en-US" sz="2800" dirty="0">
                <a:latin typeface="Amasis MT Pro Medium" panose="02040604050005020304" pitchFamily="18" charset="0"/>
              </a:rPr>
              <a:t> = </a:t>
            </a:r>
            <a:r>
              <a:rPr lang="en-US" altLang="en-US" sz="2800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Algorithms</a:t>
            </a:r>
          </a:p>
          <a:p>
            <a:r>
              <a:rPr lang="en-US" altLang="en-US" sz="2800" b="1" dirty="0">
                <a:latin typeface="Amasis MT Pro Medium" panose="02040604050005020304" pitchFamily="18" charset="0"/>
              </a:rPr>
              <a:t>Nutrients</a:t>
            </a:r>
            <a:r>
              <a:rPr lang="en-US" altLang="en-US" sz="2800" dirty="0">
                <a:latin typeface="Amasis MT Pro Medium" panose="02040604050005020304" pitchFamily="18" charset="0"/>
              </a:rPr>
              <a:t> = Data</a:t>
            </a:r>
          </a:p>
          <a:p>
            <a:r>
              <a:rPr lang="en-US" altLang="en-US" sz="2800" b="1" dirty="0">
                <a:latin typeface="Amasis MT Pro Medium" panose="02040604050005020304" pitchFamily="18" charset="0"/>
              </a:rPr>
              <a:t>Gardener</a:t>
            </a:r>
            <a:r>
              <a:rPr lang="en-US" altLang="en-US" sz="2800" dirty="0">
                <a:latin typeface="Amasis MT Pro Medium" panose="02040604050005020304" pitchFamily="18" charset="0"/>
              </a:rPr>
              <a:t> = </a:t>
            </a:r>
            <a:r>
              <a:rPr lang="en-US" altLang="en-US" sz="2800" dirty="0">
                <a:solidFill>
                  <a:schemeClr val="accent4"/>
                </a:solidFill>
                <a:latin typeface="Amasis MT Pro Medium" panose="02040604050005020304" pitchFamily="18" charset="0"/>
              </a:rPr>
              <a:t>You</a:t>
            </a:r>
          </a:p>
          <a:p>
            <a:r>
              <a:rPr lang="en-US" altLang="en-US" sz="2800" b="1" dirty="0">
                <a:latin typeface="Amasis MT Pro Medium" panose="02040604050005020304" pitchFamily="18" charset="0"/>
              </a:rPr>
              <a:t>Plants</a:t>
            </a:r>
            <a:r>
              <a:rPr lang="en-US" altLang="en-US" sz="2800" dirty="0">
                <a:latin typeface="Amasis MT Pro Medium" panose="02040604050005020304" pitchFamily="18" charset="0"/>
              </a:rPr>
              <a:t> = </a:t>
            </a:r>
            <a:r>
              <a:rPr lang="en-US" altLang="en-US" sz="2800" dirty="0">
                <a:solidFill>
                  <a:srgbClr val="00B050"/>
                </a:solidFill>
                <a:latin typeface="Amasis MT Pro Medium" panose="02040604050005020304" pitchFamily="18" charset="0"/>
              </a:rPr>
              <a:t>Programs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C32C160C-3C51-4661-934D-D6585D83F49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5576" y="1524000"/>
            <a:ext cx="3351213" cy="4648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E044E2-47A1-4E8A-A4F1-1036F93522D6}"/>
                  </a:ext>
                </a:extLst>
              </p14:cNvPr>
              <p14:cNvContentPartPr/>
              <p14:nvPr/>
            </p14:nvContentPartPr>
            <p14:xfrm>
              <a:off x="107280" y="404280"/>
              <a:ext cx="6449400" cy="628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E044E2-47A1-4E8A-A4F1-1036F93522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20" y="394920"/>
                <a:ext cx="6468120" cy="62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EED0D0-1E18-4C18-BB8D-108AE9D46E14}"/>
                  </a:ext>
                </a:extLst>
              </p14:cNvPr>
              <p14:cNvContentPartPr/>
              <p14:nvPr/>
            </p14:nvContentPartPr>
            <p14:xfrm>
              <a:off x="5753520" y="72000"/>
              <a:ext cx="2540520" cy="1522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EED0D0-1E18-4C18-BB8D-108AE9D46E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4160" y="62640"/>
                <a:ext cx="2559240" cy="15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0907AD-8F95-4101-8987-64221437B7B0}"/>
                  </a:ext>
                </a:extLst>
              </p14:cNvPr>
              <p14:cNvContentPartPr/>
              <p14:nvPr/>
            </p14:nvContentPartPr>
            <p14:xfrm>
              <a:off x="6210720" y="559800"/>
              <a:ext cx="1948320" cy="859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0907AD-8F95-4101-8987-64221437B7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1360" y="550440"/>
                <a:ext cx="1967040" cy="87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4F5673B7-B172-4A06-B44D-B0BC4081E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 dirty="0"/>
              <a:t>Sample Applications</a:t>
            </a:r>
            <a:endParaRPr lang="en-US" altLang="en-US" b="1"/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729D2"/>
          </a:solidFill>
          <a:ln w="38100" cap="rnd">
            <a:solidFill>
              <a:srgbClr val="E729D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D11BA7F-3BD9-45D4-A152-1752B1F09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2812" y="2538883"/>
            <a:ext cx="5456182" cy="4173661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>
                <a:latin typeface="Amasis MT Pro Medium" panose="02040604050005020304" pitchFamily="18" charset="0"/>
              </a:rPr>
              <a:t>Web search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Amasis MT Pro Medium" panose="02040604050005020304" pitchFamily="18" charset="0"/>
              </a:rPr>
              <a:t>Computational biology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Amasis MT Pro Medium" panose="02040604050005020304" pitchFamily="18" charset="0"/>
              </a:rPr>
              <a:t>Finance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Amasis MT Pro Medium" panose="02040604050005020304" pitchFamily="18" charset="0"/>
              </a:rPr>
              <a:t>E-commerce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Amasis MT Pro Medium" panose="02040604050005020304" pitchFamily="18" charset="0"/>
              </a:rPr>
              <a:t>Space exploration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Amasis MT Pro Medium" panose="02040604050005020304" pitchFamily="18" charset="0"/>
              </a:rPr>
              <a:t>Robotics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Amasis MT Pro Medium" panose="02040604050005020304" pitchFamily="18" charset="0"/>
              </a:rPr>
              <a:t>Information extraction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Amasis MT Pro Medium" panose="02040604050005020304" pitchFamily="18" charset="0"/>
              </a:rPr>
              <a:t>Social networks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Amasis MT Pro Medium" panose="02040604050005020304" pitchFamily="18" charset="0"/>
              </a:rPr>
              <a:t>Debugging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Amasis MT Pro Medium" panose="02040604050005020304" pitchFamily="18" charset="0"/>
              </a:rPr>
              <a:t>[Your favorite area]</a:t>
            </a:r>
          </a:p>
          <a:p>
            <a:pPr>
              <a:lnSpc>
                <a:spcPct val="100000"/>
              </a:lnSpc>
            </a:pPr>
            <a:endParaRPr lang="en-US" altLang="en-US" sz="2400" dirty="0">
              <a:latin typeface="Amasis MT Pro Medium" panose="020406040500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218" name="Picture 2" descr="Applications of Machine Learning - Javatpoint">
            <a:extLst>
              <a:ext uri="{FF2B5EF4-FFF2-40B4-BE49-F238E27FC236}">
                <a16:creationId xmlns:a16="http://schemas.microsoft.com/office/drawing/2014/main" id="{8ADAE3CD-E019-4FE1-BB4B-EF6C7BD0E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1615" y="649224"/>
            <a:ext cx="7074506" cy="606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18C888-E6F8-4D7D-AD09-11D75CDC85D9}"/>
                  </a:ext>
                </a:extLst>
              </p14:cNvPr>
              <p14:cNvContentPartPr/>
              <p14:nvPr/>
            </p14:nvContentPartPr>
            <p14:xfrm>
              <a:off x="2309760" y="232560"/>
              <a:ext cx="9209880" cy="610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18C888-E6F8-4D7D-AD09-11D75CDC85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0400" y="223200"/>
                <a:ext cx="9228600" cy="61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E33954-D01F-48A7-B048-BC934F1A5392}"/>
                  </a:ext>
                </a:extLst>
              </p14:cNvPr>
              <p14:cNvContentPartPr/>
              <p14:nvPr/>
            </p14:nvContentPartPr>
            <p14:xfrm>
              <a:off x="10079640" y="326160"/>
              <a:ext cx="1857960" cy="132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E33954-D01F-48A7-B048-BC934F1A53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0280" y="316800"/>
                <a:ext cx="1876680" cy="134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5A1F062-8B04-48F6-939D-01F596B6D8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ML in a Nutshell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B2CA665-29A4-47BF-B7C1-04D55A7361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masis MT Pro Medium" panose="02040604050005020304" pitchFamily="18" charset="0"/>
              </a:rPr>
              <a:t>Tens of thousands of machine learning algorithms</a:t>
            </a:r>
          </a:p>
          <a:p>
            <a:endParaRPr lang="en-US" altLang="en-US" dirty="0">
              <a:latin typeface="Amasis MT Pro Medium" panose="02040604050005020304" pitchFamily="18" charset="0"/>
            </a:endParaRPr>
          </a:p>
          <a:p>
            <a:r>
              <a:rPr lang="en-US" altLang="en-US" dirty="0">
                <a:latin typeface="Amasis MT Pro Medium" panose="02040604050005020304" pitchFamily="18" charset="0"/>
              </a:rPr>
              <a:t>Hundreds new every year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Every machine learning algorithm has three components:</a:t>
            </a:r>
          </a:p>
          <a:p>
            <a:pPr lvl="1"/>
            <a:r>
              <a:rPr lang="en-US" altLang="en-US" sz="2800" b="1" dirty="0">
                <a:latin typeface="Amasis MT Pro Medium" panose="02040604050005020304" pitchFamily="18" charset="0"/>
              </a:rPr>
              <a:t>Representation</a:t>
            </a:r>
          </a:p>
          <a:p>
            <a:pPr lvl="1"/>
            <a:r>
              <a:rPr lang="en-US" altLang="en-US" sz="2800" b="1" dirty="0">
                <a:latin typeface="Amasis MT Pro Medium" panose="02040604050005020304" pitchFamily="18" charset="0"/>
              </a:rPr>
              <a:t>Evaluation</a:t>
            </a:r>
          </a:p>
          <a:p>
            <a:pPr lvl="1"/>
            <a:r>
              <a:rPr lang="en-US" altLang="en-US" sz="2800" b="1" dirty="0">
                <a:latin typeface="Amasis MT Pro Medium" panose="02040604050005020304" pitchFamily="18" charset="0"/>
              </a:rPr>
              <a:t>Optimization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9F3F9-E854-4896-8239-890FA2FD28CA}"/>
                  </a:ext>
                </a:extLst>
              </p14:cNvPr>
              <p14:cNvContentPartPr/>
              <p14:nvPr/>
            </p14:nvContentPartPr>
            <p14:xfrm>
              <a:off x="3463920" y="478080"/>
              <a:ext cx="7038000" cy="5362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9F3F9-E854-4896-8239-890FA2FD28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4560" y="468720"/>
                <a:ext cx="7056720" cy="538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p 10 Machine Learning Algorithms | Analytics Steps">
            <a:extLst>
              <a:ext uri="{FF2B5EF4-FFF2-40B4-BE49-F238E27FC236}">
                <a16:creationId xmlns:a16="http://schemas.microsoft.com/office/drawing/2014/main" id="{4602238C-B8CB-42A0-B6C2-2910EA476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1" t="7962" r="12978" b="4708"/>
          <a:stretch/>
        </p:blipFill>
        <p:spPr bwMode="auto">
          <a:xfrm>
            <a:off x="2163098" y="206478"/>
            <a:ext cx="7875638" cy="65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9B96F0-96B2-48B1-AD7A-6AE366EB95C8}"/>
                  </a:ext>
                </a:extLst>
              </p14:cNvPr>
              <p14:cNvContentPartPr/>
              <p14:nvPr/>
            </p14:nvContentPartPr>
            <p14:xfrm>
              <a:off x="2410560" y="1105560"/>
              <a:ext cx="7723080" cy="5338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9B96F0-96B2-48B1-AD7A-6AE366EB95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1200" y="1096200"/>
                <a:ext cx="7741800" cy="535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32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77A6-56C6-464A-82DE-F82C84AC6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444" y="5507441"/>
            <a:ext cx="10908792" cy="1069848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Regression</a:t>
            </a:r>
            <a:endParaRPr lang="en-IN" sz="6000" dirty="0"/>
          </a:p>
        </p:txBody>
      </p:sp>
      <p:pic>
        <p:nvPicPr>
          <p:cNvPr id="4098" name="Picture 2" descr="Machine Learning Algorithms Mind Map - Types of Machine Learning Explained">
            <a:extLst>
              <a:ext uri="{FF2B5EF4-FFF2-40B4-BE49-F238E27FC236}">
                <a16:creationId xmlns:a16="http://schemas.microsoft.com/office/drawing/2014/main" id="{BF0878C2-D6D6-454E-B668-8FBCB1C8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1FC0A1-7585-42BB-9EEA-52C652A463DD}"/>
                  </a:ext>
                </a:extLst>
              </p14:cNvPr>
              <p14:cNvContentPartPr/>
              <p14:nvPr/>
            </p14:nvContentPartPr>
            <p14:xfrm>
              <a:off x="3407040" y="0"/>
              <a:ext cx="7327440" cy="678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FC0A1-7585-42BB-9EEA-52C652A463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7680" y="-9360"/>
                <a:ext cx="7346160" cy="68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A9196E-193C-458B-BBBB-355A1BC89838}"/>
                  </a:ext>
                </a:extLst>
              </p14:cNvPr>
              <p14:cNvContentPartPr/>
              <p14:nvPr/>
            </p14:nvContentPartPr>
            <p14:xfrm>
              <a:off x="213480" y="2464560"/>
              <a:ext cx="1292400" cy="164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A9196E-193C-458B-BBBB-355A1BC898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120" y="2455200"/>
                <a:ext cx="1311120" cy="16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34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A93551A-57AF-459D-8D1C-B7DA3CB9C2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Representation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0968ED9-4F55-49FF-93F0-D5BC648F6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Decision trees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Sets of rules / Logic programs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Instances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Graphical models (Bayes/Markov nets)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Neural networks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Support vector machines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Model ensembles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Etc.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57132B-11FB-4A1E-944C-D7EBEF3F743F}"/>
                  </a:ext>
                </a:extLst>
              </p14:cNvPr>
              <p14:cNvContentPartPr/>
              <p14:nvPr/>
            </p14:nvContentPartPr>
            <p14:xfrm>
              <a:off x="3629880" y="481680"/>
              <a:ext cx="7305840" cy="361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57132B-11FB-4A1E-944C-D7EBEF3F74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0520" y="472320"/>
                <a:ext cx="7324560" cy="363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5013B68-4E62-4863-8C37-02EA9F758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Evaluation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D3F5714-9CCB-4D85-B135-AB62FF750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Accuracy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Precision and recall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Squared error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Likelihood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Posterior probability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Cost / Utility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Margin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Entropy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K-L divergence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Etc.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80471E-002A-4110-BE35-AC78B960BFFD}"/>
                  </a:ext>
                </a:extLst>
              </p14:cNvPr>
              <p14:cNvContentPartPr/>
              <p14:nvPr/>
            </p14:nvContentPartPr>
            <p14:xfrm>
              <a:off x="239760" y="524880"/>
              <a:ext cx="11797200" cy="623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80471E-002A-4110-BE35-AC78B960BF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400" y="515520"/>
                <a:ext cx="11815920" cy="625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134ED62-03CF-4415-83E0-58F197F79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Optimization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66D306A1-3908-4C19-A558-F194951E37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masis MT Pro Medium" panose="02040604050005020304" pitchFamily="18" charset="0"/>
              </a:rPr>
              <a:t>Combinatorial optimization</a:t>
            </a:r>
          </a:p>
          <a:p>
            <a:pPr lvl="1"/>
            <a:r>
              <a:rPr lang="en-US" altLang="en-US" sz="2800" dirty="0">
                <a:latin typeface="Amasis MT Pro Medium" panose="02040604050005020304" pitchFamily="18" charset="0"/>
              </a:rPr>
              <a:t>E.g.: Greedy search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Convex optimization</a:t>
            </a:r>
          </a:p>
          <a:p>
            <a:pPr lvl="1"/>
            <a:r>
              <a:rPr lang="en-US" altLang="en-US" sz="2800" dirty="0">
                <a:latin typeface="Amasis MT Pro Medium" panose="02040604050005020304" pitchFamily="18" charset="0"/>
              </a:rPr>
              <a:t>E.g.: Gradient descent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Constrained optimization</a:t>
            </a:r>
          </a:p>
          <a:p>
            <a:pPr lvl="1"/>
            <a:r>
              <a:rPr lang="en-US" altLang="en-US" sz="2800" dirty="0">
                <a:latin typeface="Amasis MT Pro Medium" panose="02040604050005020304" pitchFamily="18" charset="0"/>
              </a:rPr>
              <a:t>E.g.: Linear programming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A48117-3277-43F4-B3D6-A24105BE9E92}"/>
                  </a:ext>
                </a:extLst>
              </p14:cNvPr>
              <p14:cNvContentPartPr/>
              <p14:nvPr/>
            </p14:nvContentPartPr>
            <p14:xfrm>
              <a:off x="4956840" y="328680"/>
              <a:ext cx="4458600" cy="1517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A48117-3277-43F4-B3D6-A24105BE9E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7480" y="319320"/>
                <a:ext cx="4477320" cy="1535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E978CE5-E962-4BAB-9279-11B81A827E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Types of Learning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7F1C564-820A-4580-8E2E-8268B6A15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3934" y="2033833"/>
            <a:ext cx="8382000" cy="4572000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Amasis MT Pro Medium" panose="02040604050005020304" pitchFamily="18" charset="0"/>
              </a:rPr>
              <a:t>Supervised (inductive) learning</a:t>
            </a:r>
          </a:p>
          <a:p>
            <a:pPr lvl="1"/>
            <a:r>
              <a:rPr lang="en-US" altLang="en-US" sz="2800" dirty="0">
                <a:latin typeface="Amasis MT Pro Medium" panose="02040604050005020304" pitchFamily="18" charset="0"/>
              </a:rPr>
              <a:t>Training data includes desired outputs</a:t>
            </a:r>
          </a:p>
          <a:p>
            <a:r>
              <a:rPr lang="en-US" altLang="en-US" b="1" dirty="0">
                <a:latin typeface="Amasis MT Pro Medium" panose="02040604050005020304" pitchFamily="18" charset="0"/>
              </a:rPr>
              <a:t>Unsupervised learning</a:t>
            </a:r>
          </a:p>
          <a:p>
            <a:pPr lvl="1"/>
            <a:r>
              <a:rPr lang="en-US" altLang="en-US" sz="2800" dirty="0">
                <a:latin typeface="Amasis MT Pro Medium" panose="02040604050005020304" pitchFamily="18" charset="0"/>
              </a:rPr>
              <a:t>Training data does not include desired outputs</a:t>
            </a:r>
          </a:p>
          <a:p>
            <a:r>
              <a:rPr lang="en-US" altLang="en-US" b="1" dirty="0">
                <a:latin typeface="Amasis MT Pro Medium" panose="02040604050005020304" pitchFamily="18" charset="0"/>
              </a:rPr>
              <a:t>Semi-supervised learning</a:t>
            </a:r>
          </a:p>
          <a:p>
            <a:pPr lvl="1"/>
            <a:r>
              <a:rPr lang="en-US" altLang="en-US" sz="2800" dirty="0">
                <a:latin typeface="Amasis MT Pro Medium" panose="02040604050005020304" pitchFamily="18" charset="0"/>
              </a:rPr>
              <a:t>Training data includes a few desired outputs</a:t>
            </a:r>
          </a:p>
          <a:p>
            <a:r>
              <a:rPr lang="en-US" altLang="en-US" b="1" dirty="0">
                <a:latin typeface="Amasis MT Pro Medium" panose="02040604050005020304" pitchFamily="18" charset="0"/>
              </a:rPr>
              <a:t>Reinforcement learning</a:t>
            </a:r>
          </a:p>
          <a:p>
            <a:pPr lvl="1"/>
            <a:r>
              <a:rPr lang="en-US" altLang="en-US" sz="2800" dirty="0">
                <a:latin typeface="Amasis MT Pro Medium" panose="02040604050005020304" pitchFamily="18" charset="0"/>
              </a:rPr>
              <a:t>Rewards from sequence of actions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CB8603-819E-4F6F-8C70-506B4C0038F9}"/>
                  </a:ext>
                </a:extLst>
              </p14:cNvPr>
              <p14:cNvContentPartPr/>
              <p14:nvPr/>
            </p14:nvContentPartPr>
            <p14:xfrm>
              <a:off x="522000" y="1623960"/>
              <a:ext cx="11078280" cy="4968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CB8603-819E-4F6F-8C70-506B4C003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640" y="1614600"/>
                <a:ext cx="11097000" cy="498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45CC8FB-06EB-4A19-93B9-308AC2335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Inductive Learning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EB2EFB96-8F26-4820-BE71-E92E7C17F0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>
                <a:latin typeface="Amasis MT Pro Medium" panose="02040604050005020304" pitchFamily="18" charset="0"/>
              </a:rPr>
              <a:t>Given</a:t>
            </a:r>
            <a:r>
              <a:rPr lang="en-US" altLang="en-US" dirty="0">
                <a:latin typeface="Amasis MT Pro Medium" panose="02040604050005020304" pitchFamily="18" charset="0"/>
              </a:rPr>
              <a:t> examples of a function </a:t>
            </a:r>
            <a:r>
              <a:rPr lang="en-US" altLang="en-US" i="1" dirty="0">
                <a:latin typeface="Amasis MT Pro Medium" panose="02040604050005020304" pitchFamily="18" charset="0"/>
              </a:rPr>
              <a:t>(X, F(X))</a:t>
            </a:r>
          </a:p>
          <a:p>
            <a:r>
              <a:rPr lang="en-US" altLang="en-US" b="1" dirty="0">
                <a:latin typeface="Amasis MT Pro Medium" panose="02040604050005020304" pitchFamily="18" charset="0"/>
              </a:rPr>
              <a:t>Predict</a:t>
            </a:r>
            <a:r>
              <a:rPr lang="en-US" altLang="en-US" dirty="0">
                <a:latin typeface="Amasis MT Pro Medium" panose="02040604050005020304" pitchFamily="18" charset="0"/>
              </a:rPr>
              <a:t> function</a:t>
            </a:r>
            <a:r>
              <a:rPr lang="en-US" altLang="en-US" i="1" dirty="0">
                <a:latin typeface="Amasis MT Pro Medium" panose="02040604050005020304" pitchFamily="18" charset="0"/>
              </a:rPr>
              <a:t> F(X) </a:t>
            </a:r>
            <a:r>
              <a:rPr lang="en-US" altLang="en-US" dirty="0">
                <a:latin typeface="Amasis MT Pro Medium" panose="02040604050005020304" pitchFamily="18" charset="0"/>
              </a:rPr>
              <a:t>for new examples</a:t>
            </a:r>
            <a:r>
              <a:rPr lang="en-US" altLang="en-US" i="1" dirty="0">
                <a:latin typeface="Amasis MT Pro Medium" panose="02040604050005020304" pitchFamily="18" charset="0"/>
              </a:rPr>
              <a:t> X</a:t>
            </a:r>
          </a:p>
          <a:p>
            <a:pPr lvl="1"/>
            <a:r>
              <a:rPr lang="en-US" altLang="en-US" sz="2800" dirty="0">
                <a:latin typeface="Amasis MT Pro Medium" panose="02040604050005020304" pitchFamily="18" charset="0"/>
              </a:rPr>
              <a:t>Discrete </a:t>
            </a:r>
            <a:r>
              <a:rPr lang="en-US" altLang="en-US" sz="2800" i="1" dirty="0">
                <a:latin typeface="Amasis MT Pro Medium" panose="02040604050005020304" pitchFamily="18" charset="0"/>
              </a:rPr>
              <a:t>F(X)</a:t>
            </a:r>
            <a:r>
              <a:rPr lang="en-US" altLang="en-US" sz="2800" dirty="0">
                <a:latin typeface="Amasis MT Pro Medium" panose="02040604050005020304" pitchFamily="18" charset="0"/>
              </a:rPr>
              <a:t>: Classification</a:t>
            </a:r>
          </a:p>
          <a:p>
            <a:pPr lvl="1"/>
            <a:r>
              <a:rPr lang="en-US" altLang="en-US" sz="2800" dirty="0">
                <a:latin typeface="Amasis MT Pro Medium" panose="02040604050005020304" pitchFamily="18" charset="0"/>
              </a:rPr>
              <a:t>Continuous </a:t>
            </a:r>
            <a:r>
              <a:rPr lang="en-US" altLang="en-US" sz="2800" i="1" dirty="0">
                <a:latin typeface="Amasis MT Pro Medium" panose="02040604050005020304" pitchFamily="18" charset="0"/>
              </a:rPr>
              <a:t>F(X)</a:t>
            </a:r>
            <a:r>
              <a:rPr lang="en-US" altLang="en-US" sz="2800" dirty="0">
                <a:latin typeface="Amasis MT Pro Medium" panose="02040604050005020304" pitchFamily="18" charset="0"/>
              </a:rPr>
              <a:t>: Regression</a:t>
            </a:r>
          </a:p>
          <a:p>
            <a:pPr lvl="1"/>
            <a:r>
              <a:rPr lang="en-US" altLang="en-US" sz="2800" i="1" dirty="0">
                <a:latin typeface="Amasis MT Pro Medium" panose="02040604050005020304" pitchFamily="18" charset="0"/>
              </a:rPr>
              <a:t>F(X)</a:t>
            </a:r>
            <a:r>
              <a:rPr lang="en-US" altLang="en-US" sz="2800" dirty="0">
                <a:latin typeface="Amasis MT Pro Medium" panose="02040604050005020304" pitchFamily="18" charset="0"/>
              </a:rPr>
              <a:t> = Probability(</a:t>
            </a:r>
            <a:r>
              <a:rPr lang="en-US" altLang="en-US" sz="2800" i="1" dirty="0">
                <a:latin typeface="Amasis MT Pro Medium" panose="02040604050005020304" pitchFamily="18" charset="0"/>
              </a:rPr>
              <a:t>X</a:t>
            </a:r>
            <a:r>
              <a:rPr lang="en-US" altLang="en-US" sz="2800" dirty="0">
                <a:latin typeface="Amasis MT Pro Medium" panose="02040604050005020304" pitchFamily="18" charset="0"/>
              </a:rPr>
              <a:t>): Probability estimation</a:t>
            </a:r>
          </a:p>
          <a:p>
            <a:endParaRPr lang="en-US" altLang="en-US" dirty="0">
              <a:latin typeface="Amasis MT Pro Medium" panose="020406040500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blocks and networks technology background">
            <a:extLst>
              <a:ext uri="{FF2B5EF4-FFF2-40B4-BE49-F238E27FC236}">
                <a16:creationId xmlns:a16="http://schemas.microsoft.com/office/drawing/2014/main" id="{C6914082-6F3F-4DFB-B01F-CFD5EF102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C77A6-56C6-464A-82DE-F82C84AC6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61" y="1667937"/>
            <a:ext cx="10716553" cy="478587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 Projects</a:t>
            </a:r>
            <a:endParaRPr lang="en-IN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63A44F0-745B-41A8-836F-6FBF5ABB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2" y="404184"/>
            <a:ext cx="4752573" cy="1108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1BC513-8649-4323-8978-AB59742BFCCA}"/>
                  </a:ext>
                </a:extLst>
              </p14:cNvPr>
              <p14:cNvContentPartPr/>
              <p14:nvPr/>
            </p14:nvContentPartPr>
            <p14:xfrm>
              <a:off x="7984440" y="281880"/>
              <a:ext cx="2469600" cy="245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1BC513-8649-4323-8978-AB59742BF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5080" y="272520"/>
                <a:ext cx="2488320" cy="247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4307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4F5C6FD-7A95-4C68-8E54-E154426D3A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What We’ll Cover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1DFBF14-CC78-4CC4-9B9E-AAD639C88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38519" y="1873578"/>
            <a:ext cx="8229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latin typeface="Amasis MT Pro Medium" panose="02040604050005020304" pitchFamily="18" charset="0"/>
              </a:rPr>
              <a:t>Supervised learning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Decision tree induction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Rule induction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Instance-based learning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Bayesian learning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Neural networks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Support vector machines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Model ensembles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Learning theory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latin typeface="Amasis MT Pro Medium" panose="02040604050005020304" pitchFamily="18" charset="0"/>
              </a:rPr>
              <a:t>Unsupervised learning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Clustering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Dimensionality reduction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CCB5585-E543-41C7-ABCF-E0D393B9C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ML in Practice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9C9C5FD-681A-465A-8FF9-BE60E68DB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8202" y="2088823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altLang="en-US" dirty="0">
                <a:latin typeface="Amasis MT Pro Medium" panose="02040604050005020304" pitchFamily="18" charset="0"/>
              </a:rPr>
              <a:t>Understanding domain, prior knowledge, and goals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Data integration, selection, cleaning,</a:t>
            </a:r>
            <a:br>
              <a:rPr lang="en-US" altLang="en-US" dirty="0">
                <a:latin typeface="Amasis MT Pro Medium" panose="02040604050005020304" pitchFamily="18" charset="0"/>
              </a:rPr>
            </a:br>
            <a:r>
              <a:rPr lang="en-US" altLang="en-US" dirty="0">
                <a:latin typeface="Amasis MT Pro Medium" panose="02040604050005020304" pitchFamily="18" charset="0"/>
              </a:rPr>
              <a:t>pre-processing, etc.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Learning models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Interpreting results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Consolidating and deploying discovered knowledge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Loop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chine Learning Algorithms | Know Top 8 Machine Learning Algorithms">
            <a:extLst>
              <a:ext uri="{FF2B5EF4-FFF2-40B4-BE49-F238E27FC236}">
                <a16:creationId xmlns:a16="http://schemas.microsoft.com/office/drawing/2014/main" id="{3DA91A0C-83CA-4738-8479-10CFCA7B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94" y="318011"/>
            <a:ext cx="8662219" cy="65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DEECB5-68DF-40BF-9D00-BC61FDA4BFE6}"/>
                  </a:ext>
                </a:extLst>
              </p14:cNvPr>
              <p14:cNvContentPartPr/>
              <p14:nvPr/>
            </p14:nvContentPartPr>
            <p14:xfrm>
              <a:off x="1580760" y="682200"/>
              <a:ext cx="9354600" cy="577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DEECB5-68DF-40BF-9D00-BC61FDA4BF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1400" y="672840"/>
                <a:ext cx="9373320" cy="57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756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77A6-56C6-464A-82DE-F82C84AC6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444" y="5801031"/>
            <a:ext cx="10908792" cy="776257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000" dirty="0"/>
              <a:t>Classification</a:t>
            </a:r>
            <a:endParaRPr lang="en-IN" sz="6000" dirty="0"/>
          </a:p>
        </p:txBody>
      </p:sp>
      <p:pic>
        <p:nvPicPr>
          <p:cNvPr id="5122" name="Picture 2" descr="Logic and implementation of a spam filter machine learning algorithm | by  Lily Chen | Towards Data Science">
            <a:extLst>
              <a:ext uri="{FF2B5EF4-FFF2-40B4-BE49-F238E27FC236}">
                <a16:creationId xmlns:a16="http://schemas.microsoft.com/office/drawing/2014/main" id="{3EABD1FB-A82A-49D7-BC0C-81B733F05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" y="363026"/>
            <a:ext cx="114300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041B5C-8A6B-4A3C-8B71-4B7E1046D5B4}"/>
                  </a:ext>
                </a:extLst>
              </p14:cNvPr>
              <p14:cNvContentPartPr/>
              <p14:nvPr/>
            </p14:nvContentPartPr>
            <p14:xfrm>
              <a:off x="74880" y="0"/>
              <a:ext cx="12031200" cy="659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041B5C-8A6B-4A3C-8B71-4B7E1046D5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20" y="-9360"/>
                <a:ext cx="12049920" cy="66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2100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B32B0-25AE-4487-8065-B7379A6D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86384"/>
            <a:ext cx="3419856" cy="16002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Classification vs. Clustering</a:t>
            </a:r>
            <a:endParaRPr lang="en-IN" sz="3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E729D2"/>
          </a:solidFill>
          <a:ln w="34925">
            <a:solidFill>
              <a:srgbClr val="E729D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assification and clustering in machine learning cheap online">
            <a:extLst>
              <a:ext uri="{FF2B5EF4-FFF2-40B4-BE49-F238E27FC236}">
                <a16:creationId xmlns:a16="http://schemas.microsoft.com/office/drawing/2014/main" id="{8EBC2363-764B-4C69-BEC9-89D0E217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44" y="2981630"/>
            <a:ext cx="5468112" cy="314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fa-level-2-classification-vs-clustering - CFA, FRM, and Actuarial Exams  Study Notes">
            <a:extLst>
              <a:ext uri="{FF2B5EF4-FFF2-40B4-BE49-F238E27FC236}">
                <a16:creationId xmlns:a16="http://schemas.microsoft.com/office/drawing/2014/main" id="{13847723-AEA1-4A9C-B167-49E60ED7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5424" y="614219"/>
            <a:ext cx="6315802" cy="228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ustering VS Classification">
            <a:extLst>
              <a:ext uri="{FF2B5EF4-FFF2-40B4-BE49-F238E27FC236}">
                <a16:creationId xmlns:a16="http://schemas.microsoft.com/office/drawing/2014/main" id="{4A10F38A-A017-427C-BCBF-8B1857634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2981630"/>
            <a:ext cx="6001905" cy="338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88DB0B7-E0A0-4128-9D66-F6A5FB72F89D}"/>
                  </a:ext>
                </a:extLst>
              </p14:cNvPr>
              <p14:cNvContentPartPr/>
              <p14:nvPr/>
            </p14:nvContentPartPr>
            <p14:xfrm>
              <a:off x="1382760" y="299520"/>
              <a:ext cx="10532520" cy="513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88DB0B7-E0A0-4128-9D66-F6A5FB72F8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3400" y="290160"/>
                <a:ext cx="10551240" cy="515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9744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Classification in Machine Learning? Classification Algorithms">
            <a:extLst>
              <a:ext uri="{FF2B5EF4-FFF2-40B4-BE49-F238E27FC236}">
                <a16:creationId xmlns:a16="http://schemas.microsoft.com/office/drawing/2014/main" id="{81C156B1-9556-48B3-B958-E0FAB9B108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9" y="84892"/>
            <a:ext cx="10699860" cy="668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B1E6BC-7340-4883-AFED-A06FE7DF1C15}"/>
                  </a:ext>
                </a:extLst>
              </p14:cNvPr>
              <p14:cNvContentPartPr/>
              <p14:nvPr/>
            </p14:nvContentPartPr>
            <p14:xfrm>
              <a:off x="1665000" y="1232640"/>
              <a:ext cx="9461880" cy="342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B1E6BC-7340-4883-AFED-A06FE7DF1C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5640" y="1223280"/>
                <a:ext cx="9480600" cy="34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03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pular Machine Learning Algorithms | by joydeep bhattacharjee | Technology  at Nineleaps | Medium">
            <a:extLst>
              <a:ext uri="{FF2B5EF4-FFF2-40B4-BE49-F238E27FC236}">
                <a16:creationId xmlns:a16="http://schemas.microsoft.com/office/drawing/2014/main" id="{9300267B-DE13-4304-81E3-64045FAD4C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2" y="259791"/>
            <a:ext cx="5370896" cy="659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444B63-7253-4104-911E-8B3D43AB89B2}"/>
                  </a:ext>
                </a:extLst>
              </p14:cNvPr>
              <p14:cNvContentPartPr/>
              <p14:nvPr/>
            </p14:nvContentPartPr>
            <p14:xfrm>
              <a:off x="491760" y="1477440"/>
              <a:ext cx="10345320" cy="5182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444B63-7253-4104-911E-8B3D43AB89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400" y="1468080"/>
                <a:ext cx="10364040" cy="52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093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D182-6F2E-4A57-A29B-86ED0EB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82" y="3054048"/>
            <a:ext cx="3571810" cy="1269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Classification: Decision Trees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E729D2"/>
          </a:solidFill>
          <a:ln w="38100" cap="rnd">
            <a:solidFill>
              <a:srgbClr val="E729D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ow Decision Tree Algorithm works">
            <a:extLst>
              <a:ext uri="{FF2B5EF4-FFF2-40B4-BE49-F238E27FC236}">
                <a16:creationId xmlns:a16="http://schemas.microsoft.com/office/drawing/2014/main" id="{83E2A864-E47D-47FA-A1EB-FFBB5A2FBF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6480" y="1071873"/>
            <a:ext cx="8536416" cy="471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215156-04BE-4009-8177-3650DEFE1911}"/>
                  </a:ext>
                </a:extLst>
              </p14:cNvPr>
              <p14:cNvContentPartPr/>
              <p14:nvPr/>
            </p14:nvContentPartPr>
            <p14:xfrm>
              <a:off x="2554560" y="638280"/>
              <a:ext cx="8651160" cy="621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215156-04BE-4009-8177-3650DEFE19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5200" y="628920"/>
                <a:ext cx="8669880" cy="623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920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91CA-07E5-4ECE-8F72-72D2D290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DT: Now Switch Slides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5DC3-9587-48E1-B010-44B4F82B5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9AFED1-691E-42EC-A709-180A7CDF9DA2}"/>
                  </a:ext>
                </a:extLst>
              </p14:cNvPr>
              <p14:cNvContentPartPr/>
              <p14:nvPr/>
            </p14:nvContentPartPr>
            <p14:xfrm>
              <a:off x="434160" y="2028240"/>
              <a:ext cx="10852200" cy="4350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9AFED1-691E-42EC-A709-180A7CDF9D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800" y="2018880"/>
                <a:ext cx="10870920" cy="436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755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C116-76AC-4464-83D8-BA949AA4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954"/>
            <a:ext cx="10515600" cy="1020615"/>
          </a:xfrm>
        </p:spPr>
        <p:txBody>
          <a:bodyPr/>
          <a:lstStyle/>
          <a:p>
            <a:r>
              <a:rPr lang="en-US" dirty="0"/>
              <a:t>DT 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39088-46D5-4682-BBC3-4AFB51BF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725940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>
                <a:solidFill>
                  <a:srgbClr val="000000"/>
                </a:solidFill>
                <a:latin typeface="Helvetica Neue"/>
              </a:rPr>
              <a:t>1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  Importing the libraries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2  Importing the dataset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3 Splitting the dataset into the Training set and Test set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4  Feature Scaling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5  Training the Decision Tree Classification model on the Training set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6  Predicting a new result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7  Predicting the Test set results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8  Making the Confusion Matrix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9  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Visualising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the Training set results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10  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Visualising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the Test set results</a:t>
            </a: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C07BCE-65EA-4AB4-A529-BD7B0BDAAEEB}"/>
                  </a:ext>
                </a:extLst>
              </p14:cNvPr>
              <p14:cNvContentPartPr/>
              <p14:nvPr/>
            </p14:nvContentPartPr>
            <p14:xfrm>
              <a:off x="220320" y="82800"/>
              <a:ext cx="11965680" cy="6300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C07BCE-65EA-4AB4-A529-BD7B0BDAAE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960" y="73440"/>
                <a:ext cx="11984400" cy="63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39DCE-D1FF-4888-B823-B224327A04E6}"/>
                  </a:ext>
                </a:extLst>
              </p14:cNvPr>
              <p14:cNvContentPartPr/>
              <p14:nvPr/>
            </p14:nvContentPartPr>
            <p14:xfrm>
              <a:off x="3871800" y="363600"/>
              <a:ext cx="1931760" cy="785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39DCE-D1FF-4888-B823-B224327A04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2440" y="354240"/>
                <a:ext cx="1950480" cy="80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18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blocks and networks technology background">
            <a:extLst>
              <a:ext uri="{FF2B5EF4-FFF2-40B4-BE49-F238E27FC236}">
                <a16:creationId xmlns:a16="http://schemas.microsoft.com/office/drawing/2014/main" id="{C6914082-6F3F-4DFB-B01F-CFD5EF102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5E8890-95E2-4A9B-A633-A9A6B22CB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924" y="720953"/>
            <a:ext cx="9508503" cy="49857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5200" dirty="0">
                <a:latin typeface="Aharoni" panose="02010803020104030203" pitchFamily="2" charset="-79"/>
                <a:cs typeface="Aharoni" panose="02010803020104030203" pitchFamily="2" charset="-79"/>
              </a:rPr>
              <a:t>Hands-On Projects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Regression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Classification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Clustering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Association Rule Mining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Dimensionality Reduction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ANNs 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Deep Learning (CNNs, RNNs, NLP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marL="514350" indent="-514350">
              <a:buAutoNum type="arabicParenR"/>
            </a:pPr>
            <a:endParaRPr lang="en-IN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D0A2A8-BDDD-463B-B59F-7AE51D13E650}"/>
                  </a:ext>
                </a:extLst>
              </p14:cNvPr>
              <p14:cNvContentPartPr/>
              <p14:nvPr/>
            </p14:nvContentPartPr>
            <p14:xfrm>
              <a:off x="3700080" y="885600"/>
              <a:ext cx="6827760" cy="4686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D0A2A8-BDDD-463B-B59F-7AE51D13E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0720" y="876240"/>
                <a:ext cx="6846480" cy="47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899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C902-3190-477E-BDDF-7DF9A22A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BC50EB-FBAA-4131-A546-6DE2CF4125F0}"/>
                  </a:ext>
                </a:extLst>
              </p14:cNvPr>
              <p14:cNvContentPartPr/>
              <p14:nvPr/>
            </p14:nvContentPartPr>
            <p14:xfrm>
              <a:off x="147960" y="506520"/>
              <a:ext cx="7092720" cy="3413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BC50EB-FBAA-4131-A546-6DE2CF4125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600" y="497160"/>
                <a:ext cx="7111440" cy="34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F1583E-8BA7-4237-8F14-A5FA01A58432}"/>
                  </a:ext>
                </a:extLst>
              </p14:cNvPr>
              <p14:cNvContentPartPr/>
              <p14:nvPr/>
            </p14:nvContentPartPr>
            <p14:xfrm>
              <a:off x="230040" y="2262240"/>
              <a:ext cx="11896200" cy="3743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F1583E-8BA7-4237-8F14-A5FA01A584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680" y="2252880"/>
                <a:ext cx="11914920" cy="37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289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91EE07-EC83-435E-AC11-D1D1CFC1769E}"/>
                  </a:ext>
                </a:extLst>
              </p14:cNvPr>
              <p14:cNvContentPartPr/>
              <p14:nvPr/>
            </p14:nvContentPartPr>
            <p14:xfrm>
              <a:off x="356040" y="253800"/>
              <a:ext cx="10869120" cy="558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91EE07-EC83-435E-AC11-D1D1CFC176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680" y="244440"/>
                <a:ext cx="10887840" cy="55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02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4DDBA5-536B-445D-888F-1293CACAD29A}"/>
                  </a:ext>
                </a:extLst>
              </p14:cNvPr>
              <p14:cNvContentPartPr/>
              <p14:nvPr/>
            </p14:nvContentPartPr>
            <p14:xfrm>
              <a:off x="505800" y="896040"/>
              <a:ext cx="9266040" cy="5402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4DDBA5-536B-445D-888F-1293CACAD2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440" y="886680"/>
                <a:ext cx="9284760" cy="54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12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DF767E-5B2D-404F-AE10-E3C8E61A2443}"/>
                  </a:ext>
                </a:extLst>
              </p14:cNvPr>
              <p14:cNvContentPartPr/>
              <p14:nvPr/>
            </p14:nvContentPartPr>
            <p14:xfrm>
              <a:off x="106200" y="577800"/>
              <a:ext cx="11522160" cy="5762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DF767E-5B2D-404F-AE10-E3C8E61A24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840" y="568440"/>
                <a:ext cx="11540880" cy="57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935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B73B24-491A-4A64-B222-D20422659CF3}"/>
                  </a:ext>
                </a:extLst>
              </p14:cNvPr>
              <p14:cNvContentPartPr/>
              <p14:nvPr/>
            </p14:nvContentPartPr>
            <p14:xfrm>
              <a:off x="273600" y="220320"/>
              <a:ext cx="10940040" cy="6417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B73B24-491A-4A64-B222-D20422659C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240" y="210960"/>
                <a:ext cx="10958760" cy="64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4777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BC1A-4E41-415A-B9C9-3B92129F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CB173-210F-453E-B797-29527EBF6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420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9BAA-B477-45DE-940D-862F7E6A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648D4-E10B-427A-B3BD-BEA771FC9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944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D5D0-48EC-4A02-AED9-5FD89E54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BE52A-574A-4B58-8C90-53CE3DBF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897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31A3-C853-47E1-A315-232B6451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11C2-B4EB-4BD3-8750-C2F4DD87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404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3FFF-D9EA-48B2-8EDD-A3A10679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E75E-2F48-4B90-9981-0E6525282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57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7601-F0A5-4FA3-A040-C421828A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: Mon 06-09-2021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4E9A-0111-4B6D-9AA3-7D496D4B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Contents:</a:t>
            </a:r>
          </a:p>
          <a:p>
            <a:pPr lvl="1"/>
            <a:r>
              <a:rPr lang="en-US" dirty="0"/>
              <a:t>General Introduction</a:t>
            </a:r>
          </a:p>
          <a:p>
            <a:pPr lvl="1"/>
            <a:r>
              <a:rPr lang="en-US" dirty="0"/>
              <a:t>Overview of ML </a:t>
            </a:r>
          </a:p>
          <a:p>
            <a:pPr lvl="1"/>
            <a:r>
              <a:rPr lang="en-US" dirty="0"/>
              <a:t>ML Application use cases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311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8B9B-9701-4C0E-975F-F3555EAF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CF20F-7644-4730-B75D-A4CA4F22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651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367F-1153-4329-B6A0-D9C16EB6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7E271-25AC-4BB9-9A10-1DD593E4A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572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lassification and Regression Problems in Machine Learning">
            <a:extLst>
              <a:ext uri="{FF2B5EF4-FFF2-40B4-BE49-F238E27FC236}">
                <a16:creationId xmlns:a16="http://schemas.microsoft.com/office/drawing/2014/main" id="{E1B70521-2560-4DAA-BD96-4B6B8D508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9" y="186819"/>
            <a:ext cx="11724968" cy="659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3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77A6-56C6-464A-82DE-F82C84AC6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444" y="5507441"/>
            <a:ext cx="10908792" cy="1069848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Regression</a:t>
            </a:r>
            <a:endParaRPr lang="en-IN" sz="6000" dirty="0"/>
          </a:p>
        </p:txBody>
      </p:sp>
      <p:pic>
        <p:nvPicPr>
          <p:cNvPr id="4" name="Picture 3" descr="Blue blocks and networks technology background">
            <a:extLst>
              <a:ext uri="{FF2B5EF4-FFF2-40B4-BE49-F238E27FC236}">
                <a16:creationId xmlns:a16="http://schemas.microsoft.com/office/drawing/2014/main" id="{C6914082-6F3F-4DFB-B01F-CFD5EF102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07" b="2"/>
          <a:stretch/>
        </p:blipFill>
        <p:spPr>
          <a:xfrm>
            <a:off x="5" y="-4"/>
            <a:ext cx="6669258" cy="4660494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1026" name="Picture 2" descr="Step-by-Step Regression Analysis. What is Regression Analysis? | by Great  Learning | Medium">
            <a:extLst>
              <a:ext uri="{FF2B5EF4-FFF2-40B4-BE49-F238E27FC236}">
                <a16:creationId xmlns:a16="http://schemas.microsoft.com/office/drawing/2014/main" id="{5B301832-F7E2-459A-ACC1-32EBC76EC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" r="2" b="2"/>
          <a:stretch/>
        </p:blipFill>
        <p:spPr bwMode="auto">
          <a:xfrm>
            <a:off x="4640827" y="5"/>
            <a:ext cx="7551170" cy="5260096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67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77A6-56C6-464A-82DE-F82C84AC6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206" y="2107525"/>
            <a:ext cx="3571810" cy="2061510"/>
          </a:xfrm>
        </p:spPr>
        <p:txBody>
          <a:bodyPr>
            <a:normAutofit/>
          </a:bodyPr>
          <a:lstStyle/>
          <a:p>
            <a:r>
              <a:rPr lang="en-US" sz="4900" dirty="0"/>
              <a:t>Regression Types</a:t>
            </a:r>
            <a:endParaRPr lang="en-IN" sz="4900" dirty="0"/>
          </a:p>
        </p:txBody>
      </p:sp>
      <p:pic>
        <p:nvPicPr>
          <p:cNvPr id="2050" name="Picture 2" descr="Regression Analysis in Machine learning - Javatpoint">
            <a:extLst>
              <a:ext uri="{FF2B5EF4-FFF2-40B4-BE49-F238E27FC236}">
                <a16:creationId xmlns:a16="http://schemas.microsoft.com/office/drawing/2014/main" id="{8E0B8F17-BB80-4C6A-85E0-DE002507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1658" y="438322"/>
            <a:ext cx="7967057" cy="66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997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77A6-56C6-464A-82DE-F82C84AC6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206" y="2107525"/>
            <a:ext cx="3571810" cy="206151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Association Rule Mining</a:t>
            </a:r>
            <a:endParaRPr lang="en-IN" sz="4900" dirty="0"/>
          </a:p>
        </p:txBody>
      </p:sp>
      <p:pic>
        <p:nvPicPr>
          <p:cNvPr id="3074" name="Picture 2" descr="Association-Rule Mining">
            <a:extLst>
              <a:ext uri="{FF2B5EF4-FFF2-40B4-BE49-F238E27FC236}">
                <a16:creationId xmlns:a16="http://schemas.microsoft.com/office/drawing/2014/main" id="{EC50E7DB-9C01-4971-9AE8-EE19E35F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97" y="393791"/>
            <a:ext cx="7803777" cy="585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21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2890-6F08-4B65-9C1B-9606593E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C767C-E36C-4702-A6A9-42B94F5C3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499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77A6-56C6-464A-82DE-F82C84AC6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112" y="2792604"/>
            <a:ext cx="3659280" cy="174779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ANN</a:t>
            </a:r>
            <a:r>
              <a:rPr lang="en-US" sz="4900" dirty="0"/>
              <a:t> </a:t>
            </a:r>
            <a:br>
              <a:rPr lang="en-US" sz="4900" dirty="0"/>
            </a:br>
            <a:r>
              <a:rPr lang="en-US" sz="3200" dirty="0"/>
              <a:t>(</a:t>
            </a:r>
            <a:r>
              <a:rPr lang="en-US" sz="3200" dirty="0" err="1"/>
              <a:t>Maths</a:t>
            </a:r>
            <a:r>
              <a:rPr lang="en-US" sz="3200" dirty="0"/>
              <a:t> vs Myths)</a:t>
            </a:r>
            <a:endParaRPr lang="en-IN" sz="4900" dirty="0"/>
          </a:p>
        </p:txBody>
      </p:sp>
      <p:pic>
        <p:nvPicPr>
          <p:cNvPr id="7170" name="Picture 2" descr="Artificial Neural Network and it&amp;#39;s contribution to Machine Learning — A  beginner&amp;#39;s hand-book | by Ronik Basak | Good Audience">
            <a:extLst>
              <a:ext uri="{FF2B5EF4-FFF2-40B4-BE49-F238E27FC236}">
                <a16:creationId xmlns:a16="http://schemas.microsoft.com/office/drawing/2014/main" id="{B1F4F8F6-BEBF-47C5-B3D6-57902F47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10" y="759330"/>
            <a:ext cx="8250971" cy="57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66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77A6-56C6-464A-82DE-F82C84AC6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538" y="2675193"/>
            <a:ext cx="3659280" cy="1747790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ANN</a:t>
            </a:r>
            <a:r>
              <a:rPr lang="en-US" sz="4900"/>
              <a:t> </a:t>
            </a:r>
            <a:br>
              <a:rPr lang="en-US" sz="4900"/>
            </a:br>
            <a:r>
              <a:rPr lang="en-US" sz="3200"/>
              <a:t>(An Example)</a:t>
            </a:r>
            <a:endParaRPr lang="en-IN" sz="4900" dirty="0"/>
          </a:p>
        </p:txBody>
      </p:sp>
      <p:pic>
        <p:nvPicPr>
          <p:cNvPr id="8194" name="Picture 2" descr="Machine Learning is Fun! Part 3: Deep Learning and Convolutional Neural  Networks | Deep learning, Machine learning deep learning, Machine learning">
            <a:extLst>
              <a:ext uri="{FF2B5EF4-FFF2-40B4-BE49-F238E27FC236}">
                <a16:creationId xmlns:a16="http://schemas.microsoft.com/office/drawing/2014/main" id="{B1E613FE-880A-4FAE-BB83-F1E5C3FE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56" y="133350"/>
            <a:ext cx="76200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002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20 THANK YOU ideas in 2021 | thank you images, thank you quotes, thank you">
            <a:extLst>
              <a:ext uri="{FF2B5EF4-FFF2-40B4-BE49-F238E27FC236}">
                <a16:creationId xmlns:a16="http://schemas.microsoft.com/office/drawing/2014/main" id="{6267A86F-3BC1-4F40-94A6-5CD0FD825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39" y="2126916"/>
            <a:ext cx="3519947" cy="43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9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56710BD-0D30-40B8-A441-888870A955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36844"/>
            <a:ext cx="10515600" cy="1325563"/>
          </a:xfrm>
        </p:spPr>
        <p:txBody>
          <a:bodyPr/>
          <a:lstStyle/>
          <a:p>
            <a:r>
              <a:rPr lang="en-US" altLang="en-US" b="1" dirty="0"/>
              <a:t>Source</a:t>
            </a:r>
            <a:r>
              <a:rPr lang="en-US" altLang="en-US" b="1" dirty="0">
                <a:solidFill>
                  <a:schemeClr val="accent2"/>
                </a:solidFill>
              </a:rPr>
              <a:t> </a:t>
            </a:r>
            <a:r>
              <a:rPr lang="en-US" altLang="en-US" b="1" dirty="0"/>
              <a:t>Materials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B0748592-8623-42F3-B088-E3755A7F60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920712"/>
            <a:ext cx="10866748" cy="4282126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masis MT Pro Medium" panose="02040604050005020304" pitchFamily="18" charset="0"/>
              </a:rPr>
              <a:t>R. </a:t>
            </a:r>
            <a:r>
              <a:rPr lang="en-US" altLang="en-US" dirty="0" err="1">
                <a:latin typeface="Amasis MT Pro Medium" panose="02040604050005020304" pitchFamily="18" charset="0"/>
              </a:rPr>
              <a:t>Duda</a:t>
            </a:r>
            <a:r>
              <a:rPr lang="en-US" altLang="en-US" dirty="0">
                <a:latin typeface="Amasis MT Pro Medium" panose="02040604050005020304" pitchFamily="18" charset="0"/>
              </a:rPr>
              <a:t>, P. Hart &amp; D. Stork, </a:t>
            </a:r>
            <a:r>
              <a:rPr lang="en-US" altLang="en-US" i="1" dirty="0">
                <a:latin typeface="Amasis MT Pro Medium" panose="02040604050005020304" pitchFamily="18" charset="0"/>
              </a:rPr>
              <a:t>Pattern Classification</a:t>
            </a:r>
            <a:r>
              <a:rPr lang="en-US" altLang="en-US" dirty="0">
                <a:latin typeface="Amasis MT Pro Medium" panose="02040604050005020304" pitchFamily="18" charset="0"/>
              </a:rPr>
              <a:t> (2</a:t>
            </a:r>
            <a:r>
              <a:rPr lang="en-US" altLang="en-US" baseline="30000" dirty="0">
                <a:latin typeface="Amasis MT Pro Medium" panose="02040604050005020304" pitchFamily="18" charset="0"/>
              </a:rPr>
              <a:t>nd</a:t>
            </a:r>
            <a:r>
              <a:rPr lang="en-US" altLang="en-US" dirty="0">
                <a:latin typeface="Amasis MT Pro Medium" panose="02040604050005020304" pitchFamily="18" charset="0"/>
              </a:rPr>
              <a:t> ed.), Wiley  (Required)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T. Mitchell, </a:t>
            </a:r>
            <a:r>
              <a:rPr lang="en-US" altLang="en-US" i="1" dirty="0">
                <a:latin typeface="Amasis MT Pro Medium" panose="02040604050005020304" pitchFamily="18" charset="0"/>
              </a:rPr>
              <a:t>Machine Learning,</a:t>
            </a:r>
            <a:br>
              <a:rPr lang="en-US" altLang="en-US" i="1" dirty="0">
                <a:latin typeface="Amasis MT Pro Medium" panose="02040604050005020304" pitchFamily="18" charset="0"/>
              </a:rPr>
            </a:br>
            <a:r>
              <a:rPr lang="en-US" altLang="en-US" dirty="0">
                <a:latin typeface="Amasis MT Pro Medium" panose="02040604050005020304" pitchFamily="18" charset="0"/>
              </a:rPr>
              <a:t>McGraw-Hill  (Recommended)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Papers/blogs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Video lectures</a:t>
            </a:r>
          </a:p>
          <a:p>
            <a:endParaRPr lang="en-US" altLang="en-US" dirty="0">
              <a:latin typeface="Amasis MT Pro Medium" panose="020406040500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B675ED-0B01-4CE4-A89A-5D77450ADF6B}"/>
                  </a:ext>
                </a:extLst>
              </p14:cNvPr>
              <p14:cNvContentPartPr/>
              <p14:nvPr/>
            </p14:nvContentPartPr>
            <p14:xfrm>
              <a:off x="3073320" y="2529000"/>
              <a:ext cx="7999560" cy="257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B675ED-0B01-4CE4-A89A-5D77450ADF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3960" y="2519640"/>
                <a:ext cx="8018280" cy="258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C140035-2709-46FD-B1DB-516E78D4AF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A Few Quotes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500D120C-D332-49CC-BD06-C0E5BDC901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9876" y="1929384"/>
            <a:ext cx="10693924" cy="46316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“A breakthrough in machine learning would be worth</a:t>
            </a:r>
            <a:br>
              <a:rPr lang="en-US" altLang="en-US" dirty="0">
                <a:latin typeface="Amasis MT Pro Medium" panose="02040604050005020304" pitchFamily="18" charset="0"/>
              </a:rPr>
            </a:br>
            <a:r>
              <a:rPr lang="en-US" altLang="en-US" dirty="0">
                <a:latin typeface="Amasis MT Pro Medium" panose="02040604050005020304" pitchFamily="18" charset="0"/>
              </a:rPr>
              <a:t>ten </a:t>
            </a:r>
            <a:r>
              <a:rPr lang="en-US" altLang="en-US" dirty="0" err="1">
                <a:latin typeface="Amasis MT Pro Medium" panose="02040604050005020304" pitchFamily="18" charset="0"/>
              </a:rPr>
              <a:t>Microsofts</a:t>
            </a:r>
            <a:r>
              <a:rPr lang="en-US" altLang="en-US" dirty="0">
                <a:latin typeface="Amasis MT Pro Medium" panose="02040604050005020304" pitchFamily="18" charset="0"/>
              </a:rPr>
              <a:t>” (Bill Gates, Chairman, Microsoft)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“Machine learning is the next Internet” </a:t>
            </a:r>
            <a:br>
              <a:rPr lang="en-US" altLang="en-US" dirty="0">
                <a:latin typeface="Amasis MT Pro Medium" panose="02040604050005020304" pitchFamily="18" charset="0"/>
              </a:rPr>
            </a:br>
            <a:r>
              <a:rPr lang="en-US" altLang="en-US" dirty="0">
                <a:latin typeface="Amasis MT Pro Medium" panose="02040604050005020304" pitchFamily="18" charset="0"/>
              </a:rPr>
              <a:t>(Tony Tether, Director, DARPA)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Machine learning is the hot new thing” </a:t>
            </a:r>
            <a:br>
              <a:rPr lang="en-US" altLang="en-US" dirty="0">
                <a:latin typeface="Amasis MT Pro Medium" panose="02040604050005020304" pitchFamily="18" charset="0"/>
              </a:rPr>
            </a:br>
            <a:r>
              <a:rPr lang="en-US" altLang="en-US" dirty="0">
                <a:latin typeface="Amasis MT Pro Medium" panose="02040604050005020304" pitchFamily="18" charset="0"/>
              </a:rPr>
              <a:t>(John Hennessy, President, Stanford)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“Web rankings today are mostly a matter of machine learning” (Prabhakar Raghavan, Dir. Research, Yahoo)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“Machine learning is going to result in a real revolution” (Greg Papadopoulos, CTO, Sun)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masis MT Pro Medium" panose="02040604050005020304" pitchFamily="18" charset="0"/>
              </a:rPr>
              <a:t>“Machine learning is today’s discontinuity” </a:t>
            </a:r>
            <a:br>
              <a:rPr lang="en-US" altLang="en-US" dirty="0">
                <a:latin typeface="Amasis MT Pro Medium" panose="02040604050005020304" pitchFamily="18" charset="0"/>
              </a:rPr>
            </a:br>
            <a:r>
              <a:rPr lang="en-US" altLang="en-US" dirty="0">
                <a:latin typeface="Amasis MT Pro Medium" panose="02040604050005020304" pitchFamily="18" charset="0"/>
              </a:rPr>
              <a:t>(Jerry Yang, CEO, Yahoo)</a:t>
            </a:r>
          </a:p>
          <a:p>
            <a:pPr>
              <a:lnSpc>
                <a:spcPct val="90000"/>
              </a:lnSpc>
            </a:pPr>
            <a:endParaRPr lang="en-US" altLang="en-US" dirty="0">
              <a:latin typeface="Amasis MT Pro Medium" panose="020406040500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4A5802D-3FEA-41DB-80D2-7FAA51411C26}"/>
                  </a:ext>
                </a:extLst>
              </p14:cNvPr>
              <p14:cNvContentPartPr/>
              <p14:nvPr/>
            </p14:nvContentPartPr>
            <p14:xfrm>
              <a:off x="388440" y="65160"/>
              <a:ext cx="11513160" cy="6729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4A5802D-3FEA-41DB-80D2-7FAA51411C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080" y="55800"/>
                <a:ext cx="11531880" cy="674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2" name="Rectangle 13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5BC3A70E-E721-47E3-9275-0E926439DB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5000" b="1"/>
              <a:t>So What Is Machine Learning?</a:t>
            </a:r>
          </a:p>
        </p:txBody>
      </p:sp>
      <p:sp>
        <p:nvSpPr>
          <p:cNvPr id="1229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729D2"/>
          </a:solidFill>
          <a:ln w="38100" cap="rnd">
            <a:solidFill>
              <a:srgbClr val="E729D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D53BD3A-4086-4D7F-BFCE-72F3063386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masis MT Pro Medium" panose="02040604050005020304" pitchFamily="18" charset="0"/>
              </a:rPr>
              <a:t>Automating automation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Getting computers to program themselves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Writing software is the bottleneck</a:t>
            </a:r>
          </a:p>
          <a:p>
            <a:r>
              <a:rPr lang="en-US" altLang="en-US" dirty="0">
                <a:latin typeface="Amasis MT Pro Medium" panose="02040604050005020304" pitchFamily="18" charset="0"/>
              </a:rPr>
              <a:t>Let the data do the work instead!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17CA58-CBF2-403A-8876-F3AA56F3C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14181"/>
          <a:stretch/>
        </p:blipFill>
        <p:spPr bwMode="auto">
          <a:xfrm>
            <a:off x="0" y="-486"/>
            <a:ext cx="4657681" cy="6858486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C180562-A4E1-4132-B570-B014A00D8310}"/>
                  </a:ext>
                </a:extLst>
              </p14:cNvPr>
              <p14:cNvContentPartPr/>
              <p14:nvPr/>
            </p14:nvContentPartPr>
            <p14:xfrm>
              <a:off x="3841200" y="0"/>
              <a:ext cx="8351640" cy="6752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C180562-A4E1-4132-B570-B014A00D83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1840" y="-9360"/>
                <a:ext cx="8370360" cy="677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350731D1-B084-4372-A94C-BD66E425F8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266" y="443059"/>
            <a:ext cx="9114934" cy="631596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2200" b="1" dirty="0">
                <a:latin typeface="Amasis MT Pro Medium" panose="02040604050005020304" pitchFamily="18" charset="0"/>
              </a:rPr>
              <a:t>  </a:t>
            </a:r>
          </a:p>
          <a:p>
            <a:pPr>
              <a:buFontTx/>
              <a:buNone/>
            </a:pPr>
            <a:r>
              <a:rPr lang="en-US" altLang="en-US" sz="3200" b="1" dirty="0">
                <a:latin typeface="+mj-lt"/>
              </a:rPr>
              <a:t>Traditional VS ML Programming</a:t>
            </a:r>
          </a:p>
          <a:p>
            <a:pPr>
              <a:buFontTx/>
              <a:buNone/>
            </a:pPr>
            <a:endParaRPr lang="en-US" altLang="en-US" sz="2200" b="1" dirty="0">
              <a:latin typeface="Amasis MT Pro Medium" panose="02040604050005020304" pitchFamily="18" charset="0"/>
            </a:endParaRPr>
          </a:p>
          <a:p>
            <a:pPr>
              <a:buFontTx/>
              <a:buNone/>
            </a:pPr>
            <a:endParaRPr lang="en-US" altLang="en-US" sz="2200" b="1" dirty="0">
              <a:latin typeface="Amasis MT Pro Medium" panose="02040604050005020304" pitchFamily="18" charset="0"/>
            </a:endParaRPr>
          </a:p>
          <a:p>
            <a:pPr>
              <a:buFontTx/>
              <a:buNone/>
            </a:pPr>
            <a:endParaRPr lang="en-US" altLang="en-US" sz="2200" b="1" dirty="0">
              <a:latin typeface="Amasis MT Pro Medium" panose="02040604050005020304" pitchFamily="18" charset="0"/>
            </a:endParaRPr>
          </a:p>
          <a:p>
            <a:pPr>
              <a:buFontTx/>
              <a:buNone/>
            </a:pPr>
            <a:endParaRPr lang="en-US" altLang="en-US" sz="2200" dirty="0">
              <a:solidFill>
                <a:schemeClr val="accent4"/>
              </a:solidFill>
              <a:latin typeface="Amasis MT Pro Medium" panose="02040604050005020304" pitchFamily="18" charset="0"/>
            </a:endParaRPr>
          </a:p>
          <a:p>
            <a:pPr>
              <a:buFontTx/>
              <a:buNone/>
            </a:pPr>
            <a:r>
              <a:rPr lang="en-US" altLang="en-US" sz="2200" dirty="0">
                <a:solidFill>
                  <a:schemeClr val="accent4"/>
                </a:solidFill>
                <a:latin typeface="Amasis MT Pro Medium" panose="02040604050005020304" pitchFamily="18" charset="0"/>
              </a:rPr>
              <a:t>Traditional Programming</a:t>
            </a:r>
          </a:p>
          <a:p>
            <a:pPr>
              <a:buFontTx/>
              <a:buNone/>
            </a:pPr>
            <a:endParaRPr lang="en-US" altLang="en-US" sz="2200" b="1" dirty="0">
              <a:latin typeface="Amasis MT Pro Medium" panose="02040604050005020304" pitchFamily="18" charset="0"/>
            </a:endParaRPr>
          </a:p>
          <a:p>
            <a:pPr>
              <a:buFontTx/>
              <a:buNone/>
            </a:pPr>
            <a:endParaRPr lang="en-US" altLang="en-US" sz="2200" b="1" dirty="0">
              <a:latin typeface="Amasis MT Pro Medium" panose="02040604050005020304" pitchFamily="18" charset="0"/>
            </a:endParaRPr>
          </a:p>
          <a:p>
            <a:pPr>
              <a:buFontTx/>
              <a:buNone/>
            </a:pPr>
            <a:endParaRPr lang="en-US" altLang="en-US" sz="2200" b="1" dirty="0">
              <a:latin typeface="Amasis MT Pro Medium" panose="02040604050005020304" pitchFamily="18" charset="0"/>
            </a:endParaRPr>
          </a:p>
          <a:p>
            <a:pPr>
              <a:buFontTx/>
              <a:buNone/>
            </a:pPr>
            <a:endParaRPr lang="en-US" altLang="en-US" sz="2200" b="1" dirty="0">
              <a:latin typeface="Amasis MT Pro Medium" panose="02040604050005020304" pitchFamily="18" charset="0"/>
            </a:endParaRPr>
          </a:p>
          <a:p>
            <a:pPr>
              <a:buFontTx/>
              <a:buNone/>
            </a:pPr>
            <a:endParaRPr lang="en-US" altLang="en-US" sz="2200" b="1" dirty="0">
              <a:latin typeface="Amasis MT Pro Medium" panose="02040604050005020304" pitchFamily="18" charset="0"/>
            </a:endParaRPr>
          </a:p>
          <a:p>
            <a:pPr>
              <a:buFontTx/>
              <a:buNone/>
            </a:pPr>
            <a:r>
              <a:rPr lang="en-US" altLang="en-US" sz="2200" b="1" dirty="0">
                <a:solidFill>
                  <a:schemeClr val="accent1"/>
                </a:solidFill>
                <a:latin typeface="Amasis MT Pro Medium" panose="02040604050005020304" pitchFamily="18" charset="0"/>
              </a:rPr>
              <a:t>Machine Learning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B41F371-1FE2-44A3-B46E-274FE3478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799" y="1940877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200" dirty="0">
                <a:latin typeface="Amasis MT Pro Medium" panose="02040604050005020304" pitchFamily="18" charset="0"/>
              </a:rPr>
              <a:t>Computer</a:t>
            </a:r>
          </a:p>
        </p:txBody>
      </p:sp>
      <p:sp>
        <p:nvSpPr>
          <p:cNvPr id="3078" name="Line 6">
            <a:extLst>
              <a:ext uri="{FF2B5EF4-FFF2-40B4-BE49-F238E27FC236}">
                <a16:creationId xmlns:a16="http://schemas.microsoft.com/office/drawing/2014/main" id="{B53CF079-9234-48AD-BF7F-944E9BA87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500462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2200">
              <a:latin typeface="Amasis MT Pro Medium" panose="02040604050005020304" pitchFamily="18" charset="0"/>
            </a:endParaRPr>
          </a:p>
        </p:txBody>
      </p:sp>
      <p:sp>
        <p:nvSpPr>
          <p:cNvPr id="3079" name="Line 7">
            <a:extLst>
              <a:ext uri="{FF2B5EF4-FFF2-40B4-BE49-F238E27FC236}">
                <a16:creationId xmlns:a16="http://schemas.microsoft.com/office/drawing/2014/main" id="{1DF14985-629E-42C9-8B0E-1BDCD08C8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176837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2200">
              <a:latin typeface="Amasis MT Pro Medium" panose="02040604050005020304" pitchFamily="18" charset="0"/>
            </a:endParaRPr>
          </a:p>
        </p:txBody>
      </p:sp>
      <p:sp>
        <p:nvSpPr>
          <p:cNvPr id="3080" name="Line 8">
            <a:extLst>
              <a:ext uri="{FF2B5EF4-FFF2-40B4-BE49-F238E27FC236}">
                <a16:creationId xmlns:a16="http://schemas.microsoft.com/office/drawing/2014/main" id="{5395A0FD-BBD7-4E25-9DE5-CF3A6EF5C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2634793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2200">
              <a:latin typeface="Amasis MT Pro Medium" panose="02040604050005020304" pitchFamily="18" charset="0"/>
            </a:endParaRPr>
          </a:p>
        </p:txBody>
      </p:sp>
      <p:sp>
        <p:nvSpPr>
          <p:cNvPr id="3082" name="Text Box 10">
            <a:extLst>
              <a:ext uri="{FF2B5EF4-FFF2-40B4-BE49-F238E27FC236}">
                <a16:creationId xmlns:a16="http://schemas.microsoft.com/office/drawing/2014/main" id="{5AF40B0D-898E-4D0A-BA5D-015FC0EA7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715" y="2314445"/>
            <a:ext cx="78899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200" dirty="0">
                <a:latin typeface="Amasis MT Pro Medium" panose="02040604050005020304" pitchFamily="18" charset="0"/>
              </a:rPr>
              <a:t>Data</a:t>
            </a:r>
          </a:p>
        </p:txBody>
      </p:sp>
      <p:sp>
        <p:nvSpPr>
          <p:cNvPr id="3083" name="Text Box 11">
            <a:extLst>
              <a:ext uri="{FF2B5EF4-FFF2-40B4-BE49-F238E27FC236}">
                <a16:creationId xmlns:a16="http://schemas.microsoft.com/office/drawing/2014/main" id="{FCC44874-9C56-4824-81C9-FE1464D04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448" y="2965515"/>
            <a:ext cx="12747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200" dirty="0">
                <a:latin typeface="Amasis MT Pro Medium" panose="02040604050005020304" pitchFamily="18" charset="0"/>
              </a:rPr>
              <a:t>Program</a:t>
            </a:r>
          </a:p>
        </p:txBody>
      </p:sp>
      <p:sp>
        <p:nvSpPr>
          <p:cNvPr id="3084" name="Text Box 12">
            <a:extLst>
              <a:ext uri="{FF2B5EF4-FFF2-40B4-BE49-F238E27FC236}">
                <a16:creationId xmlns:a16="http://schemas.microsoft.com/office/drawing/2014/main" id="{1F836FB9-D69E-4759-86EC-654593672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2405406"/>
            <a:ext cx="108395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200" dirty="0">
                <a:latin typeface="Amasis MT Pro Medium" panose="02040604050005020304" pitchFamily="18" charset="0"/>
              </a:rPr>
              <a:t>Output</a:t>
            </a:r>
          </a:p>
        </p:txBody>
      </p:sp>
      <p:sp>
        <p:nvSpPr>
          <p:cNvPr id="3091" name="Rectangle 19">
            <a:extLst>
              <a:ext uri="{FF2B5EF4-FFF2-40B4-BE49-F238E27FC236}">
                <a16:creationId xmlns:a16="http://schemas.microsoft.com/office/drawing/2014/main" id="{748BF6AE-3B05-405C-8BEC-E9161279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419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200">
                <a:latin typeface="Amasis MT Pro Medium" panose="02040604050005020304" pitchFamily="18" charset="0"/>
              </a:rPr>
              <a:t>Computer</a:t>
            </a: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DB2E6BB7-F8A2-4695-8318-A2D6C47D3F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48768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2200">
              <a:latin typeface="Amasis MT Pro Medium" panose="02040604050005020304" pitchFamily="18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BE199933-08E0-489A-8914-FB138F13FC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55626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2200">
              <a:latin typeface="Amasis MT Pro Medium" panose="02040604050005020304" pitchFamily="18" charset="0"/>
            </a:endParaRPr>
          </a:p>
        </p:txBody>
      </p:sp>
      <p:sp>
        <p:nvSpPr>
          <p:cNvPr id="3094" name="Line 22">
            <a:extLst>
              <a:ext uri="{FF2B5EF4-FFF2-40B4-BE49-F238E27FC236}">
                <a16:creationId xmlns:a16="http://schemas.microsoft.com/office/drawing/2014/main" id="{7D6BDFAA-85FA-4972-AEA9-943E9A006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5105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2200">
              <a:latin typeface="Amasis MT Pro Medium" panose="02040604050005020304" pitchFamily="18" charset="0"/>
            </a:endParaRP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EB475627-D223-46DC-9E5B-1C4B36793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6" y="4634227"/>
            <a:ext cx="78899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200" dirty="0">
                <a:latin typeface="Amasis MT Pro Medium" panose="02040604050005020304" pitchFamily="18" charset="0"/>
              </a:rPr>
              <a:t>Data</a:t>
            </a:r>
          </a:p>
        </p:txBody>
      </p:sp>
      <p:sp>
        <p:nvSpPr>
          <p:cNvPr id="3096" name="Text Box 24">
            <a:extLst>
              <a:ext uri="{FF2B5EF4-FFF2-40B4-BE49-F238E27FC236}">
                <a16:creationId xmlns:a16="http://schemas.microsoft.com/office/drawing/2014/main" id="{638ABA86-454A-4430-B11C-2D2E81865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60" y="5323790"/>
            <a:ext cx="108395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200" dirty="0">
                <a:latin typeface="Amasis MT Pro Medium" panose="02040604050005020304" pitchFamily="18" charset="0"/>
              </a:rPr>
              <a:t>Output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DD9C5B7C-FA38-405C-9115-88C51F05E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4865" y="4885444"/>
            <a:ext cx="12747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200" dirty="0">
                <a:latin typeface="Amasis MT Pro Medium" panose="02040604050005020304" pitchFamily="18" charset="0"/>
              </a:rPr>
              <a:t>Program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F6B62E-30E3-459F-A128-FDEA56781127}"/>
                  </a:ext>
                </a:extLst>
              </p14:cNvPr>
              <p14:cNvContentPartPr/>
              <p14:nvPr/>
            </p14:nvContentPartPr>
            <p14:xfrm>
              <a:off x="254880" y="396720"/>
              <a:ext cx="11936880" cy="585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F6B62E-30E3-459F-A128-FDEA567811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520" y="387360"/>
                <a:ext cx="11955600" cy="587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BBDE-81C1-4F05-B285-E41845DB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Machine Learning?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522DB-D1D0-44AC-A5CF-DCC6497FB92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0" i="0" dirty="0">
                <a:effectLst/>
                <a:latin typeface="Amasis MT Pro Medium" panose="02040604050005020304" pitchFamily="18" charset="0"/>
              </a:rPr>
              <a:t>Machine learning is a branch of </a:t>
            </a:r>
            <a:r>
              <a:rPr lang="en-US" sz="2000" b="0" i="0" u="none" strike="noStrike" dirty="0">
                <a:effectLst/>
                <a:latin typeface="Amasis MT Pro Medium" panose="02040604050005020304" pitchFamily="18" charset="0"/>
                <a:hlinkClick r:id="rId2" tooltip="what-is-artificial-intellig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artificial intelligence (AI)</a:t>
            </a:r>
            <a:r>
              <a:rPr lang="en-US" sz="2000" b="0" i="0" dirty="0">
                <a:effectLst/>
                <a:latin typeface="Amasis MT Pro Medium" panose="02040604050005020304" pitchFamily="18" charset="0"/>
              </a:rPr>
              <a:t> and computer science which focuses on the use of data and algorithms to imitate the way that humans learn, gradually improving its accuracy. (</a:t>
            </a:r>
            <a:r>
              <a:rPr lang="en-US" sz="2000" b="0" i="1" dirty="0">
                <a:effectLst/>
                <a:latin typeface="Amasis MT Pro Medium" panose="02040604050005020304" pitchFamily="18" charset="0"/>
              </a:rPr>
              <a:t>IBM</a:t>
            </a:r>
            <a:r>
              <a:rPr lang="en-US" sz="2000" b="0" i="0" dirty="0">
                <a:effectLst/>
                <a:latin typeface="Amasis MT Pro Medium" panose="02040604050005020304" pitchFamily="18" charset="0"/>
              </a:rPr>
              <a:t>)</a:t>
            </a:r>
            <a:endParaRPr lang="en-IN" sz="2000" dirty="0">
              <a:latin typeface="Amasis MT Pro Medium" panose="020406040500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8DAE24-A283-4546-9401-C20CDC226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2" descr="What is Machine Learning? | Zach L. Doty">
            <a:extLst>
              <a:ext uri="{FF2B5EF4-FFF2-40B4-BE49-F238E27FC236}">
                <a16:creationId xmlns:a16="http://schemas.microsoft.com/office/drawing/2014/main" id="{E5D0E54E-9846-46BE-88F6-EA663F48C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25" y="1760260"/>
            <a:ext cx="5160484" cy="3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efinition+machine+learning+arthur+samuel cheap buy online">
            <a:extLst>
              <a:ext uri="{FF2B5EF4-FFF2-40B4-BE49-F238E27FC236}">
                <a16:creationId xmlns:a16="http://schemas.microsoft.com/office/drawing/2014/main" id="{FB161BC8-BF72-435D-ADC9-B6A9D0BEC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14" y="3654007"/>
            <a:ext cx="5700386" cy="320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405F75-29E0-45E1-9B70-7DB32751FCB1}"/>
                  </a:ext>
                </a:extLst>
              </p14:cNvPr>
              <p14:cNvContentPartPr/>
              <p14:nvPr/>
            </p14:nvContentPartPr>
            <p14:xfrm>
              <a:off x="533160" y="1097640"/>
              <a:ext cx="11614680" cy="575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405F75-29E0-45E1-9B70-7DB32751FC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800" y="1088280"/>
                <a:ext cx="11633400" cy="57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02906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B2C30"/>
      </a:dk2>
      <a:lt2>
        <a:srgbClr val="F0F3F1"/>
      </a:lt2>
      <a:accent1>
        <a:srgbClr val="E729D2"/>
      </a:accent1>
      <a:accent2>
        <a:srgbClr val="9A17D5"/>
      </a:accent2>
      <a:accent3>
        <a:srgbClr val="5F2CE7"/>
      </a:accent3>
      <a:accent4>
        <a:srgbClr val="1934D5"/>
      </a:accent4>
      <a:accent5>
        <a:srgbClr val="2993E7"/>
      </a:accent5>
      <a:accent6>
        <a:srgbClr val="15BFC3"/>
      </a:accent6>
      <a:hlink>
        <a:srgbClr val="3F71B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5493</TotalTime>
  <Words>678</Words>
  <Application>Microsoft Office PowerPoint</Application>
  <PresentationFormat>Widescreen</PresentationFormat>
  <Paragraphs>173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Aharoni</vt:lpstr>
      <vt:lpstr>Amasis MT Pro Medium</vt:lpstr>
      <vt:lpstr>Arial</vt:lpstr>
      <vt:lpstr>Helvetica Neue</vt:lpstr>
      <vt:lpstr>Modern Love</vt:lpstr>
      <vt:lpstr>The Hand</vt:lpstr>
      <vt:lpstr>SketchyVTI</vt:lpstr>
      <vt:lpstr>Internship on  AI &amp; ML</vt:lpstr>
      <vt:lpstr>Machine Learning  Projects</vt:lpstr>
      <vt:lpstr>PowerPoint Presentation</vt:lpstr>
      <vt:lpstr>Day 1 : Mon 06-09-2021</vt:lpstr>
      <vt:lpstr>Source Materials</vt:lpstr>
      <vt:lpstr>A Few Quotes</vt:lpstr>
      <vt:lpstr>So What Is Machine Learning?</vt:lpstr>
      <vt:lpstr>PowerPoint Presentation</vt:lpstr>
      <vt:lpstr>So, what is Machine Learning?</vt:lpstr>
      <vt:lpstr>Magic? </vt:lpstr>
      <vt:lpstr>Sample Applications</vt:lpstr>
      <vt:lpstr>ML in a Nutshell</vt:lpstr>
      <vt:lpstr>PowerPoint Presentation</vt:lpstr>
      <vt:lpstr>Regression</vt:lpstr>
      <vt:lpstr>Representation</vt:lpstr>
      <vt:lpstr>Evaluation</vt:lpstr>
      <vt:lpstr>Optimization</vt:lpstr>
      <vt:lpstr>Types of Learning</vt:lpstr>
      <vt:lpstr>Inductive Learning</vt:lpstr>
      <vt:lpstr>What We’ll Cover</vt:lpstr>
      <vt:lpstr>ML in Practice</vt:lpstr>
      <vt:lpstr>PowerPoint Presentation</vt:lpstr>
      <vt:lpstr>Classification</vt:lpstr>
      <vt:lpstr>Classification vs. Clustering</vt:lpstr>
      <vt:lpstr>PowerPoint Presentation</vt:lpstr>
      <vt:lpstr>PowerPoint Presentation</vt:lpstr>
      <vt:lpstr>Classification: Decision Trees</vt:lpstr>
      <vt:lpstr>DT: Now Switch Slides</vt:lpstr>
      <vt:lpstr>DT STEPS</vt:lpstr>
      <vt:lpstr>Random Forests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</vt:lpstr>
      <vt:lpstr>KNN</vt:lpstr>
      <vt:lpstr>SVM</vt:lpstr>
      <vt:lpstr>PowerPoint Presentation</vt:lpstr>
      <vt:lpstr>Regression</vt:lpstr>
      <vt:lpstr>Regression Types</vt:lpstr>
      <vt:lpstr>Association Rule Mining</vt:lpstr>
      <vt:lpstr>PowerPoint Presentation</vt:lpstr>
      <vt:lpstr>ANN  (Maths vs Myths)</vt:lpstr>
      <vt:lpstr>ANN  (An Example)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Interns Projects</dc:title>
  <dc:creator>Victor Ikechukwu Agughasi</dc:creator>
  <cp:lastModifiedBy>Victor Ikechukwu Agughasi</cp:lastModifiedBy>
  <cp:revision>28</cp:revision>
  <dcterms:created xsi:type="dcterms:W3CDTF">2021-09-02T16:09:42Z</dcterms:created>
  <dcterms:modified xsi:type="dcterms:W3CDTF">2021-09-13T09:41:47Z</dcterms:modified>
</cp:coreProperties>
</file>